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91" r:id="rId3"/>
    <p:sldId id="29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3541-5E58-43C3-A2D8-8288F878A3DB}">
          <p14:sldIdLst>
            <p14:sldId id="256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204E"/>
    <a:srgbClr val="C6093B"/>
    <a:srgbClr val="B1B6AF"/>
    <a:srgbClr val="D9D7D0"/>
    <a:srgbClr val="FF9ED3"/>
    <a:srgbClr val="AFAFAF"/>
    <a:srgbClr val="04ABFD"/>
    <a:srgbClr val="C5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60" autoAdjust="0"/>
    <p:restoredTop sz="96283"/>
  </p:normalViewPr>
  <p:slideViewPr>
    <p:cSldViewPr snapToGrid="0">
      <p:cViewPr varScale="1">
        <p:scale>
          <a:sx n="54" d="100"/>
          <a:sy n="54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B296-C70E-40F1-B507-D2D143AD6EB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78BF-40EC-41E1-9B62-3081DB12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2C-D9C7-4A81-A07C-60131499A00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37F7-1A90-4E51-A507-1AEFE7B6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C79B39E0-BF53-44AA-98FF-1D1B87B7E713}"/>
              </a:ext>
            </a:extLst>
          </p:cNvPr>
          <p:cNvSpPr/>
          <p:nvPr userDrawn="1"/>
        </p:nvSpPr>
        <p:spPr>
          <a:xfrm>
            <a:off x="9712713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695DCC8-D73C-40D9-A089-189E7E30D752}"/>
              </a:ext>
            </a:extLst>
          </p:cNvPr>
          <p:cNvSpPr/>
          <p:nvPr userDrawn="1"/>
        </p:nvSpPr>
        <p:spPr>
          <a:xfrm rot="10800000">
            <a:off x="7213298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1" y="3896000"/>
            <a:ext cx="10135871" cy="646331"/>
          </a:xfrm>
        </p:spPr>
        <p:txBody>
          <a:bodyPr anchor="b"/>
          <a:lstStyle>
            <a:lvl1pPr algn="l">
              <a:defRPr sz="40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A7F1E24-66DA-4CF5-9530-9AE8212B0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72" y="533027"/>
            <a:ext cx="3655687" cy="9563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5BF14-A6EB-4C48-A237-48EB0CADD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9901646" y="0"/>
            <a:ext cx="1476731" cy="361841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E500D9-CF53-4920-99CA-9E654F42E876}"/>
              </a:ext>
            </a:extLst>
          </p:cNvPr>
          <p:cNvSpPr/>
          <p:nvPr userDrawn="1"/>
        </p:nvSpPr>
        <p:spPr>
          <a:xfrm>
            <a:off x="139304" y="-180462"/>
            <a:ext cx="4094603" cy="4094603"/>
          </a:xfrm>
          <a:prstGeom prst="ellipse">
            <a:avLst/>
          </a:prstGeom>
          <a:noFill/>
          <a:ln w="1905000"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85000"/>
                    <a:alpha val="60000"/>
                  </a:schemeClr>
                </a:gs>
              </a:gsLst>
              <a:lin ang="13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0E5126E1-4A6C-403C-B3E7-5CEEA6593AAE}"/>
              </a:ext>
            </a:extLst>
          </p:cNvPr>
          <p:cNvSpPr/>
          <p:nvPr userDrawn="1"/>
        </p:nvSpPr>
        <p:spPr>
          <a:xfrm>
            <a:off x="-222857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2B7EF76-94A6-4AAA-BD5E-5CF9731D4B1A}"/>
              </a:ext>
            </a:extLst>
          </p:cNvPr>
          <p:cNvSpPr/>
          <p:nvPr userDrawn="1"/>
        </p:nvSpPr>
        <p:spPr>
          <a:xfrm rot="10800000">
            <a:off x="8834814" y="2261903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9440D6-9A55-4787-B579-8FFD0755C6D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14776" y="3239589"/>
            <a:ext cx="1476731" cy="361841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sky, city&#10;&#10;Description automatically generated">
            <a:extLst>
              <a:ext uri="{FF2B5EF4-FFF2-40B4-BE49-F238E27FC236}">
                <a16:creationId xmlns:a16="http://schemas.microsoft.com/office/drawing/2014/main" id="{E2A878F4-D03E-4B25-B3E7-D24416503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21100"/>
            <a:ext cx="12191999" cy="812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C79B39E0-BF53-44AA-98FF-1D1B87B7E713}"/>
              </a:ext>
            </a:extLst>
          </p:cNvPr>
          <p:cNvSpPr/>
          <p:nvPr userDrawn="1"/>
        </p:nvSpPr>
        <p:spPr>
          <a:xfrm>
            <a:off x="9712713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695DCC8-D73C-40D9-A089-189E7E30D752}"/>
              </a:ext>
            </a:extLst>
          </p:cNvPr>
          <p:cNvSpPr/>
          <p:nvPr userDrawn="1"/>
        </p:nvSpPr>
        <p:spPr>
          <a:xfrm rot="10800000">
            <a:off x="7213298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1" y="3896000"/>
            <a:ext cx="10135871" cy="646331"/>
          </a:xfrm>
        </p:spPr>
        <p:txBody>
          <a:bodyPr anchor="b"/>
          <a:lstStyle>
            <a:lvl1pPr algn="l">
              <a:defRPr sz="40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A7F1E24-66DA-4CF5-9530-9AE8212B0B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72" y="533027"/>
            <a:ext cx="3655687" cy="9563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5BF14-A6EB-4C48-A237-48EB0CADD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9901646" y="0"/>
            <a:ext cx="1476731" cy="361841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C0B3D4-45AD-49CB-92C9-1CEAD1196E1A}"/>
              </a:ext>
            </a:extLst>
          </p:cNvPr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B8AF9ED-1340-42AE-98EE-2BF152A03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280" y="6595711"/>
            <a:ext cx="914688" cy="1730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A8C50F-BE59-40AD-99BF-D8A00352B94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92746" y="6552811"/>
            <a:ext cx="97287" cy="213183"/>
          </a:xfrm>
          <a:prstGeom prst="line">
            <a:avLst/>
          </a:prstGeom>
          <a:ln w="25400">
            <a:solidFill>
              <a:srgbClr val="C50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7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1F3CF6A-3971-42FB-8195-ED773BE1B8CF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5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30061091-7521-4125-B5CB-44ACB827F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8F1CD1-1171-4356-9440-0F08548CF601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3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1F3CF6A-3971-42FB-8195-ED773BE1B8CF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C2FD72-5224-4845-839C-6BFE7FA72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A4EB83-0CB6-4E8A-BD62-F024F3A15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4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0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1F3CF6A-3971-42FB-8195-ED773BE1B8CF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C2FD72-5224-4845-839C-6BFE7FA72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25000"/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6EAFCF-62A9-448E-A69F-44EB1C0D199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2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9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C2FD72-5224-4845-839C-6BFE7FA72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35462F7-7773-4AC8-8064-DE9AAEC9C875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6B9B6E-B9A8-40A1-A460-0452F1F94C21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01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6E6B51D-CB0A-4E91-9A6C-433229868862}"/>
              </a:ext>
            </a:extLst>
          </p:cNvPr>
          <p:cNvSpPr/>
          <p:nvPr userDrawn="1"/>
        </p:nvSpPr>
        <p:spPr>
          <a:xfrm rot="10800000">
            <a:off x="8921143" y="2302961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E33F1FB-D1DC-40E3-8128-01F1050E365D}"/>
              </a:ext>
            </a:extLst>
          </p:cNvPr>
          <p:cNvSpPr/>
          <p:nvPr userDrawn="1"/>
        </p:nvSpPr>
        <p:spPr>
          <a:xfrm rot="10800000">
            <a:off x="9799931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DA7CF6-2050-4A6C-BFA8-9DD0EF549C0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2280" y="6595711"/>
            <a:ext cx="914688" cy="173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0258" y="64871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2356" y="6487182"/>
            <a:ext cx="497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C6A3B2-8B52-4A4F-A948-674C40D1293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92746" y="6552811"/>
            <a:ext cx="97287" cy="213183"/>
          </a:xfrm>
          <a:prstGeom prst="line">
            <a:avLst/>
          </a:prstGeom>
          <a:ln w="25400">
            <a:solidFill>
              <a:srgbClr val="C50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8" r:id="rId4"/>
    <p:sldLayoutId id="2147483668" r:id="rId5"/>
    <p:sldLayoutId id="2147483669" r:id="rId6"/>
    <p:sldLayoutId id="2147483673" r:id="rId7"/>
    <p:sldLayoutId id="2147483672" r:id="rId8"/>
    <p:sldLayoutId id="2147483653" r:id="rId9"/>
    <p:sldLayoutId id="2147483656" r:id="rId10"/>
    <p:sldLayoutId id="2147483654" r:id="rId11"/>
    <p:sldLayoutId id="2147483662" r:id="rId12"/>
    <p:sldLayoutId id="2147483663" r:id="rId13"/>
    <p:sldLayoutId id="2147483655" r:id="rId14"/>
    <p:sldLayoutId id="2147483659" r:id="rId15"/>
    <p:sldLayoutId id="214748366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rds-www.wharton.upenn.ed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AA3B-26E8-4C72-B57C-CE89546C0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Running a Web Query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A4D-16A6-49D0-B92F-10623461E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458459"/>
          </a:xfrm>
        </p:spPr>
        <p:txBody>
          <a:bodyPr/>
          <a:lstStyle/>
          <a:p>
            <a:r>
              <a:rPr lang="en-US" dirty="0"/>
              <a:t>August 2022</a:t>
            </a:r>
          </a:p>
        </p:txBody>
      </p:sp>
      <p:sp>
        <p:nvSpPr>
          <p:cNvPr id="7" name="AutoShape 2" descr="Wharton wrds Logo">
            <a:extLst>
              <a:ext uri="{FF2B5EF4-FFF2-40B4-BE49-F238E27FC236}">
                <a16:creationId xmlns:a16="http://schemas.microsoft.com/office/drawing/2014/main" id="{8D381686-042F-4117-8001-94C04CD79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Wharton wrds Logo">
            <a:extLst>
              <a:ext uri="{FF2B5EF4-FFF2-40B4-BE49-F238E27FC236}">
                <a16:creationId xmlns:a16="http://schemas.microsoft.com/office/drawing/2014/main" id="{802998A8-7640-4851-9CC6-24FE933998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495795"/>
            <a:ext cx="3238005" cy="32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2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6983"/>
            <a:ext cx="10515600" cy="1284310"/>
          </a:xfrm>
        </p:spPr>
        <p:txBody>
          <a:bodyPr>
            <a:normAutofit/>
          </a:bodyPr>
          <a:lstStyle/>
          <a:p>
            <a:r>
              <a:rPr lang="en-US" sz="2000" b="1" cap="all" dirty="0">
                <a:solidFill>
                  <a:srgbClr val="06AAFC"/>
                </a:solidFill>
              </a:rPr>
              <a:t>IN THIS VIDEO, WE ARE GOING TO LEARN</a:t>
            </a:r>
          </a:p>
          <a:p>
            <a:r>
              <a:rPr lang="en-US" dirty="0"/>
              <a:t>How to get the data you want from WRDS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274CB4-B88C-D479-40A0-B79BA4125BFF}"/>
              </a:ext>
            </a:extLst>
          </p:cNvPr>
          <p:cNvGrpSpPr/>
          <p:nvPr/>
        </p:nvGrpSpPr>
        <p:grpSpPr>
          <a:xfrm>
            <a:off x="3096405" y="2216836"/>
            <a:ext cx="5771627" cy="755164"/>
            <a:chOff x="3167657" y="2912023"/>
            <a:chExt cx="5771627" cy="755164"/>
          </a:xfrm>
        </p:grpSpPr>
        <p:sp>
          <p:nvSpPr>
            <p:cNvPr id="7" name="Rechteck 50" descr="PresentationLoad.com"/>
            <p:cNvSpPr/>
            <p:nvPr/>
          </p:nvSpPr>
          <p:spPr>
            <a:xfrm>
              <a:off x="3294714" y="2975212"/>
              <a:ext cx="5644570" cy="6400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hteck 1"/>
            <p:cNvSpPr/>
            <p:nvPr/>
          </p:nvSpPr>
          <p:spPr>
            <a:xfrm>
              <a:off x="4111745" y="3148903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Learn the basics of a web query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BEB1804-C6CC-4AA9-BC8E-7B6D6F3386BA}"/>
                </a:ext>
              </a:extLst>
            </p:cNvPr>
            <p:cNvSpPr/>
            <p:nvPr/>
          </p:nvSpPr>
          <p:spPr>
            <a:xfrm>
              <a:off x="3167657" y="2912023"/>
              <a:ext cx="755164" cy="75516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dist="63500" dir="10800000" algn="tl" rotWithShape="0">
                <a:schemeClr val="accent4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420644-627D-415F-B8E8-BEA04A4BFC8B}"/>
              </a:ext>
            </a:extLst>
          </p:cNvPr>
          <p:cNvGrpSpPr/>
          <p:nvPr/>
        </p:nvGrpSpPr>
        <p:grpSpPr>
          <a:xfrm>
            <a:off x="3096405" y="2992206"/>
            <a:ext cx="5771627" cy="755164"/>
            <a:chOff x="3167657" y="2912023"/>
            <a:chExt cx="5771627" cy="755164"/>
          </a:xfrm>
        </p:grpSpPr>
        <p:sp>
          <p:nvSpPr>
            <p:cNvPr id="20" name="Rechteck 50" descr="PresentationLoad.com">
              <a:extLst>
                <a:ext uri="{FF2B5EF4-FFF2-40B4-BE49-F238E27FC236}">
                  <a16:creationId xmlns:a16="http://schemas.microsoft.com/office/drawing/2014/main" id="{CD6753E7-3C9F-47A9-ACC5-9267F5E70460}"/>
                </a:ext>
              </a:extLst>
            </p:cNvPr>
            <p:cNvSpPr/>
            <p:nvPr/>
          </p:nvSpPr>
          <p:spPr>
            <a:xfrm>
              <a:off x="3294714" y="2975212"/>
              <a:ext cx="5644570" cy="6400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hteck 1">
              <a:extLst>
                <a:ext uri="{FF2B5EF4-FFF2-40B4-BE49-F238E27FC236}">
                  <a16:creationId xmlns:a16="http://schemas.microsoft.com/office/drawing/2014/main" id="{A0E9FC00-9ED5-4A0F-A816-703048362C4E}"/>
                </a:ext>
              </a:extLst>
            </p:cNvPr>
            <p:cNvSpPr/>
            <p:nvPr/>
          </p:nvSpPr>
          <p:spPr>
            <a:xfrm>
              <a:off x="4111745" y="3148903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Add your filters and select your variables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DDE6EC-7151-40B8-B11C-DFB61C1EB4B1}"/>
                </a:ext>
              </a:extLst>
            </p:cNvPr>
            <p:cNvSpPr/>
            <p:nvPr/>
          </p:nvSpPr>
          <p:spPr>
            <a:xfrm>
              <a:off x="3167657" y="2912023"/>
              <a:ext cx="755164" cy="75516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dist="63500" dir="10800000" algn="tl" rotWithShape="0">
                <a:schemeClr val="accent4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439943-EB8F-4A3B-B12E-3987BC4D7C06}"/>
              </a:ext>
            </a:extLst>
          </p:cNvPr>
          <p:cNvGrpSpPr/>
          <p:nvPr/>
        </p:nvGrpSpPr>
        <p:grpSpPr>
          <a:xfrm>
            <a:off x="3096405" y="3830765"/>
            <a:ext cx="5771627" cy="755164"/>
            <a:chOff x="3167657" y="2912023"/>
            <a:chExt cx="5771627" cy="755164"/>
          </a:xfrm>
        </p:grpSpPr>
        <p:sp>
          <p:nvSpPr>
            <p:cNvPr id="25" name="Rechteck 50" descr="PresentationLoad.com">
              <a:extLst>
                <a:ext uri="{FF2B5EF4-FFF2-40B4-BE49-F238E27FC236}">
                  <a16:creationId xmlns:a16="http://schemas.microsoft.com/office/drawing/2014/main" id="{73F50F8C-BAA4-4C9E-AD8F-C2C0326C4127}"/>
                </a:ext>
              </a:extLst>
            </p:cNvPr>
            <p:cNvSpPr/>
            <p:nvPr/>
          </p:nvSpPr>
          <p:spPr>
            <a:xfrm>
              <a:off x="3294714" y="2975212"/>
              <a:ext cx="5644570" cy="6400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hteck 1">
              <a:extLst>
                <a:ext uri="{FF2B5EF4-FFF2-40B4-BE49-F238E27FC236}">
                  <a16:creationId xmlns:a16="http://schemas.microsoft.com/office/drawing/2014/main" id="{AA5BF056-75AB-4C70-B9D1-9C3417D559AB}"/>
                </a:ext>
              </a:extLst>
            </p:cNvPr>
            <p:cNvSpPr/>
            <p:nvPr/>
          </p:nvSpPr>
          <p:spPr>
            <a:xfrm>
              <a:off x="4111745" y="3148903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Select the format you want for your data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CF1938-4ABF-4A8D-9255-591780B01F49}"/>
                </a:ext>
              </a:extLst>
            </p:cNvPr>
            <p:cNvSpPr/>
            <p:nvPr/>
          </p:nvSpPr>
          <p:spPr>
            <a:xfrm>
              <a:off x="3167657" y="2912023"/>
              <a:ext cx="755164" cy="75516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dist="63500" dir="10800000" algn="tl" rotWithShape="0">
                <a:schemeClr val="accent4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EDDBF9-3A33-49AC-A70A-BB4E81D933C9}"/>
              </a:ext>
            </a:extLst>
          </p:cNvPr>
          <p:cNvGrpSpPr/>
          <p:nvPr/>
        </p:nvGrpSpPr>
        <p:grpSpPr>
          <a:xfrm>
            <a:off x="3096405" y="4628489"/>
            <a:ext cx="5771627" cy="755164"/>
            <a:chOff x="3167657" y="2912023"/>
            <a:chExt cx="5771627" cy="755164"/>
          </a:xfrm>
        </p:grpSpPr>
        <p:sp>
          <p:nvSpPr>
            <p:cNvPr id="31" name="Rechteck 50" descr="PresentationLoad.com">
              <a:extLst>
                <a:ext uri="{FF2B5EF4-FFF2-40B4-BE49-F238E27FC236}">
                  <a16:creationId xmlns:a16="http://schemas.microsoft.com/office/drawing/2014/main" id="{D17D1C0F-19EB-4C0D-9006-F011B5C7D6AD}"/>
                </a:ext>
              </a:extLst>
            </p:cNvPr>
            <p:cNvSpPr/>
            <p:nvPr/>
          </p:nvSpPr>
          <p:spPr>
            <a:xfrm>
              <a:off x="3294714" y="2975212"/>
              <a:ext cx="5644570" cy="6400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hteck 1">
              <a:extLst>
                <a:ext uri="{FF2B5EF4-FFF2-40B4-BE49-F238E27FC236}">
                  <a16:creationId xmlns:a16="http://schemas.microsoft.com/office/drawing/2014/main" id="{7E73828A-7B94-43D9-89A9-92E6C10E2E7C}"/>
                </a:ext>
              </a:extLst>
            </p:cNvPr>
            <p:cNvSpPr/>
            <p:nvPr/>
          </p:nvSpPr>
          <p:spPr>
            <a:xfrm>
              <a:off x="4111745" y="3148903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Download your data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06E08C-D98D-4AD8-B42D-32E5730B7CCE}"/>
                </a:ext>
              </a:extLst>
            </p:cNvPr>
            <p:cNvSpPr/>
            <p:nvPr/>
          </p:nvSpPr>
          <p:spPr>
            <a:xfrm>
              <a:off x="3167657" y="2912023"/>
              <a:ext cx="755164" cy="75516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dist="63500" dir="10800000" algn="tl" rotWithShape="0">
                <a:schemeClr val="accent4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FE8C47-55FD-4A9F-80CC-AC67033CE961}"/>
              </a:ext>
            </a:extLst>
          </p:cNvPr>
          <p:cNvGrpSpPr/>
          <p:nvPr/>
        </p:nvGrpSpPr>
        <p:grpSpPr>
          <a:xfrm>
            <a:off x="3096405" y="5406325"/>
            <a:ext cx="5771627" cy="755164"/>
            <a:chOff x="3167657" y="2912023"/>
            <a:chExt cx="5771627" cy="755164"/>
          </a:xfrm>
        </p:grpSpPr>
        <p:sp>
          <p:nvSpPr>
            <p:cNvPr id="39" name="Rechteck 50" descr="PresentationLoad.com">
              <a:extLst>
                <a:ext uri="{FF2B5EF4-FFF2-40B4-BE49-F238E27FC236}">
                  <a16:creationId xmlns:a16="http://schemas.microsoft.com/office/drawing/2014/main" id="{43FEA104-8AC1-4D7E-A018-38255A27CB76}"/>
                </a:ext>
              </a:extLst>
            </p:cNvPr>
            <p:cNvSpPr/>
            <p:nvPr/>
          </p:nvSpPr>
          <p:spPr>
            <a:xfrm>
              <a:off x="3294714" y="2975212"/>
              <a:ext cx="5644570" cy="6400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hteck 1">
              <a:extLst>
                <a:ext uri="{FF2B5EF4-FFF2-40B4-BE49-F238E27FC236}">
                  <a16:creationId xmlns:a16="http://schemas.microsoft.com/office/drawing/2014/main" id="{6ED11200-6DCC-4922-8C8A-234EAF21E12D}"/>
                </a:ext>
              </a:extLst>
            </p:cNvPr>
            <p:cNvSpPr/>
            <p:nvPr/>
          </p:nvSpPr>
          <p:spPr>
            <a:xfrm>
              <a:off x="4111745" y="3148903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Find queries you have run in the past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3EFCC69-7497-4511-BFF9-2F4A4C6100ED}"/>
                </a:ext>
              </a:extLst>
            </p:cNvPr>
            <p:cNvSpPr/>
            <p:nvPr/>
          </p:nvSpPr>
          <p:spPr>
            <a:xfrm>
              <a:off x="3167657" y="2912023"/>
              <a:ext cx="755164" cy="75516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dist="63500" dir="10800000" algn="tl" rotWithShape="0">
                <a:schemeClr val="accent4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9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062F-40F6-4E2F-895E-1419A7A7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71EC1-04CB-41C1-B5D5-2B2F37AA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cap="all" dirty="0">
                <a:solidFill>
                  <a:srgbClr val="06AAFC"/>
                </a:solidFill>
              </a:rPr>
              <a:t>For More information VISIT</a:t>
            </a:r>
          </a:p>
          <a:p>
            <a:endParaRPr lang="en-US" sz="2400" b="1" cap="all" dirty="0">
              <a:solidFill>
                <a:srgbClr val="06AAFC"/>
              </a:solidFill>
            </a:endParaRPr>
          </a:p>
          <a:p>
            <a:pPr algn="ctr"/>
            <a:r>
              <a:rPr lang="en-US" sz="2800" dirty="0">
                <a:hlinkClick r:id="rId2"/>
              </a:rPr>
              <a:t>https://wrds-www.wharton.upenn.edu/</a:t>
            </a:r>
            <a:endParaRPr lang="en-US" sz="2800" dirty="0"/>
          </a:p>
          <a:p>
            <a:endParaRPr lang="en-US" sz="2400" b="1" cap="all" dirty="0">
              <a:solidFill>
                <a:srgbClr val="06AAFC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77398-E32A-4FAA-BBC7-AA2A8A6971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D8EDB-AC2E-457E-B3FA-D85BDA4A2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624"/>
      </p:ext>
    </p:extLst>
  </p:cSld>
  <p:clrMapOvr>
    <a:masterClrMapping/>
  </p:clrMapOvr>
</p:sld>
</file>

<file path=ppt/theme/theme1.xml><?xml version="1.0" encoding="utf-8"?>
<a:theme xmlns:a="http://schemas.openxmlformats.org/drawingml/2006/main" name="Wharton 2016 16:9">
  <a:themeElements>
    <a:clrScheme name="Wharton">
      <a:dk1>
        <a:srgbClr val="2D2C41"/>
      </a:dk1>
      <a:lt1>
        <a:srgbClr val="FFFFFF"/>
      </a:lt1>
      <a:dk2>
        <a:srgbClr val="011F5B"/>
      </a:dk2>
      <a:lt2>
        <a:srgbClr val="EEEDEA"/>
      </a:lt2>
      <a:accent1>
        <a:srgbClr val="011F5B"/>
      </a:accent1>
      <a:accent2>
        <a:srgbClr val="990000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Theme_4x3</Template>
  <TotalTime>7782</TotalTime>
  <Words>87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Georgia</vt:lpstr>
      <vt:lpstr>Wharton 2016 16:9</vt:lpstr>
      <vt:lpstr>Running a Web Query</vt:lpstr>
      <vt:lpstr>Agenda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Byers</dc:creator>
  <cp:lastModifiedBy>Cuiule, Cara</cp:lastModifiedBy>
  <cp:revision>87</cp:revision>
  <dcterms:created xsi:type="dcterms:W3CDTF">2016-03-10T13:41:29Z</dcterms:created>
  <dcterms:modified xsi:type="dcterms:W3CDTF">2022-08-12T15:37:06Z</dcterms:modified>
</cp:coreProperties>
</file>