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257" r:id="rId2"/>
    <p:sldId id="258" r:id="rId3"/>
    <p:sldId id="259" r:id="rId4"/>
    <p:sldId id="260"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37" autoAdjust="0"/>
    <p:restoredTop sz="94660"/>
  </p:normalViewPr>
  <p:slideViewPr>
    <p:cSldViewPr snapToGrid="0" showGuides="1">
      <p:cViewPr varScale="1">
        <p:scale>
          <a:sx n="76" d="100"/>
          <a:sy n="76" d="100"/>
        </p:scale>
        <p:origin x="126" y="81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2F955A7-F427-4629-B164-64BBB1726935}" type="datetimeFigureOut">
              <a:rPr lang="en-US" smtClean="0"/>
              <a:t>6/4/2020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A448B9-5111-48BC-9C42-8AC49C848170}" type="slidenum">
              <a:rPr lang="en-US" smtClean="0"/>
              <a:t>‹#›</a:t>
            </a:fld>
            <a:endParaRPr lang="en-US"/>
          </a:p>
        </p:txBody>
      </p:sp>
    </p:spTree>
    <p:extLst>
      <p:ext uri="{BB962C8B-B14F-4D97-AF65-F5344CB8AC3E}">
        <p14:creationId xmlns:p14="http://schemas.microsoft.com/office/powerpoint/2010/main" val="15013384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1219170" rtl="0" eaLnBrk="1" fontAlgn="auto" latinLnBrk="0" hangingPunct="1">
              <a:lnSpc>
                <a:spcPct val="100000"/>
              </a:lnSpc>
              <a:spcBef>
                <a:spcPts val="0"/>
              </a:spcBef>
              <a:spcAft>
                <a:spcPts val="0"/>
              </a:spcAft>
              <a:buClrTx/>
              <a:buSzTx/>
              <a:buFontTx/>
              <a:buNone/>
              <a:tabLst/>
              <a:defRPr/>
            </a:pPr>
            <a:fld id="{068ADE0E-12BD-4DC4-8CFC-B74AF52C7FB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121917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876609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smtClean="0"/>
              <a:t>For the purpose of this procedure we used CRSP monthly data (users can extend this calculation to daily data). The first step in working with CRSP was to merge CRSP "event" and "time-series" files. CRSP event files contain historical information on the exchange code (crucial to identify firms listed in NYSE), share codes (to identify common stocks) and delisting returns. CRSP time-series files (as CRSP.MSF) contain information such as prices, returns and shares outstanding. We merged both files using a macro program (named ‘</a:t>
            </a:r>
            <a:r>
              <a:rPr lang="en-US" sz="1600" dirty="0" err="1" smtClean="0"/>
              <a:t>crspmerge</a:t>
            </a:r>
            <a:r>
              <a:rPr lang="en-US" sz="1600" dirty="0" smtClean="0"/>
              <a:t>').</a:t>
            </a:r>
          </a:p>
          <a:p>
            <a:r>
              <a:rPr lang="en-US" sz="1600" dirty="0" smtClean="0"/>
              <a:t>Second, we added delisting returns (to reduce any bias in portfolio returns) and calculated Market Capitalization (ME) for each CRSP security (abs(</a:t>
            </a:r>
            <a:r>
              <a:rPr lang="en-US" sz="1600" dirty="0" err="1" smtClean="0"/>
              <a:t>prc</a:t>
            </a:r>
            <a:r>
              <a:rPr lang="en-US" sz="1600" dirty="0" smtClean="0"/>
              <a:t>)*</a:t>
            </a:r>
            <a:r>
              <a:rPr lang="en-US" sz="1600" dirty="0" err="1" smtClean="0"/>
              <a:t>shrout</a:t>
            </a:r>
            <a:r>
              <a:rPr lang="en-US" sz="1600" dirty="0" smtClean="0"/>
              <a:t>). There were cases when the same firm (</a:t>
            </a:r>
            <a:r>
              <a:rPr lang="en-US" sz="1600" dirty="0" err="1" smtClean="0"/>
              <a:t>permco</a:t>
            </a:r>
            <a:r>
              <a:rPr lang="en-US" sz="1600" dirty="0" smtClean="0"/>
              <a:t>) had two or more securities (</a:t>
            </a:r>
            <a:r>
              <a:rPr lang="en-US" sz="1600" dirty="0" err="1" smtClean="0"/>
              <a:t>permno</a:t>
            </a:r>
            <a:r>
              <a:rPr lang="en-US" sz="1600" dirty="0" smtClean="0"/>
              <a:t>) on the same date. For the purpose of ME for the firm, we aggregated all ME for a given </a:t>
            </a:r>
            <a:r>
              <a:rPr lang="en-US" sz="1600" dirty="0" err="1" smtClean="0"/>
              <a:t>permco</a:t>
            </a:r>
            <a:r>
              <a:rPr lang="en-US" sz="1600" dirty="0" smtClean="0"/>
              <a:t>, date. This aggregated ME was assigned to the CRSP </a:t>
            </a:r>
            <a:r>
              <a:rPr lang="en-US" sz="1600" dirty="0" err="1" smtClean="0"/>
              <a:t>permno</a:t>
            </a:r>
            <a:r>
              <a:rPr lang="en-US" sz="1600" dirty="0" smtClean="0"/>
              <a:t> that has the largest ME. Finally, ME at June and December were flagged since (1) December ME will be used to create Book-to-Market ratio (BEME) and (2) June ME has to be positive in order to be part of the portfolio.</a:t>
            </a:r>
          </a:p>
          <a:p>
            <a:endParaRPr lang="en-US" baseline="0" dirty="0" smtClean="0"/>
          </a:p>
        </p:txBody>
      </p:sp>
      <p:sp>
        <p:nvSpPr>
          <p:cNvPr id="4" name="Slide Number Placeholder 3"/>
          <p:cNvSpPr>
            <a:spLocks noGrp="1"/>
          </p:cNvSpPr>
          <p:nvPr>
            <p:ph type="sldNum" sz="quarter" idx="10"/>
          </p:nvPr>
        </p:nvSpPr>
        <p:spPr/>
        <p:txBody>
          <a:bodyPr/>
          <a:lstStyle/>
          <a:p>
            <a:pPr marL="0" marR="0" lvl="0" indent="0" algn="r" defTabSz="1219170" rtl="0" eaLnBrk="1" fontAlgn="auto" latinLnBrk="0" hangingPunct="1">
              <a:lnSpc>
                <a:spcPct val="100000"/>
              </a:lnSpc>
              <a:spcBef>
                <a:spcPts val="0"/>
              </a:spcBef>
              <a:spcAft>
                <a:spcPts val="0"/>
              </a:spcAft>
              <a:buClrTx/>
              <a:buSzTx/>
              <a:buFontTx/>
              <a:buNone/>
              <a:tabLst/>
              <a:defRPr/>
            </a:pPr>
            <a:fld id="{068ADE0E-12BD-4DC4-8CFC-B74AF52C7FB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121917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8987071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pPr marL="0" marR="0" lvl="0" indent="0" algn="r" defTabSz="1219170" rtl="0" eaLnBrk="1" fontAlgn="auto" latinLnBrk="0" hangingPunct="1">
              <a:lnSpc>
                <a:spcPct val="100000"/>
              </a:lnSpc>
              <a:spcBef>
                <a:spcPts val="0"/>
              </a:spcBef>
              <a:spcAft>
                <a:spcPts val="0"/>
              </a:spcAft>
              <a:buClrTx/>
              <a:buSzTx/>
              <a:buFontTx/>
              <a:buNone/>
              <a:tabLst/>
              <a:defRPr/>
            </a:pPr>
            <a:fld id="{068ADE0E-12BD-4DC4-8CFC-B74AF52C7FB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121917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8672774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pPr marL="0" marR="0" lvl="0" indent="0" algn="r" defTabSz="1219170" rtl="0" eaLnBrk="1" fontAlgn="auto" latinLnBrk="0" hangingPunct="1">
              <a:lnSpc>
                <a:spcPct val="100000"/>
              </a:lnSpc>
              <a:spcBef>
                <a:spcPts val="0"/>
              </a:spcBef>
              <a:spcAft>
                <a:spcPts val="0"/>
              </a:spcAft>
              <a:buClrTx/>
              <a:buSzTx/>
              <a:buFontTx/>
              <a:buNone/>
              <a:tabLst/>
              <a:defRPr/>
            </a:pPr>
            <a:fld id="{068ADE0E-12BD-4DC4-8CFC-B74AF52C7FB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121917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57264066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accent1"/>
        </a:solidFill>
        <a:effectLst/>
      </p:bgPr>
    </p:bg>
    <p:spTree>
      <p:nvGrpSpPr>
        <p:cNvPr id="1" name=""/>
        <p:cNvGrpSpPr/>
        <p:nvPr/>
      </p:nvGrpSpPr>
      <p:grpSpPr>
        <a:xfrm>
          <a:off x="0" y="0"/>
          <a:ext cx="0" cy="0"/>
          <a:chOff x="0" y="0"/>
          <a:chExt cx="0" cy="0"/>
        </a:xfrm>
      </p:grpSpPr>
      <p:sp>
        <p:nvSpPr>
          <p:cNvPr id="8" name="Freeform 7"/>
          <p:cNvSpPr/>
          <p:nvPr userDrawn="1"/>
        </p:nvSpPr>
        <p:spPr>
          <a:xfrm rot="16200000" flipV="1">
            <a:off x="4164298" y="-4189075"/>
            <a:ext cx="3813850" cy="12192001"/>
          </a:xfrm>
          <a:custGeom>
            <a:avLst/>
            <a:gdLst>
              <a:gd name="connsiteX0" fmla="*/ 3813850 w 3813850"/>
              <a:gd name="connsiteY0" fmla="*/ 9144001 h 9144001"/>
              <a:gd name="connsiteX1" fmla="*/ 3813850 w 3813850"/>
              <a:gd name="connsiteY1" fmla="*/ 0 h 9144001"/>
              <a:gd name="connsiteX2" fmla="*/ 3053915 w 3813850"/>
              <a:gd name="connsiteY2" fmla="*/ 0 h 9144001"/>
              <a:gd name="connsiteX3" fmla="*/ 0 w 3813850"/>
              <a:gd name="connsiteY3" fmla="*/ 9144001 h 9144001"/>
            </a:gdLst>
            <a:ahLst/>
            <a:cxnLst>
              <a:cxn ang="0">
                <a:pos x="connsiteX0" y="connsiteY0"/>
              </a:cxn>
              <a:cxn ang="0">
                <a:pos x="connsiteX1" y="connsiteY1"/>
              </a:cxn>
              <a:cxn ang="0">
                <a:pos x="connsiteX2" y="connsiteY2"/>
              </a:cxn>
              <a:cxn ang="0">
                <a:pos x="connsiteX3" y="connsiteY3"/>
              </a:cxn>
            </a:cxnLst>
            <a:rect l="l" t="t" r="r" b="b"/>
            <a:pathLst>
              <a:path w="3813850" h="9144001">
                <a:moveTo>
                  <a:pt x="3813850" y="9144001"/>
                </a:moveTo>
                <a:lnTo>
                  <a:pt x="3813850" y="0"/>
                </a:lnTo>
                <a:lnTo>
                  <a:pt x="3053915" y="0"/>
                </a:lnTo>
                <a:lnTo>
                  <a:pt x="0" y="9144001"/>
                </a:lnTo>
                <a:close/>
              </a:path>
            </a:pathLst>
          </a:custGeom>
          <a:solidFill>
            <a:srgbClr val="000000">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80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1750" y="554101"/>
            <a:ext cx="3522133" cy="649323"/>
          </a:xfrm>
          <a:prstGeom prst="rect">
            <a:avLst/>
          </a:prstGeom>
        </p:spPr>
      </p:pic>
      <p:sp>
        <p:nvSpPr>
          <p:cNvPr id="2" name="Title 1"/>
          <p:cNvSpPr>
            <a:spLocks noGrp="1"/>
          </p:cNvSpPr>
          <p:nvPr>
            <p:ph type="ctrTitle" hasCustomPrompt="1"/>
          </p:nvPr>
        </p:nvSpPr>
        <p:spPr>
          <a:xfrm>
            <a:off x="914400" y="3815775"/>
            <a:ext cx="10363200" cy="646331"/>
          </a:xfrm>
        </p:spPr>
        <p:txBody>
          <a:bodyPr anchor="b">
            <a:spAutoFit/>
          </a:bodyPr>
          <a:lstStyle>
            <a:lvl1pPr algn="l">
              <a:defRPr sz="4000" baseline="0">
                <a:solidFill>
                  <a:schemeClr val="bg1"/>
                </a:solidFill>
              </a:defRPr>
            </a:lvl1pPr>
          </a:lstStyle>
          <a:p>
            <a:r>
              <a:rPr lang="en-US" dirty="0"/>
              <a:t>Presentation Title</a:t>
            </a:r>
          </a:p>
        </p:txBody>
      </p:sp>
      <p:sp>
        <p:nvSpPr>
          <p:cNvPr id="3" name="Subtitle 2"/>
          <p:cNvSpPr>
            <a:spLocks noGrp="1"/>
          </p:cNvSpPr>
          <p:nvPr>
            <p:ph type="subTitle" idx="1" hasCustomPrompt="1"/>
          </p:nvPr>
        </p:nvSpPr>
        <p:spPr>
          <a:xfrm>
            <a:off x="914400" y="4464029"/>
            <a:ext cx="10363200" cy="548483"/>
          </a:xfrm>
        </p:spPr>
        <p:txBody>
          <a:bodyPr>
            <a:spAutoFit/>
          </a:bodyPr>
          <a:lstStyle>
            <a:lvl1pPr marL="0" indent="0" algn="l">
              <a:buNone/>
              <a:defRPr sz="2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Presentation Subtitle</a:t>
            </a:r>
          </a:p>
        </p:txBody>
      </p:sp>
      <p:sp>
        <p:nvSpPr>
          <p:cNvPr id="9" name="Text Placeholder 8"/>
          <p:cNvSpPr>
            <a:spLocks noGrp="1"/>
          </p:cNvSpPr>
          <p:nvPr>
            <p:ph type="body" sz="quarter" idx="10" hasCustomPrompt="1"/>
          </p:nvPr>
        </p:nvSpPr>
        <p:spPr>
          <a:xfrm>
            <a:off x="914400" y="5125454"/>
            <a:ext cx="10363200" cy="513346"/>
          </a:xfrm>
        </p:spPr>
        <p:txBody>
          <a:bodyPr>
            <a:spAutoFit/>
          </a:bodyPr>
          <a:lstStyle>
            <a:lvl1pPr marL="0" indent="0">
              <a:buNone/>
              <a:defRPr sz="2400">
                <a:solidFill>
                  <a:schemeClr val="accent4"/>
                </a:solidFill>
                <a:latin typeface="Garamond" panose="02020404030301010803" pitchFamily="18" charset="0"/>
              </a:defRPr>
            </a:lvl1pPr>
          </a:lstStyle>
          <a:p>
            <a:pPr lvl="0"/>
            <a:r>
              <a:rPr lang="en-US" dirty="0"/>
              <a:t>Name of Presenter</a:t>
            </a:r>
          </a:p>
        </p:txBody>
      </p:sp>
    </p:spTree>
    <p:extLst>
      <p:ext uri="{BB962C8B-B14F-4D97-AF65-F5344CB8AC3E}">
        <p14:creationId xmlns:p14="http://schemas.microsoft.com/office/powerpoint/2010/main" val="22897854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No Title">
    <p:spTree>
      <p:nvGrpSpPr>
        <p:cNvPr id="1" name=""/>
        <p:cNvGrpSpPr/>
        <p:nvPr/>
      </p:nvGrpSpPr>
      <p:grpSpPr>
        <a:xfrm>
          <a:off x="0" y="0"/>
          <a:ext cx="0" cy="0"/>
          <a:chOff x="0" y="0"/>
          <a:chExt cx="0" cy="0"/>
        </a:xfrm>
      </p:grpSpPr>
      <p:sp>
        <p:nvSpPr>
          <p:cNvPr id="3" name="Content Placeholder 2"/>
          <p:cNvSpPr>
            <a:spLocks noGrp="1"/>
          </p:cNvSpPr>
          <p:nvPr>
            <p:ph idx="1"/>
          </p:nvPr>
        </p:nvSpPr>
        <p:spPr>
          <a:xfrm>
            <a:off x="563448" y="304800"/>
            <a:ext cx="10515600" cy="22894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US"/>
              <a:t>Name of Initiative</a:t>
            </a:r>
          </a:p>
        </p:txBody>
      </p:sp>
      <p:sp>
        <p:nvSpPr>
          <p:cNvPr id="6" name="Slide Number Placeholder 5"/>
          <p:cNvSpPr>
            <a:spLocks noGrp="1"/>
          </p:cNvSpPr>
          <p:nvPr>
            <p:ph type="sldNum" sz="quarter" idx="12"/>
          </p:nvPr>
        </p:nvSpPr>
        <p:spPr/>
        <p:txBody>
          <a:bodyPr/>
          <a:lstStyle/>
          <a:p>
            <a:fld id="{68EE525B-90CE-4B14-91B6-1BFA233CFAA5}" type="slidenum">
              <a:rPr lang="en-US" smtClean="0"/>
              <a:t>‹#›</a:t>
            </a:fld>
            <a:endParaRPr lang="en-US"/>
          </a:p>
        </p:txBody>
      </p:sp>
    </p:spTree>
    <p:extLst>
      <p:ext uri="{BB962C8B-B14F-4D97-AF65-F5344CB8AC3E}">
        <p14:creationId xmlns:p14="http://schemas.microsoft.com/office/powerpoint/2010/main" val="12403130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Full Image with Text">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 y="0"/>
            <a:ext cx="12191999" cy="65370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799578"/>
          </a:xfrm>
          <a:solidFill>
            <a:schemeClr val="accent1">
              <a:alpha val="85000"/>
            </a:schemeClr>
          </a:solidFill>
        </p:spPr>
        <p:txBody>
          <a:bodyPr lIns="274320" tIns="274320" rIns="274320" bIns="274320"/>
          <a:lstStyle>
            <a:lvl1pPr marL="0" indent="0">
              <a:buNone/>
              <a:defRPr sz="1400" b="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6" name="Footer Placeholder 5"/>
          <p:cNvSpPr>
            <a:spLocks noGrp="1"/>
          </p:cNvSpPr>
          <p:nvPr>
            <p:ph type="ftr" sz="quarter" idx="11"/>
          </p:nvPr>
        </p:nvSpPr>
        <p:spPr/>
        <p:txBody>
          <a:bodyPr/>
          <a:lstStyle/>
          <a:p>
            <a:r>
              <a:rPr lang="en-US"/>
              <a:t>Name of Initiative</a:t>
            </a:r>
          </a:p>
        </p:txBody>
      </p:sp>
      <p:sp>
        <p:nvSpPr>
          <p:cNvPr id="7" name="Slide Number Placeholder 6"/>
          <p:cNvSpPr>
            <a:spLocks noGrp="1"/>
          </p:cNvSpPr>
          <p:nvPr>
            <p:ph type="sldNum" sz="quarter" idx="12"/>
          </p:nvPr>
        </p:nvSpPr>
        <p:spPr/>
        <p:txBody>
          <a:bodyPr/>
          <a:lstStyle/>
          <a:p>
            <a:fld id="{68EE525B-90CE-4B14-91B6-1BFA233CFAA5}" type="slidenum">
              <a:rPr lang="en-US" smtClean="0"/>
              <a:t>‹#›</a:t>
            </a:fld>
            <a:endParaRPr lang="en-US"/>
          </a:p>
        </p:txBody>
      </p:sp>
    </p:spTree>
    <p:extLst>
      <p:ext uri="{BB962C8B-B14F-4D97-AF65-F5344CB8AC3E}">
        <p14:creationId xmlns:p14="http://schemas.microsoft.com/office/powerpoint/2010/main" val="1408589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bg/>
                                          </p:spTgt>
                                        </p:tgtEl>
                                        <p:attrNameLst>
                                          <p:attrName>style.visibility</p:attrName>
                                        </p:attrNameLst>
                                      </p:cBhvr>
                                      <p:to>
                                        <p:strVal val="visible"/>
                                      </p:to>
                                    </p:set>
                                    <p:animEffect transition="in" filter="fade">
                                      <p:cBhvr>
                                        <p:cTn id="7" dur="500"/>
                                        <p:tgtEl>
                                          <p:spTgt spid="4">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fade">
                                      <p:cBhvr>
                                        <p:cTn id="10"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nimBg="1">
        <p:tmplLst>
          <p:tmpl>
            <p:tnLst>
              <p:par>
                <p:cTn presetID="10" presetClass="entr" presetSubtype="0" fill="hold" nodeType="withEffect">
                  <p:stCondLst>
                    <p:cond delay="0"/>
                  </p:stCondLst>
                  <p:childTnLst>
                    <p:set>
                      <p:cBhvr>
                        <p:cTn dur="1" fill="hold">
                          <p:stCondLst>
                            <p:cond delay="0"/>
                          </p:stCondLst>
                        </p:cTn>
                        <p:tgtEl>
                          <p:spTgt spid="4"/>
                        </p:tgtEl>
                        <p:attrNameLst>
                          <p:attrName>style.visibility</p:attrName>
                        </p:attrNameLst>
                      </p:cBhvr>
                      <p:to>
                        <p:strVal val="visible"/>
                      </p:to>
                    </p:set>
                    <p:animEffect transition="in" filter="fade">
                      <p:cBhvr>
                        <p:cTn dur="500"/>
                        <p:tgtEl>
                          <p:spTgt spid="4"/>
                        </p:tgtEl>
                      </p:cBhvr>
                    </p:animEffect>
                  </p:childTnLst>
                </p:cTn>
              </p:par>
            </p:tnLst>
          </p:tmpl>
          <p:tmpl lvl="1">
            <p:tnLst>
              <p:par>
                <p:cTn presetID="10" presetClass="entr" presetSubtype="0" fill="hold" nodeType="withEffect">
                  <p:stCondLst>
                    <p:cond delay="0"/>
                  </p:stCondLst>
                  <p:childTnLst>
                    <p:set>
                      <p:cBhvr>
                        <p:cTn dur="1" fill="hold">
                          <p:stCondLst>
                            <p:cond delay="0"/>
                          </p:stCondLst>
                        </p:cTn>
                        <p:tgtEl>
                          <p:spTgt spid="4"/>
                        </p:tgtEl>
                        <p:attrNameLst>
                          <p:attrName>style.visibility</p:attrName>
                        </p:attrNameLst>
                      </p:cBhvr>
                      <p:to>
                        <p:strVal val="visible"/>
                      </p:to>
                    </p:set>
                    <p:animEffect transition="in" filter="fade">
                      <p:cBhvr>
                        <p:cTn dur="500"/>
                        <p:tgtEl>
                          <p:spTgt spid="4"/>
                        </p:tgtEl>
                      </p:cBhvr>
                    </p:animEffect>
                  </p:childTnLst>
                </p:cTn>
              </p:par>
            </p:tnLst>
          </p:tmpl>
        </p:tmplLst>
      </p:bldP>
    </p:bld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Footer Only">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a:t>Name of Initiative</a:t>
            </a:r>
          </a:p>
        </p:txBody>
      </p:sp>
      <p:sp>
        <p:nvSpPr>
          <p:cNvPr id="4" name="Slide Number Placeholder 3"/>
          <p:cNvSpPr>
            <a:spLocks noGrp="1"/>
          </p:cNvSpPr>
          <p:nvPr>
            <p:ph type="sldNum" sz="quarter" idx="12"/>
          </p:nvPr>
        </p:nvSpPr>
        <p:spPr/>
        <p:txBody>
          <a:bodyPr/>
          <a:lstStyle/>
          <a:p>
            <a:fld id="{68EE525B-90CE-4B14-91B6-1BFA233CFAA5}" type="slidenum">
              <a:rPr lang="en-US" smtClean="0"/>
              <a:t>‹#›</a:t>
            </a:fld>
            <a:endParaRPr lang="en-US"/>
          </a:p>
        </p:txBody>
      </p:sp>
    </p:spTree>
    <p:extLst>
      <p:ext uri="{BB962C8B-B14F-4D97-AF65-F5344CB8AC3E}">
        <p14:creationId xmlns:p14="http://schemas.microsoft.com/office/powerpoint/2010/main" val="16596621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Footer and Background">
    <p:spTree>
      <p:nvGrpSpPr>
        <p:cNvPr id="1" name=""/>
        <p:cNvGrpSpPr/>
        <p:nvPr/>
      </p:nvGrpSpPr>
      <p:grpSpPr>
        <a:xfrm>
          <a:off x="0" y="0"/>
          <a:ext cx="0" cy="0"/>
          <a:chOff x="0" y="0"/>
          <a:chExt cx="0" cy="0"/>
        </a:xfrm>
      </p:grpSpPr>
      <p:sp>
        <p:nvSpPr>
          <p:cNvPr id="7" name="Freeform 6"/>
          <p:cNvSpPr/>
          <p:nvPr userDrawn="1"/>
        </p:nvSpPr>
        <p:spPr>
          <a:xfrm rot="10800000" flipV="1">
            <a:off x="1" y="2122401"/>
            <a:ext cx="1950935" cy="4381103"/>
          </a:xfrm>
          <a:custGeom>
            <a:avLst/>
            <a:gdLst>
              <a:gd name="connsiteX0" fmla="*/ 1463201 w 1463201"/>
              <a:gd name="connsiteY0" fmla="*/ 0 h 4381103"/>
              <a:gd name="connsiteX1" fmla="*/ 0 w 1463201"/>
              <a:gd name="connsiteY1" fmla="*/ 4381103 h 4381103"/>
              <a:gd name="connsiteX2" fmla="*/ 1463201 w 1463201"/>
              <a:gd name="connsiteY2" fmla="*/ 4381103 h 4381103"/>
            </a:gdLst>
            <a:ahLst/>
            <a:cxnLst>
              <a:cxn ang="0">
                <a:pos x="connsiteX0" y="connsiteY0"/>
              </a:cxn>
              <a:cxn ang="0">
                <a:pos x="connsiteX1" y="connsiteY1"/>
              </a:cxn>
              <a:cxn ang="0">
                <a:pos x="connsiteX2" y="connsiteY2"/>
              </a:cxn>
            </a:cxnLst>
            <a:rect l="l" t="t" r="r" b="b"/>
            <a:pathLst>
              <a:path w="1463201" h="4381103">
                <a:moveTo>
                  <a:pt x="1463201" y="0"/>
                </a:moveTo>
                <a:lnTo>
                  <a:pt x="0" y="4381103"/>
                </a:lnTo>
                <a:lnTo>
                  <a:pt x="1463201" y="4381103"/>
                </a:lnTo>
                <a:close/>
              </a:path>
            </a:pathLst>
          </a:custGeom>
          <a:solidFill>
            <a:srgbClr val="000000">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sz="1800" dirty="0"/>
          </a:p>
        </p:txBody>
      </p:sp>
      <p:sp>
        <p:nvSpPr>
          <p:cNvPr id="9" name="Freeform 8"/>
          <p:cNvSpPr/>
          <p:nvPr userDrawn="1"/>
        </p:nvSpPr>
        <p:spPr>
          <a:xfrm rot="5400000" flipV="1">
            <a:off x="4457153" y="-1231349"/>
            <a:ext cx="3277705" cy="12192004"/>
          </a:xfrm>
          <a:custGeom>
            <a:avLst/>
            <a:gdLst>
              <a:gd name="connsiteX0" fmla="*/ 0 w 3277705"/>
              <a:gd name="connsiteY0" fmla="*/ 9144003 h 9144003"/>
              <a:gd name="connsiteX1" fmla="*/ 3277705 w 3277705"/>
              <a:gd name="connsiteY1" fmla="*/ 9144003 h 9144003"/>
              <a:gd name="connsiteX2" fmla="*/ 3277704 w 3277705"/>
              <a:gd name="connsiteY2" fmla="*/ 0 h 9144003"/>
              <a:gd name="connsiteX3" fmla="*/ 3053915 w 3277705"/>
              <a:gd name="connsiteY3" fmla="*/ 0 h 9144003"/>
            </a:gdLst>
            <a:ahLst/>
            <a:cxnLst>
              <a:cxn ang="0">
                <a:pos x="connsiteX0" y="connsiteY0"/>
              </a:cxn>
              <a:cxn ang="0">
                <a:pos x="connsiteX1" y="connsiteY1"/>
              </a:cxn>
              <a:cxn ang="0">
                <a:pos x="connsiteX2" y="connsiteY2"/>
              </a:cxn>
              <a:cxn ang="0">
                <a:pos x="connsiteX3" y="connsiteY3"/>
              </a:cxn>
            </a:cxnLst>
            <a:rect l="l" t="t" r="r" b="b"/>
            <a:pathLst>
              <a:path w="3277705" h="9144003">
                <a:moveTo>
                  <a:pt x="0" y="9144003"/>
                </a:moveTo>
                <a:lnTo>
                  <a:pt x="3277705" y="9144003"/>
                </a:lnTo>
                <a:lnTo>
                  <a:pt x="3277704" y="0"/>
                </a:lnTo>
                <a:lnTo>
                  <a:pt x="3053915" y="0"/>
                </a:lnTo>
                <a:close/>
              </a:path>
            </a:pathLst>
          </a:custGeom>
          <a:solidFill>
            <a:srgbClr val="000000">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sz="1800" dirty="0"/>
          </a:p>
        </p:txBody>
      </p:sp>
      <p:sp>
        <p:nvSpPr>
          <p:cNvPr id="3" name="Footer Placeholder 2"/>
          <p:cNvSpPr>
            <a:spLocks noGrp="1"/>
          </p:cNvSpPr>
          <p:nvPr>
            <p:ph type="ftr" sz="quarter" idx="11"/>
          </p:nvPr>
        </p:nvSpPr>
        <p:spPr/>
        <p:txBody>
          <a:bodyPr/>
          <a:lstStyle/>
          <a:p>
            <a:r>
              <a:rPr lang="en-US"/>
              <a:t>Name of Initiative</a:t>
            </a:r>
          </a:p>
        </p:txBody>
      </p:sp>
      <p:sp>
        <p:nvSpPr>
          <p:cNvPr id="4" name="Slide Number Placeholder 3"/>
          <p:cNvSpPr>
            <a:spLocks noGrp="1"/>
          </p:cNvSpPr>
          <p:nvPr>
            <p:ph type="sldNum" sz="quarter" idx="12"/>
          </p:nvPr>
        </p:nvSpPr>
        <p:spPr/>
        <p:txBody>
          <a:bodyPr/>
          <a:lstStyle/>
          <a:p>
            <a:fld id="{68EE525B-90CE-4B14-91B6-1BFA233CFAA5}" type="slidenum">
              <a:rPr lang="en-US" smtClean="0"/>
              <a:t>‹#›</a:t>
            </a:fld>
            <a:endParaRPr lang="en-US"/>
          </a:p>
        </p:txBody>
      </p:sp>
    </p:spTree>
    <p:extLst>
      <p:ext uri="{BB962C8B-B14F-4D97-AF65-F5344CB8AC3E}">
        <p14:creationId xmlns:p14="http://schemas.microsoft.com/office/powerpoint/2010/main" val="15303812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1_Title Slide">
    <p:bg>
      <p:bgPr>
        <a:solidFill>
          <a:schemeClr val="accent1"/>
        </a:solidFill>
        <a:effectLst/>
      </p:bgPr>
    </p:bg>
    <p:spTree>
      <p:nvGrpSpPr>
        <p:cNvPr id="1" name=""/>
        <p:cNvGrpSpPr/>
        <p:nvPr/>
      </p:nvGrpSpPr>
      <p:grpSpPr>
        <a:xfrm>
          <a:off x="0" y="0"/>
          <a:ext cx="0" cy="0"/>
          <a:chOff x="0" y="0"/>
          <a:chExt cx="0" cy="0"/>
        </a:xfrm>
      </p:grpSpPr>
      <p:sp>
        <p:nvSpPr>
          <p:cNvPr id="12" name="Freeform 11"/>
          <p:cNvSpPr/>
          <p:nvPr userDrawn="1"/>
        </p:nvSpPr>
        <p:spPr>
          <a:xfrm flipV="1">
            <a:off x="10094648" y="1"/>
            <a:ext cx="2097352" cy="4709905"/>
          </a:xfrm>
          <a:custGeom>
            <a:avLst/>
            <a:gdLst>
              <a:gd name="connsiteX0" fmla="*/ 0 w 1573014"/>
              <a:gd name="connsiteY0" fmla="*/ 4709905 h 4709905"/>
              <a:gd name="connsiteX1" fmla="*/ 1573014 w 1573014"/>
              <a:gd name="connsiteY1" fmla="*/ 4709905 h 4709905"/>
              <a:gd name="connsiteX2" fmla="*/ 1573014 w 1573014"/>
              <a:gd name="connsiteY2" fmla="*/ 0 h 4709905"/>
            </a:gdLst>
            <a:ahLst/>
            <a:cxnLst>
              <a:cxn ang="0">
                <a:pos x="connsiteX0" y="connsiteY0"/>
              </a:cxn>
              <a:cxn ang="0">
                <a:pos x="connsiteX1" y="connsiteY1"/>
              </a:cxn>
              <a:cxn ang="0">
                <a:pos x="connsiteX2" y="connsiteY2"/>
              </a:cxn>
            </a:cxnLst>
            <a:rect l="l" t="t" r="r" b="b"/>
            <a:pathLst>
              <a:path w="1573014" h="4709905">
                <a:moveTo>
                  <a:pt x="0" y="4709905"/>
                </a:moveTo>
                <a:lnTo>
                  <a:pt x="1573014" y="4709905"/>
                </a:lnTo>
                <a:lnTo>
                  <a:pt x="1573014" y="0"/>
                </a:lnTo>
                <a:close/>
              </a:path>
            </a:pathLst>
          </a:custGeom>
          <a:solidFill>
            <a:srgbClr val="000000">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800"/>
          </a:p>
        </p:txBody>
      </p:sp>
      <p:sp>
        <p:nvSpPr>
          <p:cNvPr id="13" name="Freeform 12"/>
          <p:cNvSpPr/>
          <p:nvPr userDrawn="1"/>
        </p:nvSpPr>
        <p:spPr>
          <a:xfrm rot="16200000" flipV="1">
            <a:off x="4164298" y="-4189075"/>
            <a:ext cx="3813850" cy="12192001"/>
          </a:xfrm>
          <a:custGeom>
            <a:avLst/>
            <a:gdLst>
              <a:gd name="connsiteX0" fmla="*/ 3813850 w 3813850"/>
              <a:gd name="connsiteY0" fmla="*/ 9144001 h 9144001"/>
              <a:gd name="connsiteX1" fmla="*/ 3813850 w 3813850"/>
              <a:gd name="connsiteY1" fmla="*/ 0 h 9144001"/>
              <a:gd name="connsiteX2" fmla="*/ 3053915 w 3813850"/>
              <a:gd name="connsiteY2" fmla="*/ 0 h 9144001"/>
              <a:gd name="connsiteX3" fmla="*/ 0 w 3813850"/>
              <a:gd name="connsiteY3" fmla="*/ 9144001 h 9144001"/>
            </a:gdLst>
            <a:ahLst/>
            <a:cxnLst>
              <a:cxn ang="0">
                <a:pos x="connsiteX0" y="connsiteY0"/>
              </a:cxn>
              <a:cxn ang="0">
                <a:pos x="connsiteX1" y="connsiteY1"/>
              </a:cxn>
              <a:cxn ang="0">
                <a:pos x="connsiteX2" y="connsiteY2"/>
              </a:cxn>
              <a:cxn ang="0">
                <a:pos x="connsiteX3" y="connsiteY3"/>
              </a:cxn>
            </a:cxnLst>
            <a:rect l="l" t="t" r="r" b="b"/>
            <a:pathLst>
              <a:path w="3813850" h="9144001">
                <a:moveTo>
                  <a:pt x="3813850" y="9144001"/>
                </a:moveTo>
                <a:lnTo>
                  <a:pt x="3813850" y="0"/>
                </a:lnTo>
                <a:lnTo>
                  <a:pt x="3053915" y="0"/>
                </a:lnTo>
                <a:lnTo>
                  <a:pt x="0" y="9144001"/>
                </a:lnTo>
                <a:close/>
              </a:path>
            </a:pathLst>
          </a:custGeom>
          <a:solidFill>
            <a:srgbClr val="000000">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800"/>
          </a:p>
        </p:txBody>
      </p:sp>
      <p:sp>
        <p:nvSpPr>
          <p:cNvPr id="2" name="Title 1"/>
          <p:cNvSpPr>
            <a:spLocks noGrp="1"/>
          </p:cNvSpPr>
          <p:nvPr>
            <p:ph type="ctrTitle" hasCustomPrompt="1"/>
          </p:nvPr>
        </p:nvSpPr>
        <p:spPr>
          <a:xfrm>
            <a:off x="914400" y="3815775"/>
            <a:ext cx="10363200" cy="646331"/>
          </a:xfrm>
        </p:spPr>
        <p:txBody>
          <a:bodyPr anchor="b">
            <a:spAutoFit/>
          </a:bodyPr>
          <a:lstStyle>
            <a:lvl1pPr algn="l">
              <a:defRPr sz="4000" baseline="0">
                <a:solidFill>
                  <a:schemeClr val="bg1"/>
                </a:solidFill>
              </a:defRPr>
            </a:lvl1pPr>
          </a:lstStyle>
          <a:p>
            <a:r>
              <a:rPr lang="en-US" dirty="0"/>
              <a:t>Presentation Title</a:t>
            </a:r>
          </a:p>
        </p:txBody>
      </p:sp>
      <p:sp>
        <p:nvSpPr>
          <p:cNvPr id="3" name="Subtitle 2"/>
          <p:cNvSpPr>
            <a:spLocks noGrp="1"/>
          </p:cNvSpPr>
          <p:nvPr>
            <p:ph type="subTitle" idx="1" hasCustomPrompt="1"/>
          </p:nvPr>
        </p:nvSpPr>
        <p:spPr>
          <a:xfrm>
            <a:off x="914400" y="4464029"/>
            <a:ext cx="10363200" cy="548483"/>
          </a:xfrm>
        </p:spPr>
        <p:txBody>
          <a:bodyPr>
            <a:spAutoFit/>
          </a:bodyPr>
          <a:lstStyle>
            <a:lvl1pPr marL="0" indent="0" algn="l">
              <a:buNone/>
              <a:defRPr sz="2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Presentation Subtitle</a:t>
            </a:r>
          </a:p>
        </p:txBody>
      </p:sp>
      <p:sp>
        <p:nvSpPr>
          <p:cNvPr id="9" name="Text Placeholder 8"/>
          <p:cNvSpPr>
            <a:spLocks noGrp="1"/>
          </p:cNvSpPr>
          <p:nvPr>
            <p:ph type="body" sz="quarter" idx="10" hasCustomPrompt="1"/>
          </p:nvPr>
        </p:nvSpPr>
        <p:spPr>
          <a:xfrm>
            <a:off x="914400" y="5125454"/>
            <a:ext cx="10363200" cy="513346"/>
          </a:xfrm>
        </p:spPr>
        <p:txBody>
          <a:bodyPr>
            <a:spAutoFit/>
          </a:bodyPr>
          <a:lstStyle>
            <a:lvl1pPr marL="0" indent="0">
              <a:buNone/>
              <a:defRPr sz="2400">
                <a:solidFill>
                  <a:schemeClr val="accent4"/>
                </a:solidFill>
                <a:latin typeface="Garamond" panose="02020404030301010803" pitchFamily="18" charset="0"/>
              </a:defRPr>
            </a:lvl1pPr>
          </a:lstStyle>
          <a:p>
            <a:pPr lvl="0"/>
            <a:r>
              <a:rPr lang="en-US" dirty="0"/>
              <a:t>Name of Presenter</a:t>
            </a:r>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1750" y="554101"/>
            <a:ext cx="3522133" cy="649323"/>
          </a:xfrm>
          <a:prstGeom prst="rect">
            <a:avLst/>
          </a:prstGeom>
        </p:spPr>
      </p:pic>
    </p:spTree>
    <p:extLst>
      <p:ext uri="{BB962C8B-B14F-4D97-AF65-F5344CB8AC3E}">
        <p14:creationId xmlns:p14="http://schemas.microsoft.com/office/powerpoint/2010/main" val="9860019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2_Title Slide">
    <p:bg>
      <p:bgPr>
        <a:solidFill>
          <a:schemeClr val="accent1"/>
        </a:solidFill>
        <a:effectLst/>
      </p:bgPr>
    </p:bg>
    <p:spTree>
      <p:nvGrpSpPr>
        <p:cNvPr id="1" name=""/>
        <p:cNvGrpSpPr/>
        <p:nvPr/>
      </p:nvGrpSpPr>
      <p:grpSpPr>
        <a:xfrm>
          <a:off x="0" y="0"/>
          <a:ext cx="0" cy="0"/>
          <a:chOff x="0" y="0"/>
          <a:chExt cx="0" cy="0"/>
        </a:xfrm>
      </p:grpSpPr>
      <p:sp>
        <p:nvSpPr>
          <p:cNvPr id="12" name="Freeform 11"/>
          <p:cNvSpPr/>
          <p:nvPr userDrawn="1"/>
        </p:nvSpPr>
        <p:spPr>
          <a:xfrm flipV="1">
            <a:off x="10094648" y="1"/>
            <a:ext cx="2097352" cy="4709905"/>
          </a:xfrm>
          <a:custGeom>
            <a:avLst/>
            <a:gdLst>
              <a:gd name="connsiteX0" fmla="*/ 0 w 1573014"/>
              <a:gd name="connsiteY0" fmla="*/ 4709905 h 4709905"/>
              <a:gd name="connsiteX1" fmla="*/ 1573014 w 1573014"/>
              <a:gd name="connsiteY1" fmla="*/ 4709905 h 4709905"/>
              <a:gd name="connsiteX2" fmla="*/ 1573014 w 1573014"/>
              <a:gd name="connsiteY2" fmla="*/ 0 h 4709905"/>
            </a:gdLst>
            <a:ahLst/>
            <a:cxnLst>
              <a:cxn ang="0">
                <a:pos x="connsiteX0" y="connsiteY0"/>
              </a:cxn>
              <a:cxn ang="0">
                <a:pos x="connsiteX1" y="connsiteY1"/>
              </a:cxn>
              <a:cxn ang="0">
                <a:pos x="connsiteX2" y="connsiteY2"/>
              </a:cxn>
            </a:cxnLst>
            <a:rect l="l" t="t" r="r" b="b"/>
            <a:pathLst>
              <a:path w="1573014" h="4709905">
                <a:moveTo>
                  <a:pt x="0" y="4709905"/>
                </a:moveTo>
                <a:lnTo>
                  <a:pt x="1573014" y="4709905"/>
                </a:lnTo>
                <a:lnTo>
                  <a:pt x="1573014" y="0"/>
                </a:lnTo>
                <a:close/>
              </a:path>
            </a:pathLst>
          </a:custGeom>
          <a:solidFill>
            <a:schemeClr val="accent2">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800"/>
          </a:p>
        </p:txBody>
      </p:sp>
      <p:sp>
        <p:nvSpPr>
          <p:cNvPr id="13" name="Freeform 12"/>
          <p:cNvSpPr/>
          <p:nvPr userDrawn="1"/>
        </p:nvSpPr>
        <p:spPr>
          <a:xfrm rot="16200000" flipV="1">
            <a:off x="4164298" y="-4189075"/>
            <a:ext cx="3813850" cy="12192001"/>
          </a:xfrm>
          <a:custGeom>
            <a:avLst/>
            <a:gdLst>
              <a:gd name="connsiteX0" fmla="*/ 3813850 w 3813850"/>
              <a:gd name="connsiteY0" fmla="*/ 9144001 h 9144001"/>
              <a:gd name="connsiteX1" fmla="*/ 3813850 w 3813850"/>
              <a:gd name="connsiteY1" fmla="*/ 0 h 9144001"/>
              <a:gd name="connsiteX2" fmla="*/ 3053915 w 3813850"/>
              <a:gd name="connsiteY2" fmla="*/ 0 h 9144001"/>
              <a:gd name="connsiteX3" fmla="*/ 0 w 3813850"/>
              <a:gd name="connsiteY3" fmla="*/ 9144001 h 9144001"/>
            </a:gdLst>
            <a:ahLst/>
            <a:cxnLst>
              <a:cxn ang="0">
                <a:pos x="connsiteX0" y="connsiteY0"/>
              </a:cxn>
              <a:cxn ang="0">
                <a:pos x="connsiteX1" y="connsiteY1"/>
              </a:cxn>
              <a:cxn ang="0">
                <a:pos x="connsiteX2" y="connsiteY2"/>
              </a:cxn>
              <a:cxn ang="0">
                <a:pos x="connsiteX3" y="connsiteY3"/>
              </a:cxn>
            </a:cxnLst>
            <a:rect l="l" t="t" r="r" b="b"/>
            <a:pathLst>
              <a:path w="3813850" h="9144001">
                <a:moveTo>
                  <a:pt x="3813850" y="9144001"/>
                </a:moveTo>
                <a:lnTo>
                  <a:pt x="3813850" y="0"/>
                </a:lnTo>
                <a:lnTo>
                  <a:pt x="3053915" y="0"/>
                </a:lnTo>
                <a:lnTo>
                  <a:pt x="0" y="9144001"/>
                </a:lnTo>
                <a:close/>
              </a:path>
            </a:pathLst>
          </a:custGeom>
          <a:solidFill>
            <a:srgbClr val="000000">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800"/>
          </a:p>
        </p:txBody>
      </p:sp>
      <p:sp>
        <p:nvSpPr>
          <p:cNvPr id="2" name="Title 1"/>
          <p:cNvSpPr>
            <a:spLocks noGrp="1"/>
          </p:cNvSpPr>
          <p:nvPr>
            <p:ph type="ctrTitle" hasCustomPrompt="1"/>
          </p:nvPr>
        </p:nvSpPr>
        <p:spPr>
          <a:xfrm>
            <a:off x="914400" y="3815775"/>
            <a:ext cx="10363200" cy="646331"/>
          </a:xfrm>
        </p:spPr>
        <p:txBody>
          <a:bodyPr anchor="b">
            <a:spAutoFit/>
          </a:bodyPr>
          <a:lstStyle>
            <a:lvl1pPr algn="l">
              <a:defRPr sz="4000" baseline="0">
                <a:solidFill>
                  <a:schemeClr val="bg1"/>
                </a:solidFill>
              </a:defRPr>
            </a:lvl1pPr>
          </a:lstStyle>
          <a:p>
            <a:r>
              <a:rPr lang="en-US" dirty="0"/>
              <a:t>Presentation Title</a:t>
            </a:r>
          </a:p>
        </p:txBody>
      </p:sp>
      <p:sp>
        <p:nvSpPr>
          <p:cNvPr id="3" name="Subtitle 2"/>
          <p:cNvSpPr>
            <a:spLocks noGrp="1"/>
          </p:cNvSpPr>
          <p:nvPr>
            <p:ph type="subTitle" idx="1" hasCustomPrompt="1"/>
          </p:nvPr>
        </p:nvSpPr>
        <p:spPr>
          <a:xfrm>
            <a:off x="914400" y="4464029"/>
            <a:ext cx="10363200" cy="548483"/>
          </a:xfrm>
        </p:spPr>
        <p:txBody>
          <a:bodyPr>
            <a:spAutoFit/>
          </a:bodyPr>
          <a:lstStyle>
            <a:lvl1pPr marL="0" indent="0" algn="l">
              <a:buNone/>
              <a:defRPr sz="2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Presentation Subtitle</a:t>
            </a:r>
          </a:p>
        </p:txBody>
      </p:sp>
      <p:sp>
        <p:nvSpPr>
          <p:cNvPr id="9" name="Text Placeholder 8"/>
          <p:cNvSpPr>
            <a:spLocks noGrp="1"/>
          </p:cNvSpPr>
          <p:nvPr>
            <p:ph type="body" sz="quarter" idx="10" hasCustomPrompt="1"/>
          </p:nvPr>
        </p:nvSpPr>
        <p:spPr>
          <a:xfrm>
            <a:off x="914400" y="5125454"/>
            <a:ext cx="10363200" cy="513346"/>
          </a:xfrm>
        </p:spPr>
        <p:txBody>
          <a:bodyPr>
            <a:spAutoFit/>
          </a:bodyPr>
          <a:lstStyle>
            <a:lvl1pPr marL="0" indent="0">
              <a:buNone/>
              <a:defRPr sz="2400">
                <a:solidFill>
                  <a:schemeClr val="accent4"/>
                </a:solidFill>
                <a:latin typeface="Garamond" panose="02020404030301010803" pitchFamily="18" charset="0"/>
              </a:defRPr>
            </a:lvl1pPr>
          </a:lstStyle>
          <a:p>
            <a:pPr lvl="0"/>
            <a:r>
              <a:rPr lang="en-US" dirty="0"/>
              <a:t>Name of Presenter</a:t>
            </a:r>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1750" y="554101"/>
            <a:ext cx="3522133" cy="649323"/>
          </a:xfrm>
          <a:prstGeom prst="rect">
            <a:avLst/>
          </a:prstGeom>
        </p:spPr>
      </p:pic>
    </p:spTree>
    <p:extLst>
      <p:ext uri="{BB962C8B-B14F-4D97-AF65-F5344CB8AC3E}">
        <p14:creationId xmlns:p14="http://schemas.microsoft.com/office/powerpoint/2010/main" val="30614262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p:txBody>
          <a:bodyPr/>
          <a:lstStyle/>
          <a:p>
            <a:r>
              <a:rPr lang="en-US"/>
              <a:t>Name of Initiative</a:t>
            </a:r>
          </a:p>
        </p:txBody>
      </p:sp>
      <p:sp>
        <p:nvSpPr>
          <p:cNvPr id="6" name="Slide Number Placeholder 5"/>
          <p:cNvSpPr>
            <a:spLocks noGrp="1"/>
          </p:cNvSpPr>
          <p:nvPr>
            <p:ph type="sldNum" sz="quarter" idx="12"/>
          </p:nvPr>
        </p:nvSpPr>
        <p:spPr/>
        <p:txBody>
          <a:bodyPr/>
          <a:lstStyle/>
          <a:p>
            <a:fld id="{68EE525B-90CE-4B14-91B6-1BFA233CFAA5}" type="slidenum">
              <a:rPr lang="en-US" smtClean="0"/>
              <a:t>‹#›</a:t>
            </a:fld>
            <a:endParaRPr lang="en-US"/>
          </a:p>
        </p:txBody>
      </p:sp>
    </p:spTree>
    <p:extLst>
      <p:ext uri="{BB962C8B-B14F-4D97-AF65-F5344CB8AC3E}">
        <p14:creationId xmlns:p14="http://schemas.microsoft.com/office/powerpoint/2010/main" val="1637635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Content: Emphasis">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lstStyle>
            <a:lvl1pPr>
              <a:defRPr>
                <a:solidFill>
                  <a:schemeClr val="bg1"/>
                </a:solidFill>
              </a:defRPr>
            </a:lvl1pPr>
          </a:lstStyle>
          <a:p>
            <a:r>
              <a:rPr lang="en-US" dirty="0"/>
              <a:t>Click to edit Master title style</a:t>
            </a:r>
          </a:p>
        </p:txBody>
      </p:sp>
      <p:sp>
        <p:nvSpPr>
          <p:cNvPr id="3" name="Content Placeholder 2"/>
          <p:cNvSpPr>
            <a:spLocks noGrp="1"/>
          </p:cNvSpPr>
          <p:nvPr>
            <p:ph idx="1"/>
          </p:nvPr>
        </p:nvSpPr>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0" y="6503505"/>
            <a:ext cx="12192000" cy="384735"/>
          </a:xfrm>
          <a:prstGeom prst="rect">
            <a:avLst/>
          </a:prstGeom>
          <a:solidFill>
            <a:srgbClr val="003D7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a:solidFill>
                <a:srgbClr val="002C77"/>
              </a:solidFill>
            </a:endParaRPr>
          </a:p>
        </p:txBody>
      </p:sp>
      <p:sp>
        <p:nvSpPr>
          <p:cNvPr id="8" name="Freeform 7"/>
          <p:cNvSpPr/>
          <p:nvPr userDrawn="1"/>
        </p:nvSpPr>
        <p:spPr>
          <a:xfrm>
            <a:off x="0" y="6503505"/>
            <a:ext cx="2133600" cy="384735"/>
          </a:xfrm>
          <a:custGeom>
            <a:avLst/>
            <a:gdLst>
              <a:gd name="connsiteX0" fmla="*/ 0 w 1600200"/>
              <a:gd name="connsiteY0" fmla="*/ 0 h 384735"/>
              <a:gd name="connsiteX1" fmla="*/ 1472137 w 1600200"/>
              <a:gd name="connsiteY1" fmla="*/ 0 h 384735"/>
              <a:gd name="connsiteX2" fmla="*/ 1600200 w 1600200"/>
              <a:gd name="connsiteY2" fmla="*/ 384735 h 384735"/>
              <a:gd name="connsiteX3" fmla="*/ 0 w 1600200"/>
              <a:gd name="connsiteY3" fmla="*/ 384735 h 384735"/>
            </a:gdLst>
            <a:ahLst/>
            <a:cxnLst>
              <a:cxn ang="0">
                <a:pos x="connsiteX0" y="connsiteY0"/>
              </a:cxn>
              <a:cxn ang="0">
                <a:pos x="connsiteX1" y="connsiteY1"/>
              </a:cxn>
              <a:cxn ang="0">
                <a:pos x="connsiteX2" y="connsiteY2"/>
              </a:cxn>
              <a:cxn ang="0">
                <a:pos x="connsiteX3" y="connsiteY3"/>
              </a:cxn>
            </a:cxnLst>
            <a:rect l="l" t="t" r="r" b="b"/>
            <a:pathLst>
              <a:path w="1600200" h="384735">
                <a:moveTo>
                  <a:pt x="0" y="0"/>
                </a:moveTo>
                <a:lnTo>
                  <a:pt x="1472137" y="0"/>
                </a:lnTo>
                <a:lnTo>
                  <a:pt x="1600200" y="384735"/>
                </a:lnTo>
                <a:lnTo>
                  <a:pt x="0" y="384735"/>
                </a:lnTo>
                <a:close/>
              </a:path>
            </a:pathLst>
          </a:custGeom>
          <a:solidFill>
            <a:srgbClr val="00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sz="1800"/>
          </a:p>
        </p:txBody>
      </p:sp>
      <p:sp>
        <p:nvSpPr>
          <p:cNvPr id="5" name="Footer Placeholder 4"/>
          <p:cNvSpPr>
            <a:spLocks noGrp="1"/>
          </p:cNvSpPr>
          <p:nvPr>
            <p:ph type="ftr" sz="quarter" idx="11"/>
          </p:nvPr>
        </p:nvSpPr>
        <p:spPr/>
        <p:txBody>
          <a:bodyPr/>
          <a:lstStyle/>
          <a:p>
            <a:r>
              <a:rPr lang="en-US" dirty="0"/>
              <a:t>Name of Initiative</a:t>
            </a:r>
          </a:p>
        </p:txBody>
      </p:sp>
      <p:sp>
        <p:nvSpPr>
          <p:cNvPr id="6" name="Slide Number Placeholder 5"/>
          <p:cNvSpPr>
            <a:spLocks noGrp="1"/>
          </p:cNvSpPr>
          <p:nvPr>
            <p:ph type="sldNum" sz="quarter" idx="12"/>
          </p:nvPr>
        </p:nvSpPr>
        <p:spPr/>
        <p:txBody>
          <a:bodyPr/>
          <a:lstStyle/>
          <a:p>
            <a:fld id="{68EE525B-90CE-4B14-91B6-1BFA233CFAA5}" type="slidenum">
              <a:rPr lang="en-US" smtClean="0"/>
              <a:t>‹#›</a:t>
            </a:fld>
            <a:endParaRPr lang="en-US"/>
          </a:p>
        </p:txBody>
      </p:sp>
      <p:pic>
        <p:nvPicPr>
          <p:cNvPr id="10" name="Picture 9"/>
          <p:cNvPicPr>
            <a:picLocks noChangeAspect="1"/>
          </p:cNvPicPr>
          <p:nvPr userDrawn="1"/>
        </p:nvPicPr>
        <p:blipFill>
          <a:blip r:embed="rId2"/>
          <a:stretch>
            <a:fillRect/>
          </a:stretch>
        </p:blipFill>
        <p:spPr>
          <a:xfrm>
            <a:off x="203203" y="6595711"/>
            <a:ext cx="1219259" cy="173098"/>
          </a:xfrm>
          <a:prstGeom prst="rect">
            <a:avLst/>
          </a:prstGeom>
        </p:spPr>
      </p:pic>
    </p:spTree>
    <p:extLst>
      <p:ext uri="{BB962C8B-B14F-4D97-AF65-F5344CB8AC3E}">
        <p14:creationId xmlns:p14="http://schemas.microsoft.com/office/powerpoint/2010/main" val="14322753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314993" y="1709740"/>
            <a:ext cx="10515600" cy="2852737"/>
          </a:xfrm>
        </p:spPr>
        <p:txBody>
          <a:bodyPr anchor="b">
            <a:normAutofit/>
          </a:bodyPr>
          <a:lstStyle>
            <a:lvl1pPr>
              <a:defRPr sz="3600">
                <a:solidFill>
                  <a:schemeClr val="bg1"/>
                </a:solidFill>
              </a:defRPr>
            </a:lvl1pPr>
          </a:lstStyle>
          <a:p>
            <a:r>
              <a:rPr lang="en-US" dirty="0"/>
              <a:t>Click to edit Master title style</a:t>
            </a:r>
          </a:p>
        </p:txBody>
      </p:sp>
      <p:sp>
        <p:nvSpPr>
          <p:cNvPr id="3" name="Text Placeholder 2"/>
          <p:cNvSpPr>
            <a:spLocks noGrp="1"/>
          </p:cNvSpPr>
          <p:nvPr>
            <p:ph type="body" idx="1"/>
          </p:nvPr>
        </p:nvSpPr>
        <p:spPr>
          <a:xfrm>
            <a:off x="1314993" y="4724401"/>
            <a:ext cx="10515600" cy="513346"/>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10" name="Freeform 9"/>
          <p:cNvSpPr/>
          <p:nvPr userDrawn="1"/>
        </p:nvSpPr>
        <p:spPr>
          <a:xfrm flipV="1">
            <a:off x="10094648" y="1"/>
            <a:ext cx="2097352" cy="4709905"/>
          </a:xfrm>
          <a:custGeom>
            <a:avLst/>
            <a:gdLst>
              <a:gd name="connsiteX0" fmla="*/ 0 w 1573014"/>
              <a:gd name="connsiteY0" fmla="*/ 4709905 h 4709905"/>
              <a:gd name="connsiteX1" fmla="*/ 1573014 w 1573014"/>
              <a:gd name="connsiteY1" fmla="*/ 4709905 h 4709905"/>
              <a:gd name="connsiteX2" fmla="*/ 1573014 w 1573014"/>
              <a:gd name="connsiteY2" fmla="*/ 0 h 4709905"/>
            </a:gdLst>
            <a:ahLst/>
            <a:cxnLst>
              <a:cxn ang="0">
                <a:pos x="connsiteX0" y="connsiteY0"/>
              </a:cxn>
              <a:cxn ang="0">
                <a:pos x="connsiteX1" y="connsiteY1"/>
              </a:cxn>
              <a:cxn ang="0">
                <a:pos x="connsiteX2" y="connsiteY2"/>
              </a:cxn>
            </a:cxnLst>
            <a:rect l="l" t="t" r="r" b="b"/>
            <a:pathLst>
              <a:path w="1573014" h="4709905">
                <a:moveTo>
                  <a:pt x="0" y="4709905"/>
                </a:moveTo>
                <a:lnTo>
                  <a:pt x="1573014" y="4709905"/>
                </a:lnTo>
                <a:lnTo>
                  <a:pt x="1573014" y="0"/>
                </a:lnTo>
                <a:close/>
              </a:path>
            </a:pathLst>
          </a:custGeom>
          <a:solidFill>
            <a:srgbClr val="000000">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800"/>
          </a:p>
        </p:txBody>
      </p:sp>
      <p:sp>
        <p:nvSpPr>
          <p:cNvPr id="6" name="Freeform 5"/>
          <p:cNvSpPr/>
          <p:nvPr userDrawn="1"/>
        </p:nvSpPr>
        <p:spPr>
          <a:xfrm rot="16200000" flipV="1">
            <a:off x="4164298" y="-4189075"/>
            <a:ext cx="3813850" cy="12192001"/>
          </a:xfrm>
          <a:custGeom>
            <a:avLst/>
            <a:gdLst>
              <a:gd name="connsiteX0" fmla="*/ 3813850 w 3813850"/>
              <a:gd name="connsiteY0" fmla="*/ 9144001 h 9144001"/>
              <a:gd name="connsiteX1" fmla="*/ 3813850 w 3813850"/>
              <a:gd name="connsiteY1" fmla="*/ 0 h 9144001"/>
              <a:gd name="connsiteX2" fmla="*/ 3053915 w 3813850"/>
              <a:gd name="connsiteY2" fmla="*/ 0 h 9144001"/>
              <a:gd name="connsiteX3" fmla="*/ 0 w 3813850"/>
              <a:gd name="connsiteY3" fmla="*/ 9144001 h 9144001"/>
            </a:gdLst>
            <a:ahLst/>
            <a:cxnLst>
              <a:cxn ang="0">
                <a:pos x="connsiteX0" y="connsiteY0"/>
              </a:cxn>
              <a:cxn ang="0">
                <a:pos x="connsiteX1" y="connsiteY1"/>
              </a:cxn>
              <a:cxn ang="0">
                <a:pos x="connsiteX2" y="connsiteY2"/>
              </a:cxn>
              <a:cxn ang="0">
                <a:pos x="connsiteX3" y="connsiteY3"/>
              </a:cxn>
            </a:cxnLst>
            <a:rect l="l" t="t" r="r" b="b"/>
            <a:pathLst>
              <a:path w="3813850" h="9144001">
                <a:moveTo>
                  <a:pt x="3813850" y="9144001"/>
                </a:moveTo>
                <a:lnTo>
                  <a:pt x="3813850" y="0"/>
                </a:lnTo>
                <a:lnTo>
                  <a:pt x="3053915" y="0"/>
                </a:lnTo>
                <a:lnTo>
                  <a:pt x="0" y="9144001"/>
                </a:lnTo>
                <a:close/>
              </a:path>
            </a:pathLst>
          </a:custGeom>
          <a:solidFill>
            <a:srgbClr val="000000">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800"/>
          </a:p>
        </p:txBody>
      </p:sp>
    </p:spTree>
    <p:extLst>
      <p:ext uri="{BB962C8B-B14F-4D97-AF65-F5344CB8AC3E}">
        <p14:creationId xmlns:p14="http://schemas.microsoft.com/office/powerpoint/2010/main" val="1836074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ntent: 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507831"/>
          </a:xfrm>
        </p:spPr>
        <p:txBody>
          <a:bodyPr/>
          <a:lstStyle/>
          <a:p>
            <a:r>
              <a:rPr lang="en-US" dirty="0"/>
              <a:t>Click to edit Master title style</a:t>
            </a:r>
          </a:p>
        </p:txBody>
      </p:sp>
      <p:sp>
        <p:nvSpPr>
          <p:cNvPr id="3" name="Text Placeholder 2"/>
          <p:cNvSpPr>
            <a:spLocks noGrp="1"/>
          </p:cNvSpPr>
          <p:nvPr>
            <p:ph type="body" idx="1"/>
          </p:nvPr>
        </p:nvSpPr>
        <p:spPr>
          <a:xfrm>
            <a:off x="839789" y="1681163"/>
            <a:ext cx="5157787" cy="823912"/>
          </a:xfrm>
        </p:spPr>
        <p:txBody>
          <a:bodyPr anchor="b">
            <a:normAutofit/>
          </a:bodyPr>
          <a:lstStyle>
            <a:lvl1pPr marL="0" indent="0">
              <a:buNone/>
              <a:defRPr sz="1400" b="0" cap="all" baseline="0">
                <a:solidFill>
                  <a:schemeClr val="accent4"/>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839789" y="2505075"/>
            <a:ext cx="5157787" cy="2289473"/>
          </a:xfrm>
        </p:spPr>
        <p:txBody>
          <a:bodyPr/>
          <a:lstStyle>
            <a:lvl3pPr>
              <a:defRPr sz="1800"/>
            </a:lvl3pPr>
            <a:lvl4pPr>
              <a:defRPr sz="1800"/>
            </a:lvl4pPr>
            <a:lvl5pPr>
              <a:defRPr sz="18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72201" y="1681163"/>
            <a:ext cx="5183188" cy="823912"/>
          </a:xfrm>
        </p:spPr>
        <p:txBody>
          <a:bodyPr anchor="b">
            <a:normAutofit/>
          </a:bodyPr>
          <a:lstStyle>
            <a:lvl1pPr marL="0" indent="0">
              <a:buNone/>
              <a:defRPr sz="1400" b="0" cap="all" baseline="0">
                <a:solidFill>
                  <a:schemeClr val="accent4"/>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1" y="2505075"/>
            <a:ext cx="5183188" cy="2289473"/>
          </a:xfrm>
        </p:spPr>
        <p:txBody>
          <a:bodyPr/>
          <a:lstStyle>
            <a:lvl3pPr>
              <a:defRPr sz="1800"/>
            </a:lvl3pPr>
            <a:lvl4pPr>
              <a:defRPr sz="1800"/>
            </a:lvl4pPr>
            <a:lvl5pPr>
              <a:defRPr sz="18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Footer Placeholder 7"/>
          <p:cNvSpPr>
            <a:spLocks noGrp="1"/>
          </p:cNvSpPr>
          <p:nvPr>
            <p:ph type="ftr" sz="quarter" idx="11"/>
          </p:nvPr>
        </p:nvSpPr>
        <p:spPr/>
        <p:txBody>
          <a:bodyPr/>
          <a:lstStyle/>
          <a:p>
            <a:r>
              <a:rPr lang="en-US"/>
              <a:t>Name of Initiative</a:t>
            </a:r>
          </a:p>
        </p:txBody>
      </p:sp>
      <p:sp>
        <p:nvSpPr>
          <p:cNvPr id="9" name="Slide Number Placeholder 8"/>
          <p:cNvSpPr>
            <a:spLocks noGrp="1"/>
          </p:cNvSpPr>
          <p:nvPr>
            <p:ph type="sldNum" sz="quarter" idx="12"/>
          </p:nvPr>
        </p:nvSpPr>
        <p:spPr/>
        <p:txBody>
          <a:bodyPr/>
          <a:lstStyle/>
          <a:p>
            <a:fld id="{68EE525B-90CE-4B14-91B6-1BFA233CFAA5}" type="slidenum">
              <a:rPr lang="en-US" smtClean="0"/>
              <a:t>‹#›</a:t>
            </a:fld>
            <a:endParaRPr lang="en-US"/>
          </a:p>
        </p:txBody>
      </p:sp>
    </p:spTree>
    <p:extLst>
      <p:ext uri="{BB962C8B-B14F-4D97-AF65-F5344CB8AC3E}">
        <p14:creationId xmlns:p14="http://schemas.microsoft.com/office/powerpoint/2010/main" val="27579325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normAutofit/>
          </a:bodyPr>
          <a:lstStyle>
            <a:lvl1pPr>
              <a:defRPr sz="3000"/>
            </a:lvl1pPr>
          </a:lstStyle>
          <a:p>
            <a:r>
              <a:rPr lang="en-US" dirty="0"/>
              <a:t>Click to edit Master title style</a:t>
            </a:r>
          </a:p>
        </p:txBody>
      </p:sp>
      <p:sp>
        <p:nvSpPr>
          <p:cNvPr id="3" name="Content Placeholder 2"/>
          <p:cNvSpPr>
            <a:spLocks noGrp="1"/>
          </p:cNvSpPr>
          <p:nvPr>
            <p:ph idx="1"/>
          </p:nvPr>
        </p:nvSpPr>
        <p:spPr>
          <a:xfrm>
            <a:off x="5183188" y="987427"/>
            <a:ext cx="6172200" cy="2289473"/>
          </a:xfrm>
        </p:spPr>
        <p:txBody>
          <a:bodyPr/>
          <a:lstStyle>
            <a:lvl1pPr>
              <a:defRPr sz="2400">
                <a:solidFill>
                  <a:schemeClr val="tx2"/>
                </a:solidFill>
              </a:defRPr>
            </a:lvl1pPr>
            <a:lvl2pPr>
              <a:defRPr sz="1800">
                <a:solidFill>
                  <a:schemeClr val="tx2"/>
                </a:solidFill>
              </a:defRPr>
            </a:lvl2pPr>
            <a:lvl3pPr>
              <a:defRPr sz="1800">
                <a:solidFill>
                  <a:schemeClr val="tx2"/>
                </a:solidFill>
              </a:defRPr>
            </a:lvl3pPr>
            <a:lvl4pPr>
              <a:defRPr sz="1800">
                <a:solidFill>
                  <a:schemeClr val="tx2"/>
                </a:solidFill>
              </a:defRPr>
            </a:lvl4pPr>
            <a:lvl5pPr>
              <a:defRPr sz="1800">
                <a:solidFill>
                  <a:schemeClr val="tx2"/>
                </a:solidFill>
              </a:defRPr>
            </a:lvl5pPr>
            <a:lvl6pPr>
              <a:defRPr sz="2000"/>
            </a:lvl6pPr>
            <a:lvl7pPr>
              <a:defRPr sz="2000"/>
            </a:lvl7pPr>
            <a:lvl8pPr>
              <a:defRPr sz="2000"/>
            </a:lvl8pPr>
            <a:lvl9pPr>
              <a:defRPr sz="20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839788" y="2057400"/>
            <a:ext cx="3932237" cy="37305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6" name="Footer Placeholder 5"/>
          <p:cNvSpPr>
            <a:spLocks noGrp="1"/>
          </p:cNvSpPr>
          <p:nvPr>
            <p:ph type="ftr" sz="quarter" idx="11"/>
          </p:nvPr>
        </p:nvSpPr>
        <p:spPr/>
        <p:txBody>
          <a:bodyPr/>
          <a:lstStyle/>
          <a:p>
            <a:r>
              <a:rPr lang="en-US"/>
              <a:t>Name of Initiative</a:t>
            </a:r>
          </a:p>
        </p:txBody>
      </p:sp>
      <p:sp>
        <p:nvSpPr>
          <p:cNvPr id="7" name="Slide Number Placeholder 6"/>
          <p:cNvSpPr>
            <a:spLocks noGrp="1"/>
          </p:cNvSpPr>
          <p:nvPr>
            <p:ph type="sldNum" sz="quarter" idx="12"/>
          </p:nvPr>
        </p:nvSpPr>
        <p:spPr/>
        <p:txBody>
          <a:bodyPr/>
          <a:lstStyle/>
          <a:p>
            <a:fld id="{68EE525B-90CE-4B14-91B6-1BFA233CFAA5}" type="slidenum">
              <a:rPr lang="en-US" smtClean="0"/>
              <a:t>‹#›</a:t>
            </a:fld>
            <a:endParaRPr lang="en-US"/>
          </a:p>
        </p:txBody>
      </p:sp>
    </p:spTree>
    <p:extLst>
      <p:ext uri="{BB962C8B-B14F-4D97-AF65-F5344CB8AC3E}">
        <p14:creationId xmlns:p14="http://schemas.microsoft.com/office/powerpoint/2010/main" val="39886389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4" name="Footer Placeholder 3"/>
          <p:cNvSpPr>
            <a:spLocks noGrp="1"/>
          </p:cNvSpPr>
          <p:nvPr>
            <p:ph type="ftr" sz="quarter" idx="11"/>
          </p:nvPr>
        </p:nvSpPr>
        <p:spPr/>
        <p:txBody>
          <a:bodyPr/>
          <a:lstStyle/>
          <a:p>
            <a:r>
              <a:rPr lang="en-US"/>
              <a:t>Name of Initiative</a:t>
            </a:r>
          </a:p>
        </p:txBody>
      </p:sp>
      <p:sp>
        <p:nvSpPr>
          <p:cNvPr id="5" name="Slide Number Placeholder 4"/>
          <p:cNvSpPr>
            <a:spLocks noGrp="1"/>
          </p:cNvSpPr>
          <p:nvPr>
            <p:ph type="sldNum" sz="quarter" idx="12"/>
          </p:nvPr>
        </p:nvSpPr>
        <p:spPr/>
        <p:txBody>
          <a:bodyPr/>
          <a:lstStyle/>
          <a:p>
            <a:fld id="{68EE525B-90CE-4B14-91B6-1BFA233CFAA5}" type="slidenum">
              <a:rPr lang="en-US" smtClean="0"/>
              <a:t>‹#›</a:t>
            </a:fld>
            <a:endParaRPr lang="en-US"/>
          </a:p>
        </p:txBody>
      </p:sp>
    </p:spTree>
    <p:extLst>
      <p:ext uri="{BB962C8B-B14F-4D97-AF65-F5344CB8AC3E}">
        <p14:creationId xmlns:p14="http://schemas.microsoft.com/office/powerpoint/2010/main" val="37188388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6503505"/>
            <a:ext cx="12192000" cy="384735"/>
          </a:xfrm>
          <a:prstGeom prst="rect">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a:solidFill>
                <a:srgbClr val="002C77"/>
              </a:solidFill>
            </a:endParaRPr>
          </a:p>
        </p:txBody>
      </p:sp>
      <p:sp>
        <p:nvSpPr>
          <p:cNvPr id="10" name="Freeform 9"/>
          <p:cNvSpPr/>
          <p:nvPr userDrawn="1"/>
        </p:nvSpPr>
        <p:spPr>
          <a:xfrm>
            <a:off x="0" y="6503505"/>
            <a:ext cx="2133600" cy="384735"/>
          </a:xfrm>
          <a:custGeom>
            <a:avLst/>
            <a:gdLst>
              <a:gd name="connsiteX0" fmla="*/ 0 w 1600200"/>
              <a:gd name="connsiteY0" fmla="*/ 0 h 384735"/>
              <a:gd name="connsiteX1" fmla="*/ 1472137 w 1600200"/>
              <a:gd name="connsiteY1" fmla="*/ 0 h 384735"/>
              <a:gd name="connsiteX2" fmla="*/ 1600200 w 1600200"/>
              <a:gd name="connsiteY2" fmla="*/ 384735 h 384735"/>
              <a:gd name="connsiteX3" fmla="*/ 0 w 1600200"/>
              <a:gd name="connsiteY3" fmla="*/ 384735 h 384735"/>
            </a:gdLst>
            <a:ahLst/>
            <a:cxnLst>
              <a:cxn ang="0">
                <a:pos x="connsiteX0" y="connsiteY0"/>
              </a:cxn>
              <a:cxn ang="0">
                <a:pos x="connsiteX1" y="connsiteY1"/>
              </a:cxn>
              <a:cxn ang="0">
                <a:pos x="connsiteX2" y="connsiteY2"/>
              </a:cxn>
              <a:cxn ang="0">
                <a:pos x="connsiteX3" y="connsiteY3"/>
              </a:cxn>
            </a:cxnLst>
            <a:rect l="l" t="t" r="r" b="b"/>
            <a:pathLst>
              <a:path w="1600200" h="384735">
                <a:moveTo>
                  <a:pt x="0" y="0"/>
                </a:moveTo>
                <a:lnTo>
                  <a:pt x="1472137" y="0"/>
                </a:lnTo>
                <a:lnTo>
                  <a:pt x="1600200" y="384735"/>
                </a:lnTo>
                <a:lnTo>
                  <a:pt x="0" y="384735"/>
                </a:lnTo>
                <a:close/>
              </a:path>
            </a:pathLst>
          </a:custGeom>
          <a:solidFill>
            <a:srgbClr val="00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sz="1800"/>
          </a:p>
        </p:txBody>
      </p:sp>
      <p:sp>
        <p:nvSpPr>
          <p:cNvPr id="2" name="Title Placeholder 1"/>
          <p:cNvSpPr>
            <a:spLocks noGrp="1"/>
          </p:cNvSpPr>
          <p:nvPr>
            <p:ph type="title"/>
          </p:nvPr>
        </p:nvSpPr>
        <p:spPr>
          <a:xfrm>
            <a:off x="563448" y="365127"/>
            <a:ext cx="10515600" cy="507831"/>
          </a:xfrm>
          <a:prstGeom prst="rect">
            <a:avLst/>
          </a:prstGeom>
        </p:spPr>
        <p:txBody>
          <a:bodyPr vert="horz" lIns="0" tIns="45720" rIns="0" bIns="45720" rtlCol="0" anchor="t" anchorCtr="0">
            <a:spAutoFit/>
          </a:bodyPr>
          <a:lstStyle/>
          <a:p>
            <a:r>
              <a:rPr lang="en-US" dirty="0"/>
              <a:t>Click to edit Master title style</a:t>
            </a:r>
          </a:p>
        </p:txBody>
      </p:sp>
      <p:sp>
        <p:nvSpPr>
          <p:cNvPr id="3" name="Text Placeholder 2"/>
          <p:cNvSpPr>
            <a:spLocks noGrp="1"/>
          </p:cNvSpPr>
          <p:nvPr>
            <p:ph type="body" idx="1"/>
          </p:nvPr>
        </p:nvSpPr>
        <p:spPr>
          <a:xfrm>
            <a:off x="563448" y="1330000"/>
            <a:ext cx="10515600" cy="2289473"/>
          </a:xfrm>
          <a:prstGeom prst="rect">
            <a:avLst/>
          </a:prstGeom>
        </p:spPr>
        <p:txBody>
          <a:bodyPr vert="horz" lIns="0" tIns="45720" rIns="0" bIns="45720" rtlCol="0">
            <a:sp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7886700" y="6512014"/>
            <a:ext cx="4114800" cy="365125"/>
          </a:xfrm>
          <a:prstGeom prst="rect">
            <a:avLst/>
          </a:prstGeom>
        </p:spPr>
        <p:txBody>
          <a:bodyPr vert="horz" lIns="91440" tIns="45720" rIns="91440" bIns="45720" rtlCol="0" anchor="ctr"/>
          <a:lstStyle>
            <a:lvl1pPr algn="r">
              <a:defRPr sz="1000">
                <a:solidFill>
                  <a:srgbClr val="AFAFAF"/>
                </a:solidFill>
              </a:defRPr>
            </a:lvl1pPr>
          </a:lstStyle>
          <a:p>
            <a:r>
              <a:rPr lang="en-US" dirty="0"/>
              <a:t>Name of Initiative</a:t>
            </a:r>
          </a:p>
        </p:txBody>
      </p:sp>
      <p:sp>
        <p:nvSpPr>
          <p:cNvPr id="6" name="Slide Number Placeholder 5"/>
          <p:cNvSpPr>
            <a:spLocks noGrp="1"/>
          </p:cNvSpPr>
          <p:nvPr>
            <p:ph type="sldNum" sz="quarter" idx="4"/>
          </p:nvPr>
        </p:nvSpPr>
        <p:spPr>
          <a:xfrm>
            <a:off x="9258300" y="6138380"/>
            <a:ext cx="2743200" cy="365125"/>
          </a:xfrm>
          <a:prstGeom prst="rect">
            <a:avLst/>
          </a:prstGeom>
        </p:spPr>
        <p:txBody>
          <a:bodyPr vert="horz" lIns="91440" tIns="45720" rIns="91440" bIns="45720" rtlCol="0" anchor="ctr"/>
          <a:lstStyle>
            <a:lvl1pPr algn="r">
              <a:defRPr sz="1000" b="1">
                <a:solidFill>
                  <a:schemeClr val="tx1">
                    <a:tint val="75000"/>
                  </a:schemeClr>
                </a:solidFill>
              </a:defRPr>
            </a:lvl1pPr>
          </a:lstStyle>
          <a:p>
            <a:fld id="{68EE525B-90CE-4B14-91B6-1BFA233CFAA5}" type="slidenum">
              <a:rPr lang="en-US" smtClean="0"/>
              <a:pPr/>
              <a:t>‹#›</a:t>
            </a:fld>
            <a:endParaRPr lang="en-US" dirty="0"/>
          </a:p>
        </p:txBody>
      </p:sp>
      <p:pic>
        <p:nvPicPr>
          <p:cNvPr id="9" name="Picture 8"/>
          <p:cNvPicPr>
            <a:picLocks noChangeAspect="1"/>
          </p:cNvPicPr>
          <p:nvPr userDrawn="1"/>
        </p:nvPicPr>
        <p:blipFill>
          <a:blip r:embed="rId15"/>
          <a:stretch>
            <a:fillRect/>
          </a:stretch>
        </p:blipFill>
        <p:spPr>
          <a:xfrm>
            <a:off x="203203" y="6595711"/>
            <a:ext cx="1219259" cy="173098"/>
          </a:xfrm>
          <a:prstGeom prst="rect">
            <a:avLst/>
          </a:prstGeom>
        </p:spPr>
      </p:pic>
    </p:spTree>
    <p:extLst>
      <p:ext uri="{BB962C8B-B14F-4D97-AF65-F5344CB8AC3E}">
        <p14:creationId xmlns:p14="http://schemas.microsoft.com/office/powerpoint/2010/main" val="24976422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hdr="0" dt="0"/>
  <p:txStyles>
    <p:titleStyle>
      <a:lvl1pPr algn="l" defTabSz="914400" rtl="0" eaLnBrk="1" latinLnBrk="0" hangingPunct="1">
        <a:lnSpc>
          <a:spcPct val="90000"/>
        </a:lnSpc>
        <a:spcBef>
          <a:spcPct val="0"/>
        </a:spcBef>
        <a:buNone/>
        <a:defRPr sz="3000" kern="1200">
          <a:solidFill>
            <a:srgbClr val="C5093B"/>
          </a:solidFill>
          <a:latin typeface="+mj-lt"/>
          <a:ea typeface="+mj-ea"/>
          <a:cs typeface="+mj-cs"/>
        </a:defRPr>
      </a:lvl1pPr>
    </p:titleStyle>
    <p:bodyStyle>
      <a:lvl1pPr marL="0" indent="0" algn="l" defTabSz="914400" rtl="0" eaLnBrk="1" latinLnBrk="0" hangingPunct="1">
        <a:lnSpc>
          <a:spcPct val="114000"/>
        </a:lnSpc>
        <a:spcBef>
          <a:spcPts val="800"/>
        </a:spcBef>
        <a:spcAft>
          <a:spcPts val="200"/>
        </a:spcAft>
        <a:buFont typeface="Arial" panose="020B0604020202020204" pitchFamily="34" charset="0"/>
        <a:buNone/>
        <a:defRPr sz="2400" kern="1200">
          <a:solidFill>
            <a:schemeClr val="tx2"/>
          </a:solidFill>
          <a:latin typeface="+mn-lt"/>
          <a:ea typeface="+mn-ea"/>
          <a:cs typeface="+mn-cs"/>
        </a:defRPr>
      </a:lvl1pPr>
      <a:lvl2pPr marL="457200" indent="0" algn="l" defTabSz="914400" rtl="0" eaLnBrk="1" latinLnBrk="0" hangingPunct="1">
        <a:lnSpc>
          <a:spcPct val="114000"/>
        </a:lnSpc>
        <a:spcBef>
          <a:spcPts val="800"/>
        </a:spcBef>
        <a:spcAft>
          <a:spcPts val="200"/>
        </a:spcAft>
        <a:buFont typeface="Arial" panose="020B0604020202020204" pitchFamily="34" charset="0"/>
        <a:buNone/>
        <a:defRPr sz="1800" kern="1200">
          <a:solidFill>
            <a:schemeClr val="tx2"/>
          </a:solidFill>
          <a:latin typeface="+mn-lt"/>
          <a:ea typeface="+mn-ea"/>
          <a:cs typeface="+mn-cs"/>
        </a:defRPr>
      </a:lvl2pPr>
      <a:lvl3pPr marL="914400" indent="0" algn="l" defTabSz="914400" rtl="0" eaLnBrk="1" latinLnBrk="0" hangingPunct="1">
        <a:lnSpc>
          <a:spcPct val="114000"/>
        </a:lnSpc>
        <a:spcBef>
          <a:spcPts val="800"/>
        </a:spcBef>
        <a:spcAft>
          <a:spcPts val="200"/>
        </a:spcAft>
        <a:buFont typeface="Arial" panose="020B0604020202020204" pitchFamily="34" charset="0"/>
        <a:buNone/>
        <a:defRPr sz="1800" kern="1200">
          <a:solidFill>
            <a:schemeClr val="tx2"/>
          </a:solidFill>
          <a:latin typeface="+mn-lt"/>
          <a:ea typeface="+mn-ea"/>
          <a:cs typeface="+mn-cs"/>
        </a:defRPr>
      </a:lvl3pPr>
      <a:lvl4pPr marL="1371600" indent="0" algn="l" defTabSz="914400" rtl="0" eaLnBrk="1" latinLnBrk="0" hangingPunct="1">
        <a:lnSpc>
          <a:spcPct val="114000"/>
        </a:lnSpc>
        <a:spcBef>
          <a:spcPts val="800"/>
        </a:spcBef>
        <a:spcAft>
          <a:spcPts val="200"/>
        </a:spcAft>
        <a:buFont typeface="Arial" panose="020B0604020202020204" pitchFamily="34" charset="0"/>
        <a:buNone/>
        <a:defRPr sz="1800" kern="1200">
          <a:solidFill>
            <a:schemeClr val="tx2"/>
          </a:solidFill>
          <a:latin typeface="+mn-lt"/>
          <a:ea typeface="+mn-ea"/>
          <a:cs typeface="+mn-cs"/>
        </a:defRPr>
      </a:lvl4pPr>
      <a:lvl5pPr marL="1828800" indent="0" algn="l" defTabSz="914400" rtl="0" eaLnBrk="1" latinLnBrk="0" hangingPunct="1">
        <a:lnSpc>
          <a:spcPct val="114000"/>
        </a:lnSpc>
        <a:spcBef>
          <a:spcPts val="800"/>
        </a:spcBef>
        <a:spcAft>
          <a:spcPts val="200"/>
        </a:spcAft>
        <a:buFont typeface="Arial" panose="020B0604020202020204" pitchFamily="34" charset="0"/>
        <a:buNone/>
        <a:defRPr sz="18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2"/>
          <p:cNvSpPr>
            <a:spLocks noGrp="1"/>
          </p:cNvSpPr>
          <p:nvPr>
            <p:ph type="title"/>
          </p:nvPr>
        </p:nvSpPr>
        <p:spPr>
          <a:xfrm>
            <a:off x="2510246" y="1633540"/>
            <a:ext cx="5947955" cy="2938461"/>
          </a:xfrm>
        </p:spPr>
        <p:txBody>
          <a:bodyPr>
            <a:normAutofit/>
          </a:bodyPr>
          <a:lstStyle/>
          <a:p>
            <a:r>
              <a:rPr lang="en-US" dirty="0"/>
              <a:t>3</a:t>
            </a:r>
            <a:r>
              <a:rPr lang="en-US" dirty="0" smtClean="0"/>
              <a:t>. CRSP (Stock data)</a:t>
            </a:r>
            <a:endParaRPr lang="en-US" dirty="0"/>
          </a:p>
        </p:txBody>
      </p:sp>
      <p:sp>
        <p:nvSpPr>
          <p:cNvPr id="8" name="Text Placeholder 1"/>
          <p:cNvSpPr>
            <a:spLocks noGrp="1"/>
          </p:cNvSpPr>
          <p:nvPr>
            <p:ph type="body" idx="1"/>
          </p:nvPr>
        </p:nvSpPr>
        <p:spPr>
          <a:xfrm>
            <a:off x="2510246" y="4724401"/>
            <a:ext cx="5185955" cy="513346"/>
          </a:xfrm>
        </p:spPr>
        <p:txBody>
          <a:bodyPr/>
          <a:lstStyle/>
          <a:p>
            <a:endParaRPr lang="en-US" dirty="0"/>
          </a:p>
        </p:txBody>
      </p:sp>
    </p:spTree>
    <p:extLst>
      <p:ext uri="{BB962C8B-B14F-4D97-AF65-F5344CB8AC3E}">
        <p14:creationId xmlns:p14="http://schemas.microsoft.com/office/powerpoint/2010/main" val="31877855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6586" y="365126"/>
            <a:ext cx="7886700" cy="1338828"/>
          </a:xfrm>
        </p:spPr>
        <p:txBody>
          <a:bodyPr/>
          <a:lstStyle/>
          <a:p>
            <a:r>
              <a:rPr lang="en-US" dirty="0" smtClean="0"/>
              <a:t>CRSP</a:t>
            </a:r>
            <a:br>
              <a:rPr lang="en-US" dirty="0" smtClean="0"/>
            </a:br>
            <a:r>
              <a:rPr lang="en-US" dirty="0" smtClean="0"/>
              <a:t/>
            </a:r>
            <a:br>
              <a:rPr lang="en-US" dirty="0" smtClean="0"/>
            </a:br>
            <a:endParaRPr lang="en-US" dirty="0"/>
          </a:p>
        </p:txBody>
      </p:sp>
      <p:sp>
        <p:nvSpPr>
          <p:cNvPr id="4" name="Footer Placeholder 3"/>
          <p:cNvSpPr>
            <a:spLocks noGrp="1"/>
          </p:cNvSpPr>
          <p:nvPr>
            <p:ph type="ftr" sz="quarter" idx="11"/>
          </p:nvPr>
        </p:nvSpPr>
        <p:spPr/>
        <p:txBody>
          <a:bodyPr/>
          <a:lstStyle/>
          <a:p>
            <a:pPr defTabSz="1219170"/>
            <a:r>
              <a:rPr lang="en-US" dirty="0">
                <a:solidFill>
                  <a:srgbClr val="FFFFFF"/>
                </a:solidFill>
                <a:latin typeface="Arial"/>
              </a:rPr>
              <a:t>Wharton Research Data Services</a:t>
            </a:r>
          </a:p>
        </p:txBody>
      </p:sp>
      <p:sp>
        <p:nvSpPr>
          <p:cNvPr id="5" name="Slide Number Placeholder 4"/>
          <p:cNvSpPr>
            <a:spLocks noGrp="1"/>
          </p:cNvSpPr>
          <p:nvPr>
            <p:ph type="sldNum" sz="quarter" idx="12"/>
          </p:nvPr>
        </p:nvSpPr>
        <p:spPr/>
        <p:txBody>
          <a:bodyPr/>
          <a:lstStyle/>
          <a:p>
            <a:pPr defTabSz="1219170"/>
            <a:fld id="{68EE525B-90CE-4B14-91B6-1BFA233CFAA5}" type="slidenum">
              <a:rPr lang="en-US">
                <a:solidFill>
                  <a:srgbClr val="2D2C41">
                    <a:tint val="75000"/>
                  </a:srgbClr>
                </a:solidFill>
                <a:latin typeface="Arial"/>
              </a:rPr>
              <a:pPr defTabSz="1219170"/>
              <a:t>2</a:t>
            </a:fld>
            <a:endParaRPr lang="en-US">
              <a:solidFill>
                <a:srgbClr val="2D2C41">
                  <a:tint val="75000"/>
                </a:srgbClr>
              </a:solidFill>
              <a:latin typeface="Arial"/>
            </a:endParaRPr>
          </a:p>
        </p:txBody>
      </p:sp>
      <p:sp>
        <p:nvSpPr>
          <p:cNvPr id="3" name="Content Placeholder 2"/>
          <p:cNvSpPr>
            <a:spLocks noGrp="1"/>
          </p:cNvSpPr>
          <p:nvPr>
            <p:ph idx="1"/>
          </p:nvPr>
        </p:nvSpPr>
        <p:spPr>
          <a:xfrm>
            <a:off x="2133600" y="2133601"/>
            <a:ext cx="8077200" cy="1880515"/>
          </a:xfrm>
        </p:spPr>
        <p:txBody>
          <a:bodyPr/>
          <a:lstStyle/>
          <a:p>
            <a:pPr marL="171450" indent="-171450">
              <a:buFont typeface="Arial" panose="020B0604020202020204" pitchFamily="34" charset="0"/>
              <a:buChar char="•"/>
            </a:pPr>
            <a:r>
              <a:rPr lang="en-US" sz="2000" dirty="0"/>
              <a:t>Subset for CRSP common stocks</a:t>
            </a:r>
          </a:p>
          <a:p>
            <a:pPr marL="171450" indent="-171450">
              <a:buFont typeface="Arial" panose="020B0604020202020204" pitchFamily="34" charset="0"/>
              <a:buChar char="•"/>
            </a:pPr>
            <a:r>
              <a:rPr lang="en-US" sz="2000" dirty="0"/>
              <a:t>Calculate Market Equity ( ME = abs(</a:t>
            </a:r>
            <a:r>
              <a:rPr lang="en-US" sz="2000" dirty="0" err="1"/>
              <a:t>prc</a:t>
            </a:r>
            <a:r>
              <a:rPr lang="en-US" sz="2000" dirty="0"/>
              <a:t>)*</a:t>
            </a:r>
            <a:r>
              <a:rPr lang="en-US" sz="2000" dirty="0" err="1"/>
              <a:t>shrout</a:t>
            </a:r>
            <a:r>
              <a:rPr lang="en-US" sz="2000" dirty="0"/>
              <a:t> ).</a:t>
            </a:r>
          </a:p>
          <a:p>
            <a:pPr marL="171450" indent="-171450">
              <a:buFont typeface="Arial" panose="020B0604020202020204" pitchFamily="34" charset="0"/>
              <a:buChar char="•"/>
            </a:pPr>
            <a:r>
              <a:rPr lang="en-US" sz="2000" dirty="0"/>
              <a:t>Add CRSP delisting returns.</a:t>
            </a:r>
          </a:p>
          <a:p>
            <a:endParaRPr lang="en-US" sz="2000" dirty="0">
              <a:solidFill>
                <a:schemeClr val="accent3">
                  <a:lumMod val="75000"/>
                </a:schemeClr>
              </a:solidFill>
            </a:endParaRPr>
          </a:p>
        </p:txBody>
      </p:sp>
    </p:spTree>
    <p:extLst>
      <p:ext uri="{BB962C8B-B14F-4D97-AF65-F5344CB8AC3E}">
        <p14:creationId xmlns:p14="http://schemas.microsoft.com/office/powerpoint/2010/main" val="1101108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6586" y="365127"/>
            <a:ext cx="7886700" cy="507831"/>
          </a:xfrm>
        </p:spPr>
        <p:txBody>
          <a:bodyPr/>
          <a:lstStyle/>
          <a:p>
            <a:r>
              <a:rPr lang="en-US" dirty="0" smtClean="0"/>
              <a:t>CRSP</a:t>
            </a:r>
            <a:endParaRPr lang="en-US" dirty="0"/>
          </a:p>
        </p:txBody>
      </p:sp>
      <p:sp>
        <p:nvSpPr>
          <p:cNvPr id="4" name="Footer Placeholder 3"/>
          <p:cNvSpPr>
            <a:spLocks noGrp="1"/>
          </p:cNvSpPr>
          <p:nvPr>
            <p:ph type="ftr" sz="quarter" idx="11"/>
          </p:nvPr>
        </p:nvSpPr>
        <p:spPr/>
        <p:txBody>
          <a:bodyPr/>
          <a:lstStyle/>
          <a:p>
            <a:pPr defTabSz="1219170"/>
            <a:r>
              <a:rPr lang="en-US" dirty="0">
                <a:solidFill>
                  <a:srgbClr val="FFFFFF"/>
                </a:solidFill>
                <a:latin typeface="Arial"/>
              </a:rPr>
              <a:t>Wharton Research Data Services</a:t>
            </a:r>
          </a:p>
        </p:txBody>
      </p:sp>
      <p:sp>
        <p:nvSpPr>
          <p:cNvPr id="5" name="Slide Number Placeholder 4"/>
          <p:cNvSpPr>
            <a:spLocks noGrp="1"/>
          </p:cNvSpPr>
          <p:nvPr>
            <p:ph type="sldNum" sz="quarter" idx="12"/>
          </p:nvPr>
        </p:nvSpPr>
        <p:spPr/>
        <p:txBody>
          <a:bodyPr/>
          <a:lstStyle/>
          <a:p>
            <a:pPr defTabSz="1219170"/>
            <a:fld id="{68EE525B-90CE-4B14-91B6-1BFA233CFAA5}" type="slidenum">
              <a:rPr lang="en-US">
                <a:solidFill>
                  <a:srgbClr val="2D2C41">
                    <a:tint val="75000"/>
                  </a:srgbClr>
                </a:solidFill>
                <a:latin typeface="Arial"/>
              </a:rPr>
              <a:pPr defTabSz="1219170"/>
              <a:t>3</a:t>
            </a:fld>
            <a:endParaRPr lang="en-US">
              <a:solidFill>
                <a:srgbClr val="2D2C41">
                  <a:tint val="75000"/>
                </a:srgbClr>
              </a:solidFill>
              <a:latin typeface="Arial"/>
            </a:endParaRPr>
          </a:p>
        </p:txBody>
      </p:sp>
      <p:sp>
        <p:nvSpPr>
          <p:cNvPr id="3" name="Content Placeholder 2"/>
          <p:cNvSpPr>
            <a:spLocks noGrp="1"/>
          </p:cNvSpPr>
          <p:nvPr>
            <p:ph idx="1"/>
          </p:nvPr>
        </p:nvSpPr>
        <p:spPr>
          <a:xfrm>
            <a:off x="2209800" y="1219200"/>
            <a:ext cx="7886700" cy="443198"/>
          </a:xfrm>
        </p:spPr>
        <p:txBody>
          <a:bodyPr/>
          <a:lstStyle/>
          <a:p>
            <a:pPr marL="285750" indent="-285750">
              <a:buFont typeface="Arial" panose="020B0604020202020204" pitchFamily="34" charset="0"/>
              <a:buChar char="•"/>
            </a:pPr>
            <a:r>
              <a:rPr lang="en-US" sz="2000" dirty="0"/>
              <a:t>SAS Code</a:t>
            </a:r>
          </a:p>
        </p:txBody>
      </p:sp>
    </p:spTree>
    <p:extLst>
      <p:ext uri="{BB962C8B-B14F-4D97-AF65-F5344CB8AC3E}">
        <p14:creationId xmlns:p14="http://schemas.microsoft.com/office/powerpoint/2010/main" val="2842959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pPr defTabSz="1219170"/>
            <a:r>
              <a:rPr lang="en-US" dirty="0">
                <a:solidFill>
                  <a:srgbClr val="FFFFFF"/>
                </a:solidFill>
                <a:latin typeface="Arial"/>
              </a:rPr>
              <a:t>Wharton Research Data Services</a:t>
            </a:r>
          </a:p>
        </p:txBody>
      </p:sp>
      <p:sp>
        <p:nvSpPr>
          <p:cNvPr id="5" name="Slide Number Placeholder 4"/>
          <p:cNvSpPr>
            <a:spLocks noGrp="1"/>
          </p:cNvSpPr>
          <p:nvPr>
            <p:ph type="sldNum" sz="quarter" idx="12"/>
          </p:nvPr>
        </p:nvSpPr>
        <p:spPr/>
        <p:txBody>
          <a:bodyPr/>
          <a:lstStyle/>
          <a:p>
            <a:pPr defTabSz="1219170"/>
            <a:fld id="{68EE525B-90CE-4B14-91B6-1BFA233CFAA5}" type="slidenum">
              <a:rPr lang="en-US">
                <a:solidFill>
                  <a:srgbClr val="2D2C41">
                    <a:tint val="75000"/>
                  </a:srgbClr>
                </a:solidFill>
                <a:latin typeface="Arial"/>
              </a:rPr>
              <a:pPr defTabSz="1219170"/>
              <a:t>4</a:t>
            </a:fld>
            <a:endParaRPr lang="en-US">
              <a:solidFill>
                <a:srgbClr val="2D2C41">
                  <a:tint val="75000"/>
                </a:srgbClr>
              </a:solidFill>
              <a:latin typeface="Arial"/>
            </a:endParaRPr>
          </a:p>
        </p:txBody>
      </p:sp>
      <p:pic>
        <p:nvPicPr>
          <p:cNvPr id="6" name="Picture 5"/>
          <p:cNvPicPr>
            <a:picLocks noChangeAspect="1"/>
          </p:cNvPicPr>
          <p:nvPr/>
        </p:nvPicPr>
        <p:blipFill rotWithShape="1">
          <a:blip r:embed="rId3"/>
          <a:srcRect l="18333" t="6296" r="48675" b="52963"/>
          <a:stretch/>
        </p:blipFill>
        <p:spPr>
          <a:xfrm>
            <a:off x="1931922" y="533400"/>
            <a:ext cx="7897878" cy="5406680"/>
          </a:xfrm>
          <a:prstGeom prst="rect">
            <a:avLst/>
          </a:prstGeom>
        </p:spPr>
      </p:pic>
    </p:spTree>
    <p:extLst>
      <p:ext uri="{BB962C8B-B14F-4D97-AF65-F5344CB8AC3E}">
        <p14:creationId xmlns:p14="http://schemas.microsoft.com/office/powerpoint/2010/main" val="4247836954"/>
      </p:ext>
    </p:extLst>
  </p:cSld>
  <p:clrMapOvr>
    <a:masterClrMapping/>
  </p:clrMapOvr>
  <p:timing>
    <p:tnLst>
      <p:par>
        <p:cTn id="1" dur="indefinite" restart="never" nodeType="tmRoot"/>
      </p:par>
    </p:tnLst>
  </p:timing>
</p:sld>
</file>

<file path=ppt/theme/theme1.xml><?xml version="1.0" encoding="utf-8"?>
<a:theme xmlns:a="http://schemas.openxmlformats.org/drawingml/2006/main" name="Wharton 2016 4:3">
  <a:themeElements>
    <a:clrScheme name="Wharton 2016">
      <a:dk1>
        <a:srgbClr val="2D2C41"/>
      </a:dk1>
      <a:lt1>
        <a:srgbClr val="FFFFFF"/>
      </a:lt1>
      <a:dk2>
        <a:srgbClr val="004785"/>
      </a:dk2>
      <a:lt2>
        <a:srgbClr val="EEEDEA"/>
      </a:lt2>
      <a:accent1>
        <a:srgbClr val="004785"/>
      </a:accent1>
      <a:accent2>
        <a:srgbClr val="A90533"/>
      </a:accent2>
      <a:accent3>
        <a:srgbClr val="026CB5"/>
      </a:accent3>
      <a:accent4>
        <a:srgbClr val="06AAFC"/>
      </a:accent4>
      <a:accent5>
        <a:srgbClr val="96227D"/>
      </a:accent5>
      <a:accent6>
        <a:srgbClr val="D7BC6A"/>
      </a:accent6>
      <a:hlink>
        <a:srgbClr val="06AAFC"/>
      </a:hlink>
      <a:folHlink>
        <a:srgbClr val="06AAFC"/>
      </a:folHlink>
    </a:clrScheme>
    <a:fontScheme name="Wharton 2016">
      <a:majorFont>
        <a:latin typeface="Arial"/>
        <a:ea typeface=""/>
        <a:cs typeface=""/>
      </a:majorFont>
      <a:minorFont>
        <a:latin typeface="Arial"/>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288</Words>
  <Application>Microsoft Office PowerPoint</Application>
  <PresentationFormat>Widescreen</PresentationFormat>
  <Paragraphs>19</Paragraphs>
  <Slides>4</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Garamond</vt:lpstr>
      <vt:lpstr>Wharton 2016 4:3</vt:lpstr>
      <vt:lpstr>3. CRSP (Stock data)</vt:lpstr>
      <vt:lpstr>CRSP  </vt:lpstr>
      <vt:lpstr>CRSP</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 CRSP (Stock data)</dc:title>
  <dc:creator>luisfe felipe</dc:creator>
  <cp:lastModifiedBy>luisfe felipe</cp:lastModifiedBy>
  <cp:revision>1</cp:revision>
  <dcterms:created xsi:type="dcterms:W3CDTF">2020-06-04T20:18:31Z</dcterms:created>
  <dcterms:modified xsi:type="dcterms:W3CDTF">2020-06-04T20:19:01Z</dcterms:modified>
</cp:coreProperties>
</file>