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7"/>
  </p:notesMasterIdLst>
  <p:handoutMasterIdLst>
    <p:handoutMasterId r:id="rId8"/>
  </p:handoutMasterIdLst>
  <p:sldIdLst>
    <p:sldId id="354" r:id="rId2"/>
    <p:sldId id="384" r:id="rId3"/>
    <p:sldId id="385" r:id="rId4"/>
    <p:sldId id="379" r:id="rId5"/>
    <p:sldId id="294" r:id="rId6"/>
  </p:sldIdLst>
  <p:sldSz cx="9144000" cy="6858000" type="screen4x3"/>
  <p:notesSz cx="7010400" cy="92964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9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85"/>
    <a:srgbClr val="A90533"/>
    <a:srgbClr val="D8DAD7"/>
    <a:srgbClr val="B1B6AF"/>
    <a:srgbClr val="B1B6B9"/>
    <a:srgbClr val="D6D3CB"/>
    <a:srgbClr val="D9D7D0"/>
    <a:srgbClr val="C6093B"/>
    <a:srgbClr val="AFAFAF"/>
    <a:srgbClr val="9622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97" autoAdjust="0"/>
    <p:restoredTop sz="95739" autoAdjust="0"/>
  </p:normalViewPr>
  <p:slideViewPr>
    <p:cSldViewPr>
      <p:cViewPr varScale="1">
        <p:scale>
          <a:sx n="105" d="100"/>
          <a:sy n="105" d="100"/>
        </p:scale>
        <p:origin x="1593" y="48"/>
      </p:cViewPr>
      <p:guideLst>
        <p:guide orient="horz" pos="2160"/>
        <p:guide pos="9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05" d="100"/>
        <a:sy n="305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74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436" y="0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C604CD14-512E-4ED5-BC62-E538007162F6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27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436" y="8830627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20639290-6861-4206-AFE3-4D55B2340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052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200"/>
            </a:lvl1pPr>
          </a:lstStyle>
          <a:p>
            <a:fld id="{F596556E-D92C-4943-8DC9-CB9A7CAB1341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200"/>
            </a:lvl1pPr>
          </a:lstStyle>
          <a:p>
            <a:fld id="{068ADE0E-12BD-4DC4-8CFC-B74AF52C7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543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1A37F7-1A90-4E51-A507-1AEFE7B69E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971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>
          <a:xfrm rot="16200000" flipV="1">
            <a:off x="2646492" y="-2665075"/>
            <a:ext cx="3813850" cy="9144001"/>
          </a:xfrm>
          <a:custGeom>
            <a:avLst/>
            <a:gdLst>
              <a:gd name="connsiteX0" fmla="*/ 3813850 w 3813850"/>
              <a:gd name="connsiteY0" fmla="*/ 9144001 h 9144001"/>
              <a:gd name="connsiteX1" fmla="*/ 3813850 w 3813850"/>
              <a:gd name="connsiteY1" fmla="*/ 0 h 9144001"/>
              <a:gd name="connsiteX2" fmla="*/ 3053915 w 3813850"/>
              <a:gd name="connsiteY2" fmla="*/ 0 h 9144001"/>
              <a:gd name="connsiteX3" fmla="*/ 0 w 3813850"/>
              <a:gd name="connsiteY3" fmla="*/ 9144001 h 914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3850" h="9144001">
                <a:moveTo>
                  <a:pt x="3813850" y="9144001"/>
                </a:moveTo>
                <a:lnTo>
                  <a:pt x="3813850" y="0"/>
                </a:lnTo>
                <a:lnTo>
                  <a:pt x="3053915" y="0"/>
                </a:lnTo>
                <a:lnTo>
                  <a:pt x="0" y="9144001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12" y="554100"/>
            <a:ext cx="2641600" cy="6493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815774"/>
            <a:ext cx="7772400" cy="646331"/>
          </a:xfrm>
        </p:spPr>
        <p:txBody>
          <a:bodyPr anchor="b">
            <a:spAutoFit/>
          </a:bodyPr>
          <a:lstStyle>
            <a:lvl1pPr algn="l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464028"/>
            <a:ext cx="7772400" cy="548483"/>
          </a:xfrm>
        </p:spPr>
        <p:txBody>
          <a:bodyPr>
            <a:sp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125454"/>
            <a:ext cx="7772400" cy="513346"/>
          </a:xfrm>
        </p:spPr>
        <p:txBody>
          <a:bodyPr>
            <a:spAutoFit/>
          </a:bodyPr>
          <a:lstStyle>
            <a:lvl1pPr marL="0" indent="0">
              <a:buNone/>
              <a:defRPr sz="2400">
                <a:solidFill>
                  <a:schemeClr val="accent4"/>
                </a:solidFill>
                <a:latin typeface="Garamond" panose="02020404030301010803" pitchFamily="18" charset="0"/>
              </a:defRPr>
            </a:lvl1pPr>
          </a:lstStyle>
          <a:p>
            <a:pPr lvl="0"/>
            <a:r>
              <a:rPr lang="en-US" dirty="0"/>
              <a:t>Name of Presenter</a:t>
            </a:r>
          </a:p>
        </p:txBody>
      </p:sp>
    </p:spTree>
    <p:extLst>
      <p:ext uri="{BB962C8B-B14F-4D97-AF65-F5344CB8AC3E}">
        <p14:creationId xmlns:p14="http://schemas.microsoft.com/office/powerpoint/2010/main" val="262218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586" y="304800"/>
            <a:ext cx="7886700" cy="5943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62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0"/>
            <a:ext cx="9143999" cy="650350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solidFill>
            <a:schemeClr val="accent1">
              <a:alpha val="85000"/>
            </a:schemeClr>
          </a:solidFill>
        </p:spPr>
        <p:txBody>
          <a:bodyPr lIns="274320" tIns="274320" rIns="274320" bIns="274320"/>
          <a:lstStyle>
            <a:lvl1pPr marL="0" indent="0">
              <a:buNone/>
              <a:defRPr sz="1400" b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1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87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oter and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 rot="10800000" flipV="1">
            <a:off x="0" y="2122400"/>
            <a:ext cx="1463201" cy="4381103"/>
          </a:xfrm>
          <a:custGeom>
            <a:avLst/>
            <a:gdLst>
              <a:gd name="connsiteX0" fmla="*/ 1463201 w 1463201"/>
              <a:gd name="connsiteY0" fmla="*/ 0 h 4381103"/>
              <a:gd name="connsiteX1" fmla="*/ 0 w 1463201"/>
              <a:gd name="connsiteY1" fmla="*/ 4381103 h 4381103"/>
              <a:gd name="connsiteX2" fmla="*/ 1463201 w 1463201"/>
              <a:gd name="connsiteY2" fmla="*/ 4381103 h 4381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63201" h="4381103">
                <a:moveTo>
                  <a:pt x="1463201" y="0"/>
                </a:moveTo>
                <a:lnTo>
                  <a:pt x="0" y="4381103"/>
                </a:lnTo>
                <a:lnTo>
                  <a:pt x="1463201" y="4381103"/>
                </a:lnTo>
                <a:close/>
              </a:path>
            </a:pathLst>
          </a:custGeom>
          <a:solidFill>
            <a:srgbClr val="000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dirty="0"/>
          </a:p>
        </p:txBody>
      </p:sp>
      <p:sp>
        <p:nvSpPr>
          <p:cNvPr id="9" name="Freeform 8"/>
          <p:cNvSpPr/>
          <p:nvPr userDrawn="1"/>
        </p:nvSpPr>
        <p:spPr>
          <a:xfrm rot="5400000" flipV="1">
            <a:off x="2933151" y="292651"/>
            <a:ext cx="3277705" cy="9144003"/>
          </a:xfrm>
          <a:custGeom>
            <a:avLst/>
            <a:gdLst>
              <a:gd name="connsiteX0" fmla="*/ 0 w 3277705"/>
              <a:gd name="connsiteY0" fmla="*/ 9144003 h 9144003"/>
              <a:gd name="connsiteX1" fmla="*/ 3277705 w 3277705"/>
              <a:gd name="connsiteY1" fmla="*/ 9144003 h 9144003"/>
              <a:gd name="connsiteX2" fmla="*/ 3277704 w 3277705"/>
              <a:gd name="connsiteY2" fmla="*/ 0 h 9144003"/>
              <a:gd name="connsiteX3" fmla="*/ 3053915 w 3277705"/>
              <a:gd name="connsiteY3" fmla="*/ 0 h 9144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77705" h="9144003">
                <a:moveTo>
                  <a:pt x="0" y="9144003"/>
                </a:moveTo>
                <a:lnTo>
                  <a:pt x="3277705" y="9144003"/>
                </a:lnTo>
                <a:lnTo>
                  <a:pt x="3277704" y="0"/>
                </a:lnTo>
                <a:lnTo>
                  <a:pt x="3053915" y="0"/>
                </a:lnTo>
                <a:close/>
              </a:path>
            </a:pathLst>
          </a:custGeom>
          <a:solidFill>
            <a:srgbClr val="000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8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 userDrawn="1"/>
        </p:nvSpPr>
        <p:spPr>
          <a:xfrm flipV="1">
            <a:off x="7570986" y="0"/>
            <a:ext cx="1573014" cy="4709905"/>
          </a:xfrm>
          <a:custGeom>
            <a:avLst/>
            <a:gdLst>
              <a:gd name="connsiteX0" fmla="*/ 0 w 1573014"/>
              <a:gd name="connsiteY0" fmla="*/ 4709905 h 4709905"/>
              <a:gd name="connsiteX1" fmla="*/ 1573014 w 1573014"/>
              <a:gd name="connsiteY1" fmla="*/ 4709905 h 4709905"/>
              <a:gd name="connsiteX2" fmla="*/ 1573014 w 1573014"/>
              <a:gd name="connsiteY2" fmla="*/ 0 h 4709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3014" h="4709905">
                <a:moveTo>
                  <a:pt x="0" y="4709905"/>
                </a:moveTo>
                <a:lnTo>
                  <a:pt x="1573014" y="4709905"/>
                </a:lnTo>
                <a:lnTo>
                  <a:pt x="1573014" y="0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 userDrawn="1"/>
        </p:nvSpPr>
        <p:spPr>
          <a:xfrm rot="16200000" flipV="1">
            <a:off x="2646492" y="-2665075"/>
            <a:ext cx="3813850" cy="9144001"/>
          </a:xfrm>
          <a:custGeom>
            <a:avLst/>
            <a:gdLst>
              <a:gd name="connsiteX0" fmla="*/ 3813850 w 3813850"/>
              <a:gd name="connsiteY0" fmla="*/ 9144001 h 9144001"/>
              <a:gd name="connsiteX1" fmla="*/ 3813850 w 3813850"/>
              <a:gd name="connsiteY1" fmla="*/ 0 h 9144001"/>
              <a:gd name="connsiteX2" fmla="*/ 3053915 w 3813850"/>
              <a:gd name="connsiteY2" fmla="*/ 0 h 9144001"/>
              <a:gd name="connsiteX3" fmla="*/ 0 w 3813850"/>
              <a:gd name="connsiteY3" fmla="*/ 9144001 h 914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3850" h="9144001">
                <a:moveTo>
                  <a:pt x="3813850" y="9144001"/>
                </a:moveTo>
                <a:lnTo>
                  <a:pt x="3813850" y="0"/>
                </a:lnTo>
                <a:lnTo>
                  <a:pt x="3053915" y="0"/>
                </a:lnTo>
                <a:lnTo>
                  <a:pt x="0" y="9144001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815774"/>
            <a:ext cx="7772400" cy="646331"/>
          </a:xfrm>
        </p:spPr>
        <p:txBody>
          <a:bodyPr anchor="b">
            <a:spAutoFit/>
          </a:bodyPr>
          <a:lstStyle>
            <a:lvl1pPr algn="l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464028"/>
            <a:ext cx="7772400" cy="548483"/>
          </a:xfrm>
        </p:spPr>
        <p:txBody>
          <a:bodyPr>
            <a:sp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125454"/>
            <a:ext cx="7772400" cy="513346"/>
          </a:xfrm>
        </p:spPr>
        <p:txBody>
          <a:bodyPr>
            <a:spAutoFit/>
          </a:bodyPr>
          <a:lstStyle>
            <a:lvl1pPr marL="0" indent="0">
              <a:buNone/>
              <a:defRPr sz="2400">
                <a:solidFill>
                  <a:schemeClr val="accent4"/>
                </a:solidFill>
                <a:latin typeface="Garamond" panose="02020404030301010803" pitchFamily="18" charset="0"/>
              </a:defRPr>
            </a:lvl1pPr>
          </a:lstStyle>
          <a:p>
            <a:pPr lvl="0"/>
            <a:r>
              <a:rPr lang="en-US" dirty="0"/>
              <a:t>Name of Presenter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12" y="554100"/>
            <a:ext cx="2641600" cy="64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241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 userDrawn="1"/>
        </p:nvSpPr>
        <p:spPr>
          <a:xfrm flipV="1">
            <a:off x="7570986" y="0"/>
            <a:ext cx="1573014" cy="4709905"/>
          </a:xfrm>
          <a:custGeom>
            <a:avLst/>
            <a:gdLst>
              <a:gd name="connsiteX0" fmla="*/ 0 w 1573014"/>
              <a:gd name="connsiteY0" fmla="*/ 4709905 h 4709905"/>
              <a:gd name="connsiteX1" fmla="*/ 1573014 w 1573014"/>
              <a:gd name="connsiteY1" fmla="*/ 4709905 h 4709905"/>
              <a:gd name="connsiteX2" fmla="*/ 1573014 w 1573014"/>
              <a:gd name="connsiteY2" fmla="*/ 0 h 4709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3014" h="4709905">
                <a:moveTo>
                  <a:pt x="0" y="4709905"/>
                </a:moveTo>
                <a:lnTo>
                  <a:pt x="1573014" y="4709905"/>
                </a:lnTo>
                <a:lnTo>
                  <a:pt x="1573014" y="0"/>
                </a:lnTo>
                <a:close/>
              </a:path>
            </a:pathLst>
          </a:cu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 userDrawn="1"/>
        </p:nvSpPr>
        <p:spPr>
          <a:xfrm rot="16200000" flipV="1">
            <a:off x="2646492" y="-2665075"/>
            <a:ext cx="3813850" cy="9144001"/>
          </a:xfrm>
          <a:custGeom>
            <a:avLst/>
            <a:gdLst>
              <a:gd name="connsiteX0" fmla="*/ 3813850 w 3813850"/>
              <a:gd name="connsiteY0" fmla="*/ 9144001 h 9144001"/>
              <a:gd name="connsiteX1" fmla="*/ 3813850 w 3813850"/>
              <a:gd name="connsiteY1" fmla="*/ 0 h 9144001"/>
              <a:gd name="connsiteX2" fmla="*/ 3053915 w 3813850"/>
              <a:gd name="connsiteY2" fmla="*/ 0 h 9144001"/>
              <a:gd name="connsiteX3" fmla="*/ 0 w 3813850"/>
              <a:gd name="connsiteY3" fmla="*/ 9144001 h 914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3850" h="9144001">
                <a:moveTo>
                  <a:pt x="3813850" y="9144001"/>
                </a:moveTo>
                <a:lnTo>
                  <a:pt x="3813850" y="0"/>
                </a:lnTo>
                <a:lnTo>
                  <a:pt x="3053915" y="0"/>
                </a:lnTo>
                <a:lnTo>
                  <a:pt x="0" y="9144001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815774"/>
            <a:ext cx="7772400" cy="646331"/>
          </a:xfrm>
        </p:spPr>
        <p:txBody>
          <a:bodyPr anchor="b">
            <a:spAutoFit/>
          </a:bodyPr>
          <a:lstStyle>
            <a:lvl1pPr algn="l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464028"/>
            <a:ext cx="7772400" cy="548483"/>
          </a:xfrm>
        </p:spPr>
        <p:txBody>
          <a:bodyPr>
            <a:sp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125454"/>
            <a:ext cx="7772400" cy="513346"/>
          </a:xfrm>
        </p:spPr>
        <p:txBody>
          <a:bodyPr>
            <a:spAutoFit/>
          </a:bodyPr>
          <a:lstStyle>
            <a:lvl1pPr marL="0" indent="0">
              <a:buNone/>
              <a:defRPr sz="2400">
                <a:solidFill>
                  <a:schemeClr val="accent4"/>
                </a:solidFill>
                <a:latin typeface="Garamond" panose="02020404030301010803" pitchFamily="18" charset="0"/>
              </a:defRPr>
            </a:lvl1pPr>
          </a:lstStyle>
          <a:p>
            <a:pPr lvl="0"/>
            <a:r>
              <a:rPr lang="en-US" dirty="0"/>
              <a:t>Name of Presenter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12" y="554100"/>
            <a:ext cx="2641600" cy="64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81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93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: Emphasi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503504"/>
            <a:ext cx="9144000" cy="384735"/>
          </a:xfrm>
          <a:prstGeom prst="rect">
            <a:avLst/>
          </a:prstGeom>
          <a:solidFill>
            <a:srgbClr val="003D7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rgbClr val="002C77"/>
              </a:solidFill>
            </a:endParaRPr>
          </a:p>
        </p:txBody>
      </p:sp>
      <p:sp>
        <p:nvSpPr>
          <p:cNvPr id="8" name="Freeform 7"/>
          <p:cNvSpPr/>
          <p:nvPr userDrawn="1"/>
        </p:nvSpPr>
        <p:spPr>
          <a:xfrm>
            <a:off x="0" y="6503504"/>
            <a:ext cx="1600200" cy="384735"/>
          </a:xfrm>
          <a:custGeom>
            <a:avLst/>
            <a:gdLst>
              <a:gd name="connsiteX0" fmla="*/ 0 w 1600200"/>
              <a:gd name="connsiteY0" fmla="*/ 0 h 384735"/>
              <a:gd name="connsiteX1" fmla="*/ 1472137 w 1600200"/>
              <a:gd name="connsiteY1" fmla="*/ 0 h 384735"/>
              <a:gd name="connsiteX2" fmla="*/ 1600200 w 1600200"/>
              <a:gd name="connsiteY2" fmla="*/ 384735 h 384735"/>
              <a:gd name="connsiteX3" fmla="*/ 0 w 1600200"/>
              <a:gd name="connsiteY3" fmla="*/ 384735 h 384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0200" h="384735">
                <a:moveTo>
                  <a:pt x="0" y="0"/>
                </a:moveTo>
                <a:lnTo>
                  <a:pt x="1472137" y="0"/>
                </a:lnTo>
                <a:lnTo>
                  <a:pt x="1600200" y="384735"/>
                </a:lnTo>
                <a:lnTo>
                  <a:pt x="0" y="384735"/>
                </a:lnTo>
                <a:close/>
              </a:path>
            </a:pathLst>
          </a:custGeom>
          <a:solidFill>
            <a:srgbClr val="0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Name of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2" y="6595711"/>
            <a:ext cx="914444" cy="17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30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245" y="1709739"/>
            <a:ext cx="7886700" cy="2852737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245" y="472440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Freeform 9"/>
          <p:cNvSpPr/>
          <p:nvPr userDrawn="1"/>
        </p:nvSpPr>
        <p:spPr>
          <a:xfrm flipV="1">
            <a:off x="7570986" y="0"/>
            <a:ext cx="1573014" cy="4709905"/>
          </a:xfrm>
          <a:custGeom>
            <a:avLst/>
            <a:gdLst>
              <a:gd name="connsiteX0" fmla="*/ 0 w 1573014"/>
              <a:gd name="connsiteY0" fmla="*/ 4709905 h 4709905"/>
              <a:gd name="connsiteX1" fmla="*/ 1573014 w 1573014"/>
              <a:gd name="connsiteY1" fmla="*/ 4709905 h 4709905"/>
              <a:gd name="connsiteX2" fmla="*/ 1573014 w 1573014"/>
              <a:gd name="connsiteY2" fmla="*/ 0 h 4709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3014" h="4709905">
                <a:moveTo>
                  <a:pt x="0" y="4709905"/>
                </a:moveTo>
                <a:lnTo>
                  <a:pt x="1573014" y="4709905"/>
                </a:lnTo>
                <a:lnTo>
                  <a:pt x="1573014" y="0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 userDrawn="1"/>
        </p:nvSpPr>
        <p:spPr>
          <a:xfrm rot="16200000" flipV="1">
            <a:off x="2646492" y="-2665075"/>
            <a:ext cx="3813850" cy="9144001"/>
          </a:xfrm>
          <a:custGeom>
            <a:avLst/>
            <a:gdLst>
              <a:gd name="connsiteX0" fmla="*/ 3813850 w 3813850"/>
              <a:gd name="connsiteY0" fmla="*/ 9144001 h 9144001"/>
              <a:gd name="connsiteX1" fmla="*/ 3813850 w 3813850"/>
              <a:gd name="connsiteY1" fmla="*/ 0 h 9144001"/>
              <a:gd name="connsiteX2" fmla="*/ 3053915 w 3813850"/>
              <a:gd name="connsiteY2" fmla="*/ 0 h 9144001"/>
              <a:gd name="connsiteX3" fmla="*/ 0 w 3813850"/>
              <a:gd name="connsiteY3" fmla="*/ 9144001 h 914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3850" h="9144001">
                <a:moveTo>
                  <a:pt x="3813850" y="9144001"/>
                </a:moveTo>
                <a:lnTo>
                  <a:pt x="3813850" y="0"/>
                </a:lnTo>
                <a:lnTo>
                  <a:pt x="3053915" y="0"/>
                </a:lnTo>
                <a:lnTo>
                  <a:pt x="0" y="9144001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66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tent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baseline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baseline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39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2289473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4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159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503504"/>
            <a:ext cx="9144000" cy="38473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rgbClr val="002C77"/>
              </a:solidFill>
            </a:endParaRPr>
          </a:p>
        </p:txBody>
      </p:sp>
      <p:sp>
        <p:nvSpPr>
          <p:cNvPr id="10" name="Freeform 9"/>
          <p:cNvSpPr/>
          <p:nvPr userDrawn="1"/>
        </p:nvSpPr>
        <p:spPr>
          <a:xfrm>
            <a:off x="0" y="6503504"/>
            <a:ext cx="1600200" cy="384735"/>
          </a:xfrm>
          <a:custGeom>
            <a:avLst/>
            <a:gdLst>
              <a:gd name="connsiteX0" fmla="*/ 0 w 1600200"/>
              <a:gd name="connsiteY0" fmla="*/ 0 h 384735"/>
              <a:gd name="connsiteX1" fmla="*/ 1472137 w 1600200"/>
              <a:gd name="connsiteY1" fmla="*/ 0 h 384735"/>
              <a:gd name="connsiteX2" fmla="*/ 1600200 w 1600200"/>
              <a:gd name="connsiteY2" fmla="*/ 384735 h 384735"/>
              <a:gd name="connsiteX3" fmla="*/ 0 w 1600200"/>
              <a:gd name="connsiteY3" fmla="*/ 384735 h 384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0200" h="384735">
                <a:moveTo>
                  <a:pt x="0" y="0"/>
                </a:moveTo>
                <a:lnTo>
                  <a:pt x="1472137" y="0"/>
                </a:lnTo>
                <a:lnTo>
                  <a:pt x="1600200" y="384735"/>
                </a:lnTo>
                <a:lnTo>
                  <a:pt x="0" y="384735"/>
                </a:lnTo>
                <a:close/>
              </a:path>
            </a:pathLst>
          </a:custGeom>
          <a:solidFill>
            <a:srgbClr val="0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2586" y="365126"/>
            <a:ext cx="7886700" cy="507831"/>
          </a:xfrm>
          <a:prstGeom prst="rect">
            <a:avLst/>
          </a:prstGeom>
        </p:spPr>
        <p:txBody>
          <a:bodyPr vert="horz" lIns="0" tIns="45720" rIns="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2586" y="1329999"/>
            <a:ext cx="7886700" cy="2289473"/>
          </a:xfrm>
          <a:prstGeom prst="rect">
            <a:avLst/>
          </a:prstGeom>
        </p:spPr>
        <p:txBody>
          <a:bodyPr vert="horz" lIns="0" tIns="45720" rIns="0" bIns="45720" rtlCol="0">
            <a:sp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15025" y="651201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AFAFAF"/>
                </a:solidFill>
              </a:defRPr>
            </a:lvl1pPr>
          </a:lstStyle>
          <a:p>
            <a:r>
              <a:rPr lang="en-US" dirty="0"/>
              <a:t>Name of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3725" y="613837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E525B-90CE-4B14-91B6-1BFA233CFAA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52402" y="6595711"/>
            <a:ext cx="914444" cy="17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133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19" r:id="rId2"/>
    <p:sldLayoutId id="2147483720" r:id="rId3"/>
    <p:sldLayoutId id="2147483707" r:id="rId4"/>
    <p:sldLayoutId id="2147483708" r:id="rId5"/>
    <p:sldLayoutId id="2147483709" r:id="rId6"/>
    <p:sldLayoutId id="2147483710" r:id="rId7"/>
    <p:sldLayoutId id="2147483713" r:id="rId8"/>
    <p:sldLayoutId id="2147483711" r:id="rId9"/>
    <p:sldLayoutId id="2147483718" r:id="rId10"/>
    <p:sldLayoutId id="2147483714" r:id="rId11"/>
    <p:sldLayoutId id="2147483712" r:id="rId12"/>
    <p:sldLayoutId id="2147483717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rgbClr val="C5093B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4000"/>
        </a:lnSpc>
        <a:spcBef>
          <a:spcPts val="800"/>
        </a:spcBef>
        <a:spcAft>
          <a:spcPts val="200"/>
        </a:spcAft>
        <a:buFont typeface="Arial" panose="020B0604020202020204" pitchFamily="34" charset="0"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114000"/>
        </a:lnSpc>
        <a:spcBef>
          <a:spcPts val="800"/>
        </a:spcBef>
        <a:spcAft>
          <a:spcPts val="2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14000"/>
        </a:lnSpc>
        <a:spcBef>
          <a:spcPts val="800"/>
        </a:spcBef>
        <a:spcAft>
          <a:spcPts val="2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114000"/>
        </a:lnSpc>
        <a:spcBef>
          <a:spcPts val="800"/>
        </a:spcBef>
        <a:spcAft>
          <a:spcPts val="2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14000"/>
        </a:lnSpc>
        <a:spcBef>
          <a:spcPts val="800"/>
        </a:spcBef>
        <a:spcAft>
          <a:spcPts val="2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92598"/>
            <a:ext cx="7772400" cy="646331"/>
          </a:xfrm>
        </p:spPr>
        <p:txBody>
          <a:bodyPr/>
          <a:lstStyle/>
          <a:p>
            <a:r>
              <a:rPr lang="en-US" dirty="0"/>
              <a:t>Assembling WRDs Insiders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211" y="1121988"/>
            <a:ext cx="4892077" cy="2422023"/>
          </a:xfrm>
          <a:prstGeom prst="rect">
            <a:avLst/>
          </a:prstGeom>
        </p:spPr>
      </p:pic>
      <p:sp>
        <p:nvSpPr>
          <p:cNvPr id="9" name="object 5"/>
          <p:cNvSpPr txBox="1"/>
          <p:nvPr/>
        </p:nvSpPr>
        <p:spPr>
          <a:xfrm>
            <a:off x="2286001" y="3157916"/>
            <a:ext cx="4953000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0" dirty="0">
                <a:solidFill>
                  <a:schemeClr val="bg1"/>
                </a:solidFill>
                <a:cs typeface="Calibri"/>
              </a:rPr>
              <a:t>WHARTON </a:t>
            </a:r>
            <a:r>
              <a:rPr sz="2000" spc="-15" dirty="0">
                <a:solidFill>
                  <a:schemeClr val="bg1"/>
                </a:solidFill>
                <a:cs typeface="Calibri"/>
              </a:rPr>
              <a:t>RESEARCH </a:t>
            </a:r>
            <a:r>
              <a:rPr sz="2000" spc="-145" dirty="0">
                <a:solidFill>
                  <a:schemeClr val="bg1"/>
                </a:solidFill>
                <a:cs typeface="Calibri"/>
              </a:rPr>
              <a:t>DATA</a:t>
            </a:r>
            <a:r>
              <a:rPr sz="2000" spc="5" dirty="0">
                <a:solidFill>
                  <a:schemeClr val="bg1"/>
                </a:solidFill>
                <a:cs typeface="Calibri"/>
              </a:rPr>
              <a:t> </a:t>
            </a:r>
            <a:r>
              <a:rPr sz="2000" spc="-15" dirty="0">
                <a:solidFill>
                  <a:schemeClr val="bg1"/>
                </a:solidFill>
                <a:cs typeface="Calibri"/>
              </a:rPr>
              <a:t>SERVICES</a:t>
            </a:r>
            <a:endParaRPr sz="20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9775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31667" y="1131095"/>
            <a:ext cx="7157062" cy="507831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253308-F9C5-4FCB-8415-6DEE77C16A3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6" name="Content Placeholder 1"/>
          <p:cNvSpPr>
            <a:spLocks noGrp="1"/>
          </p:cNvSpPr>
          <p:nvPr>
            <p:ph idx="1"/>
          </p:nvPr>
        </p:nvSpPr>
        <p:spPr>
          <a:xfrm>
            <a:off x="628650" y="1838842"/>
            <a:ext cx="7886700" cy="402855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Assembling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Assembling a trade level dataset for derivatives/non-derivatives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dirty="0"/>
              <a:t>Like Thomson-Reuters Table 1/Table2</a:t>
            </a:r>
          </a:p>
        </p:txBody>
      </p:sp>
    </p:spTree>
    <p:extLst>
      <p:ext uri="{BB962C8B-B14F-4D97-AF65-F5344CB8AC3E}">
        <p14:creationId xmlns:p14="http://schemas.microsoft.com/office/powerpoint/2010/main" val="3542937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228601"/>
            <a:ext cx="2895600" cy="7117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133600"/>
            <a:ext cx="4892077" cy="2422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57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ho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25" t="10211" r="8377" b="3154"/>
          <a:stretch/>
        </p:blipFill>
        <p:spPr bwMode="auto">
          <a:xfrm>
            <a:off x="1" y="1"/>
            <a:ext cx="9144000" cy="69140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 rot="5400000">
            <a:off x="1114977" y="-1114978"/>
            <a:ext cx="6914046" cy="9144001"/>
          </a:xfrm>
          <a:prstGeom prst="rect">
            <a:avLst/>
          </a:prstGeom>
          <a:gradFill>
            <a:gsLst>
              <a:gs pos="0">
                <a:schemeClr val="tx1">
                  <a:alpha val="0"/>
                </a:schemeClr>
              </a:gs>
              <a:gs pos="100000">
                <a:schemeClr val="tx1">
                  <a:alpha val="5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76400" y="1600200"/>
            <a:ext cx="5638800" cy="609600"/>
          </a:xfrm>
          <a:prstGeom prst="rect">
            <a:avLst/>
          </a:prstGeom>
          <a:solidFill>
            <a:srgbClr val="C609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spc="300" dirty="0"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481900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228601"/>
            <a:ext cx="2895600" cy="7117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133600"/>
            <a:ext cx="4892077" cy="2422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587109"/>
      </p:ext>
    </p:extLst>
  </p:cSld>
  <p:clrMapOvr>
    <a:masterClrMapping/>
  </p:clrMapOvr>
</p:sld>
</file>

<file path=ppt/theme/theme1.xml><?xml version="1.0" encoding="utf-8"?>
<a:theme xmlns:a="http://schemas.openxmlformats.org/drawingml/2006/main" name="Wharton 2016 4:3">
  <a:themeElements>
    <a:clrScheme name="Wharton 2016">
      <a:dk1>
        <a:srgbClr val="2D2C41"/>
      </a:dk1>
      <a:lt1>
        <a:srgbClr val="FFFFFF"/>
      </a:lt1>
      <a:dk2>
        <a:srgbClr val="004785"/>
      </a:dk2>
      <a:lt2>
        <a:srgbClr val="EEEDEA"/>
      </a:lt2>
      <a:accent1>
        <a:srgbClr val="004785"/>
      </a:accent1>
      <a:accent2>
        <a:srgbClr val="A90533"/>
      </a:accent2>
      <a:accent3>
        <a:srgbClr val="026CB5"/>
      </a:accent3>
      <a:accent4>
        <a:srgbClr val="06AAFC"/>
      </a:accent4>
      <a:accent5>
        <a:srgbClr val="96227D"/>
      </a:accent5>
      <a:accent6>
        <a:srgbClr val="D7BC6A"/>
      </a:accent6>
      <a:hlink>
        <a:srgbClr val="06AAFC"/>
      </a:hlink>
      <a:folHlink>
        <a:srgbClr val="06AAFC"/>
      </a:folHlink>
    </a:clrScheme>
    <a:fontScheme name="Wharton 201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knowledge_master1-3_theme</Template>
  <TotalTime>10266</TotalTime>
  <Words>29</Words>
  <Application>Microsoft Office PowerPoint</Application>
  <PresentationFormat>On-screen Show (4:3)</PresentationFormat>
  <Paragraphs>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Garamond</vt:lpstr>
      <vt:lpstr>Wharton 2016 4:3</vt:lpstr>
      <vt:lpstr>Assembling WRDs Insiders</vt:lpstr>
      <vt:lpstr>Summary</vt:lpstr>
      <vt:lpstr>PowerPoint Presentation</vt:lpstr>
      <vt:lpstr>PowerPoint Presentation</vt:lpstr>
      <vt:lpstr>PowerPoint Presentation</vt:lpstr>
    </vt:vector>
  </TitlesOfParts>
  <Company>The Wharton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tranac</dc:creator>
  <cp:lastModifiedBy>Pierson, Matthew</cp:lastModifiedBy>
  <cp:revision>657</cp:revision>
  <cp:lastPrinted>2012-04-12T19:17:32Z</cp:lastPrinted>
  <dcterms:created xsi:type="dcterms:W3CDTF">2012-04-03T15:29:58Z</dcterms:created>
  <dcterms:modified xsi:type="dcterms:W3CDTF">2020-06-12T20:07:08Z</dcterms:modified>
</cp:coreProperties>
</file>