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7"/>
  </p:notesMasterIdLst>
  <p:handoutMasterIdLst>
    <p:handoutMasterId r:id="rId8"/>
  </p:handoutMasterIdLst>
  <p:sldIdLst>
    <p:sldId id="354" r:id="rId2"/>
    <p:sldId id="384" r:id="rId3"/>
    <p:sldId id="385" r:id="rId4"/>
    <p:sldId id="379" r:id="rId5"/>
    <p:sldId id="294" r:id="rId6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5"/>
    <a:srgbClr val="A90533"/>
    <a:srgbClr val="D8DAD7"/>
    <a:srgbClr val="B1B6AF"/>
    <a:srgbClr val="B1B6B9"/>
    <a:srgbClr val="D6D3CB"/>
    <a:srgbClr val="D9D7D0"/>
    <a:srgbClr val="C6093B"/>
    <a:srgbClr val="AFAFAF"/>
    <a:srgbClr val="962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7" autoAdjust="0"/>
    <p:restoredTop sz="95739" autoAdjust="0"/>
  </p:normalViewPr>
  <p:slideViewPr>
    <p:cSldViewPr>
      <p:cViewPr varScale="1">
        <p:scale>
          <a:sx n="105" d="100"/>
          <a:sy n="105" d="100"/>
        </p:scale>
        <p:origin x="1593" y="48"/>
      </p:cViewPr>
      <p:guideLst>
        <p:guide orient="horz" pos="2160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5" d="100"/>
        <a:sy n="30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7F7-1A90-4E51-A507-1AEFE7B69E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622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8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2" y="554100"/>
            <a:ext cx="2641600" cy="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2" y="6595711"/>
            <a:ext cx="914444" cy="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9" r:id="rId2"/>
    <p:sldLayoutId id="2147483720" r:id="rId3"/>
    <p:sldLayoutId id="2147483707" r:id="rId4"/>
    <p:sldLayoutId id="2147483708" r:id="rId5"/>
    <p:sldLayoutId id="2147483709" r:id="rId6"/>
    <p:sldLayoutId id="2147483710" r:id="rId7"/>
    <p:sldLayoutId id="2147483713" r:id="rId8"/>
    <p:sldLayoutId id="2147483711" r:id="rId9"/>
    <p:sldLayoutId id="2147483718" r:id="rId10"/>
    <p:sldLayoutId id="2147483714" r:id="rId11"/>
    <p:sldLayoutId id="2147483712" r:id="rId12"/>
    <p:sldLayoutId id="214748371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92598"/>
            <a:ext cx="7772400" cy="646331"/>
          </a:xfrm>
        </p:spPr>
        <p:txBody>
          <a:bodyPr/>
          <a:lstStyle/>
          <a:p>
            <a:r>
              <a:rPr lang="en-US" dirty="0"/>
              <a:t>Assembling WRDs Insiders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11" y="1121988"/>
            <a:ext cx="4892077" cy="2422023"/>
          </a:xfrm>
          <a:prstGeom prst="rect">
            <a:avLst/>
          </a:prstGeom>
        </p:spPr>
      </p:pic>
      <p:sp>
        <p:nvSpPr>
          <p:cNvPr id="9" name="object 5"/>
          <p:cNvSpPr txBox="1"/>
          <p:nvPr/>
        </p:nvSpPr>
        <p:spPr>
          <a:xfrm>
            <a:off x="2286001" y="3157916"/>
            <a:ext cx="4953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chemeClr val="bg1"/>
                </a:solidFill>
                <a:cs typeface="Calibri"/>
              </a:rPr>
              <a:t>WHARTON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RESEARCH </a:t>
            </a:r>
            <a:r>
              <a:rPr sz="2000" spc="-145" dirty="0">
                <a:solidFill>
                  <a:schemeClr val="bg1"/>
                </a:solidFill>
                <a:cs typeface="Calibri"/>
              </a:rPr>
              <a:t>DATA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SERVICES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7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1667" y="1131095"/>
            <a:ext cx="7157062" cy="507831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Content Placeholder 1"/>
          <p:cNvSpPr>
            <a:spLocks noGrp="1"/>
          </p:cNvSpPr>
          <p:nvPr>
            <p:ph idx="1"/>
          </p:nvPr>
        </p:nvSpPr>
        <p:spPr>
          <a:xfrm>
            <a:off x="628650" y="1838842"/>
            <a:ext cx="7886700" cy="402855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Assembling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Assembling a trade level dataset for derivatives/non-derivatives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Like Thomson-Reuters Table 1/Table2</a:t>
            </a:r>
          </a:p>
        </p:txBody>
      </p:sp>
    </p:spTree>
    <p:extLst>
      <p:ext uri="{BB962C8B-B14F-4D97-AF65-F5344CB8AC3E}">
        <p14:creationId xmlns:p14="http://schemas.microsoft.com/office/powerpoint/2010/main" val="35429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5" t="10211" r="8377" b="3154"/>
          <a:stretch/>
        </p:blipFill>
        <p:spPr bwMode="auto">
          <a:xfrm>
            <a:off x="1" y="1"/>
            <a:ext cx="9144000" cy="6914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rot="5400000">
            <a:off x="1114977" y="-1114978"/>
            <a:ext cx="6914046" cy="9144001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1600200"/>
            <a:ext cx="5638800" cy="609600"/>
          </a:xfrm>
          <a:prstGeom prst="rect">
            <a:avLst/>
          </a:prstGeom>
          <a:solidFill>
            <a:srgbClr val="C60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8190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28601"/>
            <a:ext cx="2895600" cy="711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4892077" cy="24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87109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10266</TotalTime>
  <Words>29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Wharton 2016 4:3</vt:lpstr>
      <vt:lpstr>Assembling WRDs Insiders</vt:lpstr>
      <vt:lpstr>Summary</vt:lpstr>
      <vt:lpstr>PowerPoint Presentation</vt:lpstr>
      <vt:lpstr>PowerPoint Presentation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Pierson, Matthew</cp:lastModifiedBy>
  <cp:revision>657</cp:revision>
  <cp:lastPrinted>2012-04-12T19:17:32Z</cp:lastPrinted>
  <dcterms:created xsi:type="dcterms:W3CDTF">2012-04-03T15:29:58Z</dcterms:created>
  <dcterms:modified xsi:type="dcterms:W3CDTF">2020-06-12T20:07:08Z</dcterms:modified>
</cp:coreProperties>
</file>