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7"/>
  </p:notesMasterIdLst>
  <p:handoutMasterIdLst>
    <p:handoutMasterId r:id="rId18"/>
  </p:handoutMasterIdLst>
  <p:sldIdLst>
    <p:sldId id="354" r:id="rId2"/>
    <p:sldId id="380" r:id="rId3"/>
    <p:sldId id="381" r:id="rId4"/>
    <p:sldId id="383" r:id="rId5"/>
    <p:sldId id="388" r:id="rId6"/>
    <p:sldId id="392" r:id="rId7"/>
    <p:sldId id="393" r:id="rId8"/>
    <p:sldId id="384" r:id="rId9"/>
    <p:sldId id="395" r:id="rId10"/>
    <p:sldId id="396" r:id="rId11"/>
    <p:sldId id="403" r:id="rId12"/>
    <p:sldId id="402" r:id="rId13"/>
    <p:sldId id="401" r:id="rId14"/>
    <p:sldId id="398" r:id="rId15"/>
    <p:sldId id="294" r:id="rId16"/>
  </p:sldIdLst>
  <p:sldSz cx="9144000" cy="6858000" type="screen4x3"/>
  <p:notesSz cx="6858000" cy="92964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9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93B"/>
    <a:srgbClr val="D8DAD7"/>
    <a:srgbClr val="B1B6AF"/>
    <a:srgbClr val="B1B6B9"/>
    <a:srgbClr val="D6D3CB"/>
    <a:srgbClr val="D9D7D0"/>
    <a:srgbClr val="AFAFAF"/>
    <a:srgbClr val="96227D"/>
    <a:srgbClr val="000000"/>
    <a:srgbClr val="A90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2" autoAdjust="0"/>
    <p:restoredTop sz="75895" autoAdjust="0"/>
  </p:normalViewPr>
  <p:slideViewPr>
    <p:cSldViewPr>
      <p:cViewPr varScale="1">
        <p:scale>
          <a:sx n="64" d="100"/>
          <a:sy n="64" d="100"/>
        </p:scale>
        <p:origin x="1662" y="72"/>
      </p:cViewPr>
      <p:guideLst>
        <p:guide orient="horz" pos="2160"/>
        <p:guide pos="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5" d="100"/>
        <a:sy n="305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18" y="7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is\Documents\graficos%20videos%20wrd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is\Documents\graficos%20videos%20wrd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is\Documents\graficos%20videos%20wrd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Number of US Common </a:t>
            </a:r>
            <a:r>
              <a:rPr lang="en-US" sz="1100" b="1" dirty="0" smtClean="0">
                <a:solidFill>
                  <a:schemeClr val="bg2">
                    <a:lumMod val="25000"/>
                  </a:schemeClr>
                </a:solidFill>
              </a:rPr>
              <a:t>Stocks in CRSP</a:t>
            </a:r>
            <a:endParaRPr lang="en-US" sz="1100" b="1" dirty="0">
              <a:solidFill>
                <a:schemeClr val="bg2">
                  <a:lumMod val="2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158735304270848E-2"/>
          <c:y val="0.11455422402229121"/>
          <c:w val="0.92534708558245105"/>
          <c:h val="0.67931220985079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Sheet1!$B$2:$B$1132</c:f>
              <c:numCache>
                <c:formatCode>General</c:formatCode>
                <c:ptCount val="1131"/>
                <c:pt idx="0">
                  <c:v>19251231</c:v>
                </c:pt>
                <c:pt idx="1">
                  <c:v>19260130</c:v>
                </c:pt>
                <c:pt idx="2">
                  <c:v>19260227</c:v>
                </c:pt>
                <c:pt idx="3">
                  <c:v>19260331</c:v>
                </c:pt>
                <c:pt idx="4">
                  <c:v>19260430</c:v>
                </c:pt>
                <c:pt idx="5">
                  <c:v>19260528</c:v>
                </c:pt>
                <c:pt idx="6">
                  <c:v>19260630</c:v>
                </c:pt>
                <c:pt idx="7">
                  <c:v>19260731</c:v>
                </c:pt>
                <c:pt idx="8">
                  <c:v>19260831</c:v>
                </c:pt>
                <c:pt idx="9">
                  <c:v>19260930</c:v>
                </c:pt>
                <c:pt idx="10">
                  <c:v>19261030</c:v>
                </c:pt>
                <c:pt idx="11">
                  <c:v>19261130</c:v>
                </c:pt>
                <c:pt idx="12">
                  <c:v>19261231</c:v>
                </c:pt>
                <c:pt idx="13">
                  <c:v>19270131</c:v>
                </c:pt>
                <c:pt idx="14">
                  <c:v>19270228</c:v>
                </c:pt>
                <c:pt idx="15">
                  <c:v>19270331</c:v>
                </c:pt>
                <c:pt idx="16">
                  <c:v>19270430</c:v>
                </c:pt>
                <c:pt idx="17">
                  <c:v>19270531</c:v>
                </c:pt>
                <c:pt idx="18">
                  <c:v>19270630</c:v>
                </c:pt>
                <c:pt idx="19">
                  <c:v>19270730</c:v>
                </c:pt>
                <c:pt idx="20">
                  <c:v>19270831</c:v>
                </c:pt>
                <c:pt idx="21">
                  <c:v>19270930</c:v>
                </c:pt>
                <c:pt idx="22">
                  <c:v>19271031</c:v>
                </c:pt>
                <c:pt idx="23">
                  <c:v>19271130</c:v>
                </c:pt>
                <c:pt idx="24">
                  <c:v>19271231</c:v>
                </c:pt>
                <c:pt idx="25">
                  <c:v>19280131</c:v>
                </c:pt>
                <c:pt idx="26">
                  <c:v>19280229</c:v>
                </c:pt>
                <c:pt idx="27">
                  <c:v>19280331</c:v>
                </c:pt>
                <c:pt idx="28">
                  <c:v>19280430</c:v>
                </c:pt>
                <c:pt idx="29">
                  <c:v>19280531</c:v>
                </c:pt>
                <c:pt idx="30">
                  <c:v>19280630</c:v>
                </c:pt>
                <c:pt idx="31">
                  <c:v>19280731</c:v>
                </c:pt>
                <c:pt idx="32">
                  <c:v>19280831</c:v>
                </c:pt>
                <c:pt idx="33">
                  <c:v>19280929</c:v>
                </c:pt>
                <c:pt idx="34">
                  <c:v>19281031</c:v>
                </c:pt>
                <c:pt idx="35">
                  <c:v>19281130</c:v>
                </c:pt>
                <c:pt idx="36">
                  <c:v>19281231</c:v>
                </c:pt>
                <c:pt idx="37">
                  <c:v>19290131</c:v>
                </c:pt>
                <c:pt idx="38">
                  <c:v>19290228</c:v>
                </c:pt>
                <c:pt idx="39">
                  <c:v>19290328</c:v>
                </c:pt>
                <c:pt idx="40">
                  <c:v>19290430</c:v>
                </c:pt>
                <c:pt idx="41">
                  <c:v>19290531</c:v>
                </c:pt>
                <c:pt idx="42">
                  <c:v>19290629</c:v>
                </c:pt>
                <c:pt idx="43">
                  <c:v>19290731</c:v>
                </c:pt>
                <c:pt idx="44">
                  <c:v>19290830</c:v>
                </c:pt>
                <c:pt idx="45">
                  <c:v>19290930</c:v>
                </c:pt>
                <c:pt idx="46">
                  <c:v>19291031</c:v>
                </c:pt>
                <c:pt idx="47">
                  <c:v>19291127</c:v>
                </c:pt>
                <c:pt idx="48">
                  <c:v>19291231</c:v>
                </c:pt>
                <c:pt idx="49">
                  <c:v>19300131</c:v>
                </c:pt>
                <c:pt idx="50">
                  <c:v>19300228</c:v>
                </c:pt>
                <c:pt idx="51">
                  <c:v>19300331</c:v>
                </c:pt>
                <c:pt idx="52">
                  <c:v>19300430</c:v>
                </c:pt>
                <c:pt idx="53">
                  <c:v>19300529</c:v>
                </c:pt>
                <c:pt idx="54">
                  <c:v>19300630</c:v>
                </c:pt>
                <c:pt idx="55">
                  <c:v>19300731</c:v>
                </c:pt>
                <c:pt idx="56">
                  <c:v>19300829</c:v>
                </c:pt>
                <c:pt idx="57">
                  <c:v>19300930</c:v>
                </c:pt>
                <c:pt idx="58">
                  <c:v>19301031</c:v>
                </c:pt>
                <c:pt idx="59">
                  <c:v>19301129</c:v>
                </c:pt>
                <c:pt idx="60">
                  <c:v>19301231</c:v>
                </c:pt>
                <c:pt idx="61">
                  <c:v>19310131</c:v>
                </c:pt>
                <c:pt idx="62">
                  <c:v>19310228</c:v>
                </c:pt>
                <c:pt idx="63">
                  <c:v>19310331</c:v>
                </c:pt>
                <c:pt idx="64">
                  <c:v>19310430</c:v>
                </c:pt>
                <c:pt idx="65">
                  <c:v>19310529</c:v>
                </c:pt>
                <c:pt idx="66">
                  <c:v>19310630</c:v>
                </c:pt>
                <c:pt idx="67">
                  <c:v>19310731</c:v>
                </c:pt>
                <c:pt idx="68">
                  <c:v>19310831</c:v>
                </c:pt>
                <c:pt idx="69">
                  <c:v>19310930</c:v>
                </c:pt>
                <c:pt idx="70">
                  <c:v>19311031</c:v>
                </c:pt>
                <c:pt idx="71">
                  <c:v>19311130</c:v>
                </c:pt>
                <c:pt idx="72">
                  <c:v>19311231</c:v>
                </c:pt>
                <c:pt idx="73">
                  <c:v>19320130</c:v>
                </c:pt>
                <c:pt idx="74">
                  <c:v>19320229</c:v>
                </c:pt>
                <c:pt idx="75">
                  <c:v>19320331</c:v>
                </c:pt>
                <c:pt idx="76">
                  <c:v>19320430</c:v>
                </c:pt>
                <c:pt idx="77">
                  <c:v>19320531</c:v>
                </c:pt>
                <c:pt idx="78">
                  <c:v>19320630</c:v>
                </c:pt>
                <c:pt idx="79">
                  <c:v>19320730</c:v>
                </c:pt>
                <c:pt idx="80">
                  <c:v>19320831</c:v>
                </c:pt>
                <c:pt idx="81">
                  <c:v>19320930</c:v>
                </c:pt>
                <c:pt idx="82">
                  <c:v>19321031</c:v>
                </c:pt>
                <c:pt idx="83">
                  <c:v>19321130</c:v>
                </c:pt>
                <c:pt idx="84">
                  <c:v>19321231</c:v>
                </c:pt>
                <c:pt idx="85">
                  <c:v>19330131</c:v>
                </c:pt>
                <c:pt idx="86">
                  <c:v>19330228</c:v>
                </c:pt>
                <c:pt idx="87">
                  <c:v>19330331</c:v>
                </c:pt>
                <c:pt idx="88">
                  <c:v>19330429</c:v>
                </c:pt>
                <c:pt idx="89">
                  <c:v>19330531</c:v>
                </c:pt>
                <c:pt idx="90">
                  <c:v>19330630</c:v>
                </c:pt>
                <c:pt idx="91">
                  <c:v>19330731</c:v>
                </c:pt>
                <c:pt idx="92">
                  <c:v>19330831</c:v>
                </c:pt>
                <c:pt idx="93">
                  <c:v>19330930</c:v>
                </c:pt>
                <c:pt idx="94">
                  <c:v>19331031</c:v>
                </c:pt>
                <c:pt idx="95">
                  <c:v>19331129</c:v>
                </c:pt>
                <c:pt idx="96">
                  <c:v>19331230</c:v>
                </c:pt>
                <c:pt idx="97">
                  <c:v>19340131</c:v>
                </c:pt>
                <c:pt idx="98">
                  <c:v>19340228</c:v>
                </c:pt>
                <c:pt idx="99">
                  <c:v>19340331</c:v>
                </c:pt>
                <c:pt idx="100">
                  <c:v>19340430</c:v>
                </c:pt>
                <c:pt idx="101">
                  <c:v>19340531</c:v>
                </c:pt>
                <c:pt idx="102">
                  <c:v>19340630</c:v>
                </c:pt>
                <c:pt idx="103">
                  <c:v>19340731</c:v>
                </c:pt>
                <c:pt idx="104">
                  <c:v>19340831</c:v>
                </c:pt>
                <c:pt idx="105">
                  <c:v>19340929</c:v>
                </c:pt>
                <c:pt idx="106">
                  <c:v>19341031</c:v>
                </c:pt>
                <c:pt idx="107">
                  <c:v>19341130</c:v>
                </c:pt>
                <c:pt idx="108">
                  <c:v>19341231</c:v>
                </c:pt>
                <c:pt idx="109">
                  <c:v>19350131</c:v>
                </c:pt>
                <c:pt idx="110">
                  <c:v>19350228</c:v>
                </c:pt>
                <c:pt idx="111">
                  <c:v>19350330</c:v>
                </c:pt>
                <c:pt idx="112">
                  <c:v>19350430</c:v>
                </c:pt>
                <c:pt idx="113">
                  <c:v>19350531</c:v>
                </c:pt>
                <c:pt idx="114">
                  <c:v>19350629</c:v>
                </c:pt>
                <c:pt idx="115">
                  <c:v>19350731</c:v>
                </c:pt>
                <c:pt idx="116">
                  <c:v>19350831</c:v>
                </c:pt>
                <c:pt idx="117">
                  <c:v>19350930</c:v>
                </c:pt>
                <c:pt idx="118">
                  <c:v>19351031</c:v>
                </c:pt>
                <c:pt idx="119">
                  <c:v>19351130</c:v>
                </c:pt>
                <c:pt idx="120">
                  <c:v>19351231</c:v>
                </c:pt>
                <c:pt idx="121">
                  <c:v>19360131</c:v>
                </c:pt>
                <c:pt idx="122">
                  <c:v>19360229</c:v>
                </c:pt>
                <c:pt idx="123">
                  <c:v>19360331</c:v>
                </c:pt>
                <c:pt idx="124">
                  <c:v>19360430</c:v>
                </c:pt>
                <c:pt idx="125">
                  <c:v>19360529</c:v>
                </c:pt>
                <c:pt idx="126">
                  <c:v>19360630</c:v>
                </c:pt>
                <c:pt idx="127">
                  <c:v>19360731</c:v>
                </c:pt>
                <c:pt idx="128">
                  <c:v>19360831</c:v>
                </c:pt>
                <c:pt idx="129">
                  <c:v>19360930</c:v>
                </c:pt>
                <c:pt idx="130">
                  <c:v>19361031</c:v>
                </c:pt>
                <c:pt idx="131">
                  <c:v>19361130</c:v>
                </c:pt>
                <c:pt idx="132">
                  <c:v>19361231</c:v>
                </c:pt>
                <c:pt idx="133">
                  <c:v>19370130</c:v>
                </c:pt>
                <c:pt idx="134">
                  <c:v>19370227</c:v>
                </c:pt>
                <c:pt idx="135">
                  <c:v>19370331</c:v>
                </c:pt>
                <c:pt idx="136">
                  <c:v>19370430</c:v>
                </c:pt>
                <c:pt idx="137">
                  <c:v>19370528</c:v>
                </c:pt>
                <c:pt idx="138">
                  <c:v>19370630</c:v>
                </c:pt>
                <c:pt idx="139">
                  <c:v>19370731</c:v>
                </c:pt>
                <c:pt idx="140">
                  <c:v>19370831</c:v>
                </c:pt>
                <c:pt idx="141">
                  <c:v>19370930</c:v>
                </c:pt>
                <c:pt idx="142">
                  <c:v>19371030</c:v>
                </c:pt>
                <c:pt idx="143">
                  <c:v>19371130</c:v>
                </c:pt>
                <c:pt idx="144">
                  <c:v>19371231</c:v>
                </c:pt>
                <c:pt idx="145">
                  <c:v>19380131</c:v>
                </c:pt>
                <c:pt idx="146">
                  <c:v>19380228</c:v>
                </c:pt>
                <c:pt idx="147">
                  <c:v>19380331</c:v>
                </c:pt>
                <c:pt idx="148">
                  <c:v>19380430</c:v>
                </c:pt>
                <c:pt idx="149">
                  <c:v>19380531</c:v>
                </c:pt>
                <c:pt idx="150">
                  <c:v>19380630</c:v>
                </c:pt>
                <c:pt idx="151">
                  <c:v>19380730</c:v>
                </c:pt>
                <c:pt idx="152">
                  <c:v>19380831</c:v>
                </c:pt>
                <c:pt idx="153">
                  <c:v>19380930</c:v>
                </c:pt>
                <c:pt idx="154">
                  <c:v>19381031</c:v>
                </c:pt>
                <c:pt idx="155">
                  <c:v>19381130</c:v>
                </c:pt>
                <c:pt idx="156">
                  <c:v>19381231</c:v>
                </c:pt>
                <c:pt idx="157">
                  <c:v>19390131</c:v>
                </c:pt>
                <c:pt idx="158">
                  <c:v>19390228</c:v>
                </c:pt>
                <c:pt idx="159">
                  <c:v>19390331</c:v>
                </c:pt>
                <c:pt idx="160">
                  <c:v>19390429</c:v>
                </c:pt>
                <c:pt idx="161">
                  <c:v>19390531</c:v>
                </c:pt>
                <c:pt idx="162">
                  <c:v>19390630</c:v>
                </c:pt>
                <c:pt idx="163">
                  <c:v>19390731</c:v>
                </c:pt>
                <c:pt idx="164">
                  <c:v>19390831</c:v>
                </c:pt>
                <c:pt idx="165">
                  <c:v>19390930</c:v>
                </c:pt>
                <c:pt idx="166">
                  <c:v>19391031</c:v>
                </c:pt>
                <c:pt idx="167">
                  <c:v>19391130</c:v>
                </c:pt>
                <c:pt idx="168">
                  <c:v>19391230</c:v>
                </c:pt>
                <c:pt idx="169">
                  <c:v>19400131</c:v>
                </c:pt>
                <c:pt idx="170">
                  <c:v>19400229</c:v>
                </c:pt>
                <c:pt idx="171">
                  <c:v>19400330</c:v>
                </c:pt>
                <c:pt idx="172">
                  <c:v>19400430</c:v>
                </c:pt>
                <c:pt idx="173">
                  <c:v>19400531</c:v>
                </c:pt>
                <c:pt idx="174">
                  <c:v>19400629</c:v>
                </c:pt>
                <c:pt idx="175">
                  <c:v>19400731</c:v>
                </c:pt>
                <c:pt idx="176">
                  <c:v>19400831</c:v>
                </c:pt>
                <c:pt idx="177">
                  <c:v>19400930</c:v>
                </c:pt>
                <c:pt idx="178">
                  <c:v>19401031</c:v>
                </c:pt>
                <c:pt idx="179">
                  <c:v>19401130</c:v>
                </c:pt>
                <c:pt idx="180">
                  <c:v>19401231</c:v>
                </c:pt>
                <c:pt idx="181">
                  <c:v>19410131</c:v>
                </c:pt>
                <c:pt idx="182">
                  <c:v>19410228</c:v>
                </c:pt>
                <c:pt idx="183">
                  <c:v>19410331</c:v>
                </c:pt>
                <c:pt idx="184">
                  <c:v>19410430</c:v>
                </c:pt>
                <c:pt idx="185">
                  <c:v>19410531</c:v>
                </c:pt>
                <c:pt idx="186">
                  <c:v>19410630</c:v>
                </c:pt>
                <c:pt idx="187">
                  <c:v>19410731</c:v>
                </c:pt>
                <c:pt idx="188">
                  <c:v>19410830</c:v>
                </c:pt>
                <c:pt idx="189">
                  <c:v>19410930</c:v>
                </c:pt>
                <c:pt idx="190">
                  <c:v>19411031</c:v>
                </c:pt>
                <c:pt idx="191">
                  <c:v>19411129</c:v>
                </c:pt>
                <c:pt idx="192">
                  <c:v>19411231</c:v>
                </c:pt>
                <c:pt idx="193">
                  <c:v>19420131</c:v>
                </c:pt>
                <c:pt idx="194">
                  <c:v>19420228</c:v>
                </c:pt>
                <c:pt idx="195">
                  <c:v>19420331</c:v>
                </c:pt>
                <c:pt idx="196">
                  <c:v>19420430</c:v>
                </c:pt>
                <c:pt idx="197">
                  <c:v>19420529</c:v>
                </c:pt>
                <c:pt idx="198">
                  <c:v>19420630</c:v>
                </c:pt>
                <c:pt idx="199">
                  <c:v>19420731</c:v>
                </c:pt>
                <c:pt idx="200">
                  <c:v>19420831</c:v>
                </c:pt>
                <c:pt idx="201">
                  <c:v>19420930</c:v>
                </c:pt>
                <c:pt idx="202">
                  <c:v>19421031</c:v>
                </c:pt>
                <c:pt idx="203">
                  <c:v>19421130</c:v>
                </c:pt>
                <c:pt idx="204">
                  <c:v>19421231</c:v>
                </c:pt>
                <c:pt idx="205">
                  <c:v>19430130</c:v>
                </c:pt>
                <c:pt idx="206">
                  <c:v>19430227</c:v>
                </c:pt>
                <c:pt idx="207">
                  <c:v>19430331</c:v>
                </c:pt>
                <c:pt idx="208">
                  <c:v>19430430</c:v>
                </c:pt>
                <c:pt idx="209">
                  <c:v>19430529</c:v>
                </c:pt>
                <c:pt idx="210">
                  <c:v>19430630</c:v>
                </c:pt>
                <c:pt idx="211">
                  <c:v>19430731</c:v>
                </c:pt>
                <c:pt idx="212">
                  <c:v>19430831</c:v>
                </c:pt>
                <c:pt idx="213">
                  <c:v>19430930</c:v>
                </c:pt>
                <c:pt idx="214">
                  <c:v>19431030</c:v>
                </c:pt>
                <c:pt idx="215">
                  <c:v>19431130</c:v>
                </c:pt>
                <c:pt idx="216">
                  <c:v>19431231</c:v>
                </c:pt>
                <c:pt idx="217">
                  <c:v>19440131</c:v>
                </c:pt>
                <c:pt idx="218">
                  <c:v>19440229</c:v>
                </c:pt>
                <c:pt idx="219">
                  <c:v>19440331</c:v>
                </c:pt>
                <c:pt idx="220">
                  <c:v>19440429</c:v>
                </c:pt>
                <c:pt idx="221">
                  <c:v>19440531</c:v>
                </c:pt>
                <c:pt idx="222">
                  <c:v>19440630</c:v>
                </c:pt>
                <c:pt idx="223">
                  <c:v>19440731</c:v>
                </c:pt>
                <c:pt idx="224">
                  <c:v>19440831</c:v>
                </c:pt>
                <c:pt idx="225">
                  <c:v>19440930</c:v>
                </c:pt>
                <c:pt idx="226">
                  <c:v>19441031</c:v>
                </c:pt>
                <c:pt idx="227">
                  <c:v>19441130</c:v>
                </c:pt>
                <c:pt idx="228">
                  <c:v>19441230</c:v>
                </c:pt>
                <c:pt idx="229">
                  <c:v>19450131</c:v>
                </c:pt>
                <c:pt idx="230">
                  <c:v>19450228</c:v>
                </c:pt>
                <c:pt idx="231">
                  <c:v>19450331</c:v>
                </c:pt>
                <c:pt idx="232">
                  <c:v>19450430</c:v>
                </c:pt>
                <c:pt idx="233">
                  <c:v>19450531</c:v>
                </c:pt>
                <c:pt idx="234">
                  <c:v>19450630</c:v>
                </c:pt>
                <c:pt idx="235">
                  <c:v>19450731</c:v>
                </c:pt>
                <c:pt idx="236">
                  <c:v>19450831</c:v>
                </c:pt>
                <c:pt idx="237">
                  <c:v>19450929</c:v>
                </c:pt>
                <c:pt idx="238">
                  <c:v>19451031</c:v>
                </c:pt>
                <c:pt idx="239">
                  <c:v>19451130</c:v>
                </c:pt>
                <c:pt idx="240">
                  <c:v>19451231</c:v>
                </c:pt>
                <c:pt idx="241">
                  <c:v>19460131</c:v>
                </c:pt>
                <c:pt idx="242">
                  <c:v>19460228</c:v>
                </c:pt>
                <c:pt idx="243">
                  <c:v>19460330</c:v>
                </c:pt>
                <c:pt idx="244">
                  <c:v>19460430</c:v>
                </c:pt>
                <c:pt idx="245">
                  <c:v>19460531</c:v>
                </c:pt>
                <c:pt idx="246">
                  <c:v>19460628</c:v>
                </c:pt>
                <c:pt idx="247">
                  <c:v>19460731</c:v>
                </c:pt>
                <c:pt idx="248">
                  <c:v>19460830</c:v>
                </c:pt>
                <c:pt idx="249">
                  <c:v>19460930</c:v>
                </c:pt>
                <c:pt idx="250">
                  <c:v>19461031</c:v>
                </c:pt>
                <c:pt idx="251">
                  <c:v>19461130</c:v>
                </c:pt>
                <c:pt idx="252">
                  <c:v>19461231</c:v>
                </c:pt>
                <c:pt idx="253">
                  <c:v>19470131</c:v>
                </c:pt>
                <c:pt idx="254">
                  <c:v>19470228</c:v>
                </c:pt>
                <c:pt idx="255">
                  <c:v>19470331</c:v>
                </c:pt>
                <c:pt idx="256">
                  <c:v>19470430</c:v>
                </c:pt>
                <c:pt idx="257">
                  <c:v>19470529</c:v>
                </c:pt>
                <c:pt idx="258">
                  <c:v>19470630</c:v>
                </c:pt>
                <c:pt idx="259">
                  <c:v>19470731</c:v>
                </c:pt>
                <c:pt idx="260">
                  <c:v>19470829</c:v>
                </c:pt>
                <c:pt idx="261">
                  <c:v>19470930</c:v>
                </c:pt>
                <c:pt idx="262">
                  <c:v>19471031</c:v>
                </c:pt>
                <c:pt idx="263">
                  <c:v>19471129</c:v>
                </c:pt>
                <c:pt idx="264">
                  <c:v>19471231</c:v>
                </c:pt>
                <c:pt idx="265">
                  <c:v>19480131</c:v>
                </c:pt>
                <c:pt idx="266">
                  <c:v>19480228</c:v>
                </c:pt>
                <c:pt idx="267">
                  <c:v>19480331</c:v>
                </c:pt>
                <c:pt idx="268">
                  <c:v>19480430</c:v>
                </c:pt>
                <c:pt idx="269">
                  <c:v>19480528</c:v>
                </c:pt>
                <c:pt idx="270">
                  <c:v>19480630</c:v>
                </c:pt>
                <c:pt idx="271">
                  <c:v>19480730</c:v>
                </c:pt>
                <c:pt idx="272">
                  <c:v>19480831</c:v>
                </c:pt>
                <c:pt idx="273">
                  <c:v>19480930</c:v>
                </c:pt>
                <c:pt idx="274">
                  <c:v>19481030</c:v>
                </c:pt>
                <c:pt idx="275">
                  <c:v>19481130</c:v>
                </c:pt>
                <c:pt idx="276">
                  <c:v>19481231</c:v>
                </c:pt>
                <c:pt idx="277">
                  <c:v>19490131</c:v>
                </c:pt>
                <c:pt idx="278">
                  <c:v>19490228</c:v>
                </c:pt>
                <c:pt idx="279">
                  <c:v>19490331</c:v>
                </c:pt>
                <c:pt idx="280">
                  <c:v>19490430</c:v>
                </c:pt>
                <c:pt idx="281">
                  <c:v>19490531</c:v>
                </c:pt>
                <c:pt idx="282">
                  <c:v>19490630</c:v>
                </c:pt>
                <c:pt idx="283">
                  <c:v>19490729</c:v>
                </c:pt>
                <c:pt idx="284">
                  <c:v>19490831</c:v>
                </c:pt>
                <c:pt idx="285">
                  <c:v>19490930</c:v>
                </c:pt>
                <c:pt idx="286">
                  <c:v>19491031</c:v>
                </c:pt>
                <c:pt idx="287">
                  <c:v>19491130</c:v>
                </c:pt>
                <c:pt idx="288">
                  <c:v>19491231</c:v>
                </c:pt>
                <c:pt idx="289">
                  <c:v>19500131</c:v>
                </c:pt>
                <c:pt idx="290">
                  <c:v>19500228</c:v>
                </c:pt>
                <c:pt idx="291">
                  <c:v>19500331</c:v>
                </c:pt>
                <c:pt idx="292">
                  <c:v>19500429</c:v>
                </c:pt>
                <c:pt idx="293">
                  <c:v>19500531</c:v>
                </c:pt>
                <c:pt idx="294">
                  <c:v>19500630</c:v>
                </c:pt>
                <c:pt idx="295">
                  <c:v>19500731</c:v>
                </c:pt>
                <c:pt idx="296">
                  <c:v>19500831</c:v>
                </c:pt>
                <c:pt idx="297">
                  <c:v>19500929</c:v>
                </c:pt>
                <c:pt idx="298">
                  <c:v>19501031</c:v>
                </c:pt>
                <c:pt idx="299">
                  <c:v>19501130</c:v>
                </c:pt>
                <c:pt idx="300">
                  <c:v>19501230</c:v>
                </c:pt>
                <c:pt idx="301">
                  <c:v>19510131</c:v>
                </c:pt>
                <c:pt idx="302">
                  <c:v>19510228</c:v>
                </c:pt>
                <c:pt idx="303">
                  <c:v>19510331</c:v>
                </c:pt>
                <c:pt idx="304">
                  <c:v>19510430</c:v>
                </c:pt>
                <c:pt idx="305">
                  <c:v>19510531</c:v>
                </c:pt>
                <c:pt idx="306">
                  <c:v>19510629</c:v>
                </c:pt>
                <c:pt idx="307">
                  <c:v>19510731</c:v>
                </c:pt>
                <c:pt idx="308">
                  <c:v>19510831</c:v>
                </c:pt>
                <c:pt idx="309">
                  <c:v>19510928</c:v>
                </c:pt>
                <c:pt idx="310">
                  <c:v>19511031</c:v>
                </c:pt>
                <c:pt idx="311">
                  <c:v>19511130</c:v>
                </c:pt>
                <c:pt idx="312">
                  <c:v>19511231</c:v>
                </c:pt>
                <c:pt idx="313">
                  <c:v>19520131</c:v>
                </c:pt>
                <c:pt idx="314">
                  <c:v>19520229</c:v>
                </c:pt>
                <c:pt idx="315">
                  <c:v>19520331</c:v>
                </c:pt>
                <c:pt idx="316">
                  <c:v>19520430</c:v>
                </c:pt>
                <c:pt idx="317">
                  <c:v>19520529</c:v>
                </c:pt>
                <c:pt idx="318">
                  <c:v>19520630</c:v>
                </c:pt>
                <c:pt idx="319">
                  <c:v>19520731</c:v>
                </c:pt>
                <c:pt idx="320">
                  <c:v>19520829</c:v>
                </c:pt>
                <c:pt idx="321">
                  <c:v>19520930</c:v>
                </c:pt>
                <c:pt idx="322">
                  <c:v>19521031</c:v>
                </c:pt>
                <c:pt idx="323">
                  <c:v>19521128</c:v>
                </c:pt>
                <c:pt idx="324">
                  <c:v>19521231</c:v>
                </c:pt>
                <c:pt idx="325">
                  <c:v>19530130</c:v>
                </c:pt>
                <c:pt idx="326">
                  <c:v>19530227</c:v>
                </c:pt>
                <c:pt idx="327">
                  <c:v>19530331</c:v>
                </c:pt>
                <c:pt idx="328">
                  <c:v>19530430</c:v>
                </c:pt>
                <c:pt idx="329">
                  <c:v>19530529</c:v>
                </c:pt>
                <c:pt idx="330">
                  <c:v>19530630</c:v>
                </c:pt>
                <c:pt idx="331">
                  <c:v>19530731</c:v>
                </c:pt>
                <c:pt idx="332">
                  <c:v>19530831</c:v>
                </c:pt>
                <c:pt idx="333">
                  <c:v>19530930</c:v>
                </c:pt>
                <c:pt idx="334">
                  <c:v>19531030</c:v>
                </c:pt>
                <c:pt idx="335">
                  <c:v>19531130</c:v>
                </c:pt>
                <c:pt idx="336">
                  <c:v>19531231</c:v>
                </c:pt>
                <c:pt idx="337">
                  <c:v>19540129</c:v>
                </c:pt>
                <c:pt idx="338">
                  <c:v>19540226</c:v>
                </c:pt>
                <c:pt idx="339">
                  <c:v>19540331</c:v>
                </c:pt>
                <c:pt idx="340">
                  <c:v>19540430</c:v>
                </c:pt>
                <c:pt idx="341">
                  <c:v>19540528</c:v>
                </c:pt>
                <c:pt idx="342">
                  <c:v>19540630</c:v>
                </c:pt>
                <c:pt idx="343">
                  <c:v>19540730</c:v>
                </c:pt>
                <c:pt idx="344">
                  <c:v>19540831</c:v>
                </c:pt>
                <c:pt idx="345">
                  <c:v>19540930</c:v>
                </c:pt>
                <c:pt idx="346">
                  <c:v>19541029</c:v>
                </c:pt>
                <c:pt idx="347">
                  <c:v>19541130</c:v>
                </c:pt>
                <c:pt idx="348">
                  <c:v>19541231</c:v>
                </c:pt>
                <c:pt idx="349">
                  <c:v>19550131</c:v>
                </c:pt>
                <c:pt idx="350">
                  <c:v>19550228</c:v>
                </c:pt>
                <c:pt idx="351">
                  <c:v>19550331</c:v>
                </c:pt>
                <c:pt idx="352">
                  <c:v>19550429</c:v>
                </c:pt>
                <c:pt idx="353">
                  <c:v>19550531</c:v>
                </c:pt>
                <c:pt idx="354">
                  <c:v>19550630</c:v>
                </c:pt>
                <c:pt idx="355">
                  <c:v>19550729</c:v>
                </c:pt>
                <c:pt idx="356">
                  <c:v>19550831</c:v>
                </c:pt>
                <c:pt idx="357">
                  <c:v>19550930</c:v>
                </c:pt>
                <c:pt idx="358">
                  <c:v>19551031</c:v>
                </c:pt>
                <c:pt idx="359">
                  <c:v>19551130</c:v>
                </c:pt>
                <c:pt idx="360">
                  <c:v>19551230</c:v>
                </c:pt>
                <c:pt idx="361">
                  <c:v>19560131</c:v>
                </c:pt>
                <c:pt idx="362">
                  <c:v>19560229</c:v>
                </c:pt>
                <c:pt idx="363">
                  <c:v>19560329</c:v>
                </c:pt>
                <c:pt idx="364">
                  <c:v>19560430</c:v>
                </c:pt>
                <c:pt idx="365">
                  <c:v>19560531</c:v>
                </c:pt>
                <c:pt idx="366">
                  <c:v>19560629</c:v>
                </c:pt>
                <c:pt idx="367">
                  <c:v>19560731</c:v>
                </c:pt>
                <c:pt idx="368">
                  <c:v>19560831</c:v>
                </c:pt>
                <c:pt idx="369">
                  <c:v>19560928</c:v>
                </c:pt>
                <c:pt idx="370">
                  <c:v>19561031</c:v>
                </c:pt>
                <c:pt idx="371">
                  <c:v>19561130</c:v>
                </c:pt>
                <c:pt idx="372">
                  <c:v>19561231</c:v>
                </c:pt>
                <c:pt idx="373">
                  <c:v>19570131</c:v>
                </c:pt>
                <c:pt idx="374">
                  <c:v>19570228</c:v>
                </c:pt>
                <c:pt idx="375">
                  <c:v>19570329</c:v>
                </c:pt>
                <c:pt idx="376">
                  <c:v>19570430</c:v>
                </c:pt>
                <c:pt idx="377">
                  <c:v>19570531</c:v>
                </c:pt>
                <c:pt idx="378">
                  <c:v>19570628</c:v>
                </c:pt>
                <c:pt idx="379">
                  <c:v>19570731</c:v>
                </c:pt>
                <c:pt idx="380">
                  <c:v>19570830</c:v>
                </c:pt>
                <c:pt idx="381">
                  <c:v>19570930</c:v>
                </c:pt>
                <c:pt idx="382">
                  <c:v>19571031</c:v>
                </c:pt>
                <c:pt idx="383">
                  <c:v>19571129</c:v>
                </c:pt>
                <c:pt idx="384">
                  <c:v>19571231</c:v>
                </c:pt>
                <c:pt idx="385">
                  <c:v>19580131</c:v>
                </c:pt>
                <c:pt idx="386">
                  <c:v>19580228</c:v>
                </c:pt>
                <c:pt idx="387">
                  <c:v>19580331</c:v>
                </c:pt>
                <c:pt idx="388">
                  <c:v>19580430</c:v>
                </c:pt>
                <c:pt idx="389">
                  <c:v>19580529</c:v>
                </c:pt>
                <c:pt idx="390">
                  <c:v>19580630</c:v>
                </c:pt>
                <c:pt idx="391">
                  <c:v>19580731</c:v>
                </c:pt>
                <c:pt idx="392">
                  <c:v>19580829</c:v>
                </c:pt>
                <c:pt idx="393">
                  <c:v>19580930</c:v>
                </c:pt>
                <c:pt idx="394">
                  <c:v>19581031</c:v>
                </c:pt>
                <c:pt idx="395">
                  <c:v>19581128</c:v>
                </c:pt>
                <c:pt idx="396">
                  <c:v>19581231</c:v>
                </c:pt>
                <c:pt idx="397">
                  <c:v>19590130</c:v>
                </c:pt>
                <c:pt idx="398">
                  <c:v>19590227</c:v>
                </c:pt>
                <c:pt idx="399">
                  <c:v>19590331</c:v>
                </c:pt>
                <c:pt idx="400">
                  <c:v>19590430</c:v>
                </c:pt>
                <c:pt idx="401">
                  <c:v>19590529</c:v>
                </c:pt>
                <c:pt idx="402">
                  <c:v>19590630</c:v>
                </c:pt>
                <c:pt idx="403">
                  <c:v>19590731</c:v>
                </c:pt>
                <c:pt idx="404">
                  <c:v>19590831</c:v>
                </c:pt>
                <c:pt idx="405">
                  <c:v>19590930</c:v>
                </c:pt>
                <c:pt idx="406">
                  <c:v>19591030</c:v>
                </c:pt>
                <c:pt idx="407">
                  <c:v>19591130</c:v>
                </c:pt>
                <c:pt idx="408">
                  <c:v>19591231</c:v>
                </c:pt>
                <c:pt idx="409">
                  <c:v>19600129</c:v>
                </c:pt>
                <c:pt idx="410">
                  <c:v>19600229</c:v>
                </c:pt>
                <c:pt idx="411">
                  <c:v>19600331</c:v>
                </c:pt>
                <c:pt idx="412">
                  <c:v>19600429</c:v>
                </c:pt>
                <c:pt idx="413">
                  <c:v>19600531</c:v>
                </c:pt>
                <c:pt idx="414">
                  <c:v>19600630</c:v>
                </c:pt>
                <c:pt idx="415">
                  <c:v>19600729</c:v>
                </c:pt>
                <c:pt idx="416">
                  <c:v>19600831</c:v>
                </c:pt>
                <c:pt idx="417">
                  <c:v>19600930</c:v>
                </c:pt>
                <c:pt idx="418">
                  <c:v>19601031</c:v>
                </c:pt>
                <c:pt idx="419">
                  <c:v>19601130</c:v>
                </c:pt>
                <c:pt idx="420">
                  <c:v>19601230</c:v>
                </c:pt>
                <c:pt idx="421">
                  <c:v>19610131</c:v>
                </c:pt>
                <c:pt idx="422">
                  <c:v>19610228</c:v>
                </c:pt>
                <c:pt idx="423">
                  <c:v>19610330</c:v>
                </c:pt>
                <c:pt idx="424">
                  <c:v>19610428</c:v>
                </c:pt>
                <c:pt idx="425">
                  <c:v>19610531</c:v>
                </c:pt>
                <c:pt idx="426">
                  <c:v>19610630</c:v>
                </c:pt>
                <c:pt idx="427">
                  <c:v>19610731</c:v>
                </c:pt>
                <c:pt idx="428">
                  <c:v>19610831</c:v>
                </c:pt>
                <c:pt idx="429">
                  <c:v>19610929</c:v>
                </c:pt>
                <c:pt idx="430">
                  <c:v>19611031</c:v>
                </c:pt>
                <c:pt idx="431">
                  <c:v>19611130</c:v>
                </c:pt>
                <c:pt idx="432">
                  <c:v>19611229</c:v>
                </c:pt>
                <c:pt idx="433">
                  <c:v>19620131</c:v>
                </c:pt>
                <c:pt idx="434">
                  <c:v>19620228</c:v>
                </c:pt>
                <c:pt idx="435">
                  <c:v>19620330</c:v>
                </c:pt>
                <c:pt idx="436">
                  <c:v>19620430</c:v>
                </c:pt>
                <c:pt idx="437">
                  <c:v>19620531</c:v>
                </c:pt>
                <c:pt idx="438">
                  <c:v>19620629</c:v>
                </c:pt>
                <c:pt idx="439">
                  <c:v>19620731</c:v>
                </c:pt>
                <c:pt idx="440">
                  <c:v>19620831</c:v>
                </c:pt>
                <c:pt idx="441">
                  <c:v>19620928</c:v>
                </c:pt>
                <c:pt idx="442">
                  <c:v>19621031</c:v>
                </c:pt>
                <c:pt idx="443">
                  <c:v>19621130</c:v>
                </c:pt>
                <c:pt idx="444">
                  <c:v>19621231</c:v>
                </c:pt>
                <c:pt idx="445">
                  <c:v>19630131</c:v>
                </c:pt>
                <c:pt idx="446">
                  <c:v>19630228</c:v>
                </c:pt>
                <c:pt idx="447">
                  <c:v>19630329</c:v>
                </c:pt>
                <c:pt idx="448">
                  <c:v>19630430</c:v>
                </c:pt>
                <c:pt idx="449">
                  <c:v>19630531</c:v>
                </c:pt>
                <c:pt idx="450">
                  <c:v>19630628</c:v>
                </c:pt>
                <c:pt idx="451">
                  <c:v>19630731</c:v>
                </c:pt>
                <c:pt idx="452">
                  <c:v>19630830</c:v>
                </c:pt>
                <c:pt idx="453">
                  <c:v>19630930</c:v>
                </c:pt>
                <c:pt idx="454">
                  <c:v>19631031</c:v>
                </c:pt>
                <c:pt idx="455">
                  <c:v>19631129</c:v>
                </c:pt>
                <c:pt idx="456">
                  <c:v>19631231</c:v>
                </c:pt>
                <c:pt idx="457">
                  <c:v>19640131</c:v>
                </c:pt>
                <c:pt idx="458">
                  <c:v>19640228</c:v>
                </c:pt>
                <c:pt idx="459">
                  <c:v>19640331</c:v>
                </c:pt>
                <c:pt idx="460">
                  <c:v>19640430</c:v>
                </c:pt>
                <c:pt idx="461">
                  <c:v>19640528</c:v>
                </c:pt>
                <c:pt idx="462">
                  <c:v>19640630</c:v>
                </c:pt>
                <c:pt idx="463">
                  <c:v>19640731</c:v>
                </c:pt>
                <c:pt idx="464">
                  <c:v>19640831</c:v>
                </c:pt>
                <c:pt idx="465">
                  <c:v>19640930</c:v>
                </c:pt>
                <c:pt idx="466">
                  <c:v>19641030</c:v>
                </c:pt>
                <c:pt idx="467">
                  <c:v>19641130</c:v>
                </c:pt>
                <c:pt idx="468">
                  <c:v>19641231</c:v>
                </c:pt>
                <c:pt idx="469">
                  <c:v>19650129</c:v>
                </c:pt>
                <c:pt idx="470">
                  <c:v>19650226</c:v>
                </c:pt>
                <c:pt idx="471">
                  <c:v>19650331</c:v>
                </c:pt>
                <c:pt idx="472">
                  <c:v>19650430</c:v>
                </c:pt>
                <c:pt idx="473">
                  <c:v>19650528</c:v>
                </c:pt>
                <c:pt idx="474">
                  <c:v>19650630</c:v>
                </c:pt>
                <c:pt idx="475">
                  <c:v>19650730</c:v>
                </c:pt>
                <c:pt idx="476">
                  <c:v>19650831</c:v>
                </c:pt>
                <c:pt idx="477">
                  <c:v>19650930</c:v>
                </c:pt>
                <c:pt idx="478">
                  <c:v>19651029</c:v>
                </c:pt>
                <c:pt idx="479">
                  <c:v>19651130</c:v>
                </c:pt>
                <c:pt idx="480">
                  <c:v>19651231</c:v>
                </c:pt>
                <c:pt idx="481">
                  <c:v>19660131</c:v>
                </c:pt>
                <c:pt idx="482">
                  <c:v>19660228</c:v>
                </c:pt>
                <c:pt idx="483">
                  <c:v>19660331</c:v>
                </c:pt>
                <c:pt idx="484">
                  <c:v>19660429</c:v>
                </c:pt>
                <c:pt idx="485">
                  <c:v>19660531</c:v>
                </c:pt>
                <c:pt idx="486">
                  <c:v>19660630</c:v>
                </c:pt>
                <c:pt idx="487">
                  <c:v>19660729</c:v>
                </c:pt>
                <c:pt idx="488">
                  <c:v>19660831</c:v>
                </c:pt>
                <c:pt idx="489">
                  <c:v>19660930</c:v>
                </c:pt>
                <c:pt idx="490">
                  <c:v>19661031</c:v>
                </c:pt>
                <c:pt idx="491">
                  <c:v>19661130</c:v>
                </c:pt>
                <c:pt idx="492">
                  <c:v>19661230</c:v>
                </c:pt>
                <c:pt idx="493">
                  <c:v>19670131</c:v>
                </c:pt>
                <c:pt idx="494">
                  <c:v>19670228</c:v>
                </c:pt>
                <c:pt idx="495">
                  <c:v>19670331</c:v>
                </c:pt>
                <c:pt idx="496">
                  <c:v>19670428</c:v>
                </c:pt>
                <c:pt idx="497">
                  <c:v>19670531</c:v>
                </c:pt>
                <c:pt idx="498">
                  <c:v>19670630</c:v>
                </c:pt>
                <c:pt idx="499">
                  <c:v>19670731</c:v>
                </c:pt>
                <c:pt idx="500">
                  <c:v>19670831</c:v>
                </c:pt>
                <c:pt idx="501">
                  <c:v>19670929</c:v>
                </c:pt>
                <c:pt idx="502">
                  <c:v>19671031</c:v>
                </c:pt>
                <c:pt idx="503">
                  <c:v>19671130</c:v>
                </c:pt>
                <c:pt idx="504">
                  <c:v>19671229</c:v>
                </c:pt>
                <c:pt idx="505">
                  <c:v>19680131</c:v>
                </c:pt>
                <c:pt idx="506">
                  <c:v>19680229</c:v>
                </c:pt>
                <c:pt idx="507">
                  <c:v>19680329</c:v>
                </c:pt>
                <c:pt idx="508">
                  <c:v>19680430</c:v>
                </c:pt>
                <c:pt idx="509">
                  <c:v>19680531</c:v>
                </c:pt>
                <c:pt idx="510">
                  <c:v>19680628</c:v>
                </c:pt>
                <c:pt idx="511">
                  <c:v>19680730</c:v>
                </c:pt>
                <c:pt idx="512">
                  <c:v>19680830</c:v>
                </c:pt>
                <c:pt idx="513">
                  <c:v>19680930</c:v>
                </c:pt>
                <c:pt idx="514">
                  <c:v>19681031</c:v>
                </c:pt>
                <c:pt idx="515">
                  <c:v>19681129</c:v>
                </c:pt>
                <c:pt idx="516">
                  <c:v>19681231</c:v>
                </c:pt>
                <c:pt idx="517">
                  <c:v>19690131</c:v>
                </c:pt>
                <c:pt idx="518">
                  <c:v>19690228</c:v>
                </c:pt>
                <c:pt idx="519">
                  <c:v>19690328</c:v>
                </c:pt>
                <c:pt idx="520">
                  <c:v>19690430</c:v>
                </c:pt>
                <c:pt idx="521">
                  <c:v>19690529</c:v>
                </c:pt>
                <c:pt idx="522">
                  <c:v>19690630</c:v>
                </c:pt>
                <c:pt idx="523">
                  <c:v>19690731</c:v>
                </c:pt>
                <c:pt idx="524">
                  <c:v>19690829</c:v>
                </c:pt>
                <c:pt idx="525">
                  <c:v>19690930</c:v>
                </c:pt>
                <c:pt idx="526">
                  <c:v>19691031</c:v>
                </c:pt>
                <c:pt idx="527">
                  <c:v>19691128</c:v>
                </c:pt>
                <c:pt idx="528">
                  <c:v>19691231</c:v>
                </c:pt>
                <c:pt idx="529">
                  <c:v>19700130</c:v>
                </c:pt>
                <c:pt idx="530">
                  <c:v>19700227</c:v>
                </c:pt>
                <c:pt idx="531">
                  <c:v>19700331</c:v>
                </c:pt>
                <c:pt idx="532">
                  <c:v>19700430</c:v>
                </c:pt>
                <c:pt idx="533">
                  <c:v>19700529</c:v>
                </c:pt>
                <c:pt idx="534">
                  <c:v>19700630</c:v>
                </c:pt>
                <c:pt idx="535">
                  <c:v>19700731</c:v>
                </c:pt>
                <c:pt idx="536">
                  <c:v>19700831</c:v>
                </c:pt>
                <c:pt idx="537">
                  <c:v>19700930</c:v>
                </c:pt>
                <c:pt idx="538">
                  <c:v>19701030</c:v>
                </c:pt>
                <c:pt idx="539">
                  <c:v>19701130</c:v>
                </c:pt>
                <c:pt idx="540">
                  <c:v>19701231</c:v>
                </c:pt>
                <c:pt idx="541">
                  <c:v>19710129</c:v>
                </c:pt>
                <c:pt idx="542">
                  <c:v>19710226</c:v>
                </c:pt>
                <c:pt idx="543">
                  <c:v>19710331</c:v>
                </c:pt>
                <c:pt idx="544">
                  <c:v>19710430</c:v>
                </c:pt>
                <c:pt idx="545">
                  <c:v>19710528</c:v>
                </c:pt>
                <c:pt idx="546">
                  <c:v>19710630</c:v>
                </c:pt>
                <c:pt idx="547">
                  <c:v>19710730</c:v>
                </c:pt>
                <c:pt idx="548">
                  <c:v>19710831</c:v>
                </c:pt>
                <c:pt idx="549">
                  <c:v>19710930</c:v>
                </c:pt>
                <c:pt idx="550">
                  <c:v>19711029</c:v>
                </c:pt>
                <c:pt idx="551">
                  <c:v>19711130</c:v>
                </c:pt>
                <c:pt idx="552">
                  <c:v>19711231</c:v>
                </c:pt>
                <c:pt idx="553">
                  <c:v>19720131</c:v>
                </c:pt>
                <c:pt idx="554">
                  <c:v>19720229</c:v>
                </c:pt>
                <c:pt idx="555">
                  <c:v>19720330</c:v>
                </c:pt>
                <c:pt idx="556">
                  <c:v>19720428</c:v>
                </c:pt>
                <c:pt idx="557">
                  <c:v>19720531</c:v>
                </c:pt>
                <c:pt idx="558">
                  <c:v>19720630</c:v>
                </c:pt>
                <c:pt idx="559">
                  <c:v>19720731</c:v>
                </c:pt>
                <c:pt idx="560">
                  <c:v>19720831</c:v>
                </c:pt>
                <c:pt idx="561">
                  <c:v>19720929</c:v>
                </c:pt>
                <c:pt idx="562">
                  <c:v>19721031</c:v>
                </c:pt>
                <c:pt idx="563">
                  <c:v>19721130</c:v>
                </c:pt>
                <c:pt idx="564">
                  <c:v>19721229</c:v>
                </c:pt>
                <c:pt idx="565">
                  <c:v>19730131</c:v>
                </c:pt>
                <c:pt idx="566">
                  <c:v>19730228</c:v>
                </c:pt>
                <c:pt idx="567">
                  <c:v>19730330</c:v>
                </c:pt>
                <c:pt idx="568">
                  <c:v>19730430</c:v>
                </c:pt>
                <c:pt idx="569">
                  <c:v>19730531</c:v>
                </c:pt>
                <c:pt idx="570">
                  <c:v>19730629</c:v>
                </c:pt>
                <c:pt idx="571">
                  <c:v>19730731</c:v>
                </c:pt>
                <c:pt idx="572">
                  <c:v>19730831</c:v>
                </c:pt>
                <c:pt idx="573">
                  <c:v>19730928</c:v>
                </c:pt>
                <c:pt idx="574">
                  <c:v>19731031</c:v>
                </c:pt>
                <c:pt idx="575">
                  <c:v>19731130</c:v>
                </c:pt>
                <c:pt idx="576">
                  <c:v>19731231</c:v>
                </c:pt>
                <c:pt idx="577">
                  <c:v>19740131</c:v>
                </c:pt>
                <c:pt idx="578">
                  <c:v>19740228</c:v>
                </c:pt>
                <c:pt idx="579">
                  <c:v>19740329</c:v>
                </c:pt>
                <c:pt idx="580">
                  <c:v>19740430</c:v>
                </c:pt>
                <c:pt idx="581">
                  <c:v>19740531</c:v>
                </c:pt>
                <c:pt idx="582">
                  <c:v>19740628</c:v>
                </c:pt>
                <c:pt idx="583">
                  <c:v>19740731</c:v>
                </c:pt>
                <c:pt idx="584">
                  <c:v>19740830</c:v>
                </c:pt>
                <c:pt idx="585">
                  <c:v>19740930</c:v>
                </c:pt>
                <c:pt idx="586">
                  <c:v>19741031</c:v>
                </c:pt>
                <c:pt idx="587">
                  <c:v>19741129</c:v>
                </c:pt>
                <c:pt idx="588">
                  <c:v>19741231</c:v>
                </c:pt>
                <c:pt idx="589">
                  <c:v>19750131</c:v>
                </c:pt>
                <c:pt idx="590">
                  <c:v>19750228</c:v>
                </c:pt>
                <c:pt idx="591">
                  <c:v>19750331</c:v>
                </c:pt>
                <c:pt idx="592">
                  <c:v>19750430</c:v>
                </c:pt>
                <c:pt idx="593">
                  <c:v>19750530</c:v>
                </c:pt>
                <c:pt idx="594">
                  <c:v>19750630</c:v>
                </c:pt>
                <c:pt idx="595">
                  <c:v>19750731</c:v>
                </c:pt>
                <c:pt idx="596">
                  <c:v>19750829</c:v>
                </c:pt>
                <c:pt idx="597">
                  <c:v>19750930</c:v>
                </c:pt>
                <c:pt idx="598">
                  <c:v>19751031</c:v>
                </c:pt>
                <c:pt idx="599">
                  <c:v>19751128</c:v>
                </c:pt>
                <c:pt idx="600">
                  <c:v>19751231</c:v>
                </c:pt>
                <c:pt idx="601">
                  <c:v>19760130</c:v>
                </c:pt>
                <c:pt idx="602">
                  <c:v>19760227</c:v>
                </c:pt>
                <c:pt idx="603">
                  <c:v>19760331</c:v>
                </c:pt>
                <c:pt idx="604">
                  <c:v>19760430</c:v>
                </c:pt>
                <c:pt idx="605">
                  <c:v>19760528</c:v>
                </c:pt>
                <c:pt idx="606">
                  <c:v>19760630</c:v>
                </c:pt>
                <c:pt idx="607">
                  <c:v>19760730</c:v>
                </c:pt>
                <c:pt idx="608">
                  <c:v>19760831</c:v>
                </c:pt>
                <c:pt idx="609">
                  <c:v>19760930</c:v>
                </c:pt>
                <c:pt idx="610">
                  <c:v>19761029</c:v>
                </c:pt>
                <c:pt idx="611">
                  <c:v>19761130</c:v>
                </c:pt>
                <c:pt idx="612">
                  <c:v>19761231</c:v>
                </c:pt>
                <c:pt idx="613">
                  <c:v>19770131</c:v>
                </c:pt>
                <c:pt idx="614">
                  <c:v>19770228</c:v>
                </c:pt>
                <c:pt idx="615">
                  <c:v>19770331</c:v>
                </c:pt>
                <c:pt idx="616">
                  <c:v>19770429</c:v>
                </c:pt>
                <c:pt idx="617">
                  <c:v>19770531</c:v>
                </c:pt>
                <c:pt idx="618">
                  <c:v>19770630</c:v>
                </c:pt>
                <c:pt idx="619">
                  <c:v>19770729</c:v>
                </c:pt>
                <c:pt idx="620">
                  <c:v>19770831</c:v>
                </c:pt>
                <c:pt idx="621">
                  <c:v>19770930</c:v>
                </c:pt>
                <c:pt idx="622">
                  <c:v>19771031</c:v>
                </c:pt>
                <c:pt idx="623">
                  <c:v>19771130</c:v>
                </c:pt>
                <c:pt idx="624">
                  <c:v>19771230</c:v>
                </c:pt>
                <c:pt idx="625">
                  <c:v>19780131</c:v>
                </c:pt>
                <c:pt idx="626">
                  <c:v>19780228</c:v>
                </c:pt>
                <c:pt idx="627">
                  <c:v>19780331</c:v>
                </c:pt>
                <c:pt idx="628">
                  <c:v>19780428</c:v>
                </c:pt>
                <c:pt idx="629">
                  <c:v>19780531</c:v>
                </c:pt>
                <c:pt idx="630">
                  <c:v>19780630</c:v>
                </c:pt>
                <c:pt idx="631">
                  <c:v>19780731</c:v>
                </c:pt>
                <c:pt idx="632">
                  <c:v>19780831</c:v>
                </c:pt>
                <c:pt idx="633">
                  <c:v>19780929</c:v>
                </c:pt>
                <c:pt idx="634">
                  <c:v>19781031</c:v>
                </c:pt>
                <c:pt idx="635">
                  <c:v>19781130</c:v>
                </c:pt>
                <c:pt idx="636">
                  <c:v>19781229</c:v>
                </c:pt>
                <c:pt idx="637">
                  <c:v>19790131</c:v>
                </c:pt>
                <c:pt idx="638">
                  <c:v>19790228</c:v>
                </c:pt>
                <c:pt idx="639">
                  <c:v>19790330</c:v>
                </c:pt>
                <c:pt idx="640">
                  <c:v>19790430</c:v>
                </c:pt>
                <c:pt idx="641">
                  <c:v>19790531</c:v>
                </c:pt>
                <c:pt idx="642">
                  <c:v>19790629</c:v>
                </c:pt>
                <c:pt idx="643">
                  <c:v>19790731</c:v>
                </c:pt>
                <c:pt idx="644">
                  <c:v>19790831</c:v>
                </c:pt>
                <c:pt idx="645">
                  <c:v>19790928</c:v>
                </c:pt>
                <c:pt idx="646">
                  <c:v>19791031</c:v>
                </c:pt>
                <c:pt idx="647">
                  <c:v>19791130</c:v>
                </c:pt>
                <c:pt idx="648">
                  <c:v>19791231</c:v>
                </c:pt>
                <c:pt idx="649">
                  <c:v>19800131</c:v>
                </c:pt>
                <c:pt idx="650">
                  <c:v>19800229</c:v>
                </c:pt>
                <c:pt idx="651">
                  <c:v>19800331</c:v>
                </c:pt>
                <c:pt idx="652">
                  <c:v>19800430</c:v>
                </c:pt>
                <c:pt idx="653">
                  <c:v>19800530</c:v>
                </c:pt>
                <c:pt idx="654">
                  <c:v>19800630</c:v>
                </c:pt>
                <c:pt idx="655">
                  <c:v>19800731</c:v>
                </c:pt>
                <c:pt idx="656">
                  <c:v>19800829</c:v>
                </c:pt>
                <c:pt idx="657">
                  <c:v>19800930</c:v>
                </c:pt>
                <c:pt idx="658">
                  <c:v>19801031</c:v>
                </c:pt>
                <c:pt idx="659">
                  <c:v>19801128</c:v>
                </c:pt>
                <c:pt idx="660">
                  <c:v>19801231</c:v>
                </c:pt>
                <c:pt idx="661">
                  <c:v>19810130</c:v>
                </c:pt>
                <c:pt idx="662">
                  <c:v>19810227</c:v>
                </c:pt>
                <c:pt idx="663">
                  <c:v>19810331</c:v>
                </c:pt>
                <c:pt idx="664">
                  <c:v>19810430</c:v>
                </c:pt>
                <c:pt idx="665">
                  <c:v>19810529</c:v>
                </c:pt>
                <c:pt idx="666">
                  <c:v>19810630</c:v>
                </c:pt>
                <c:pt idx="667">
                  <c:v>19810731</c:v>
                </c:pt>
                <c:pt idx="668">
                  <c:v>19810831</c:v>
                </c:pt>
                <c:pt idx="669">
                  <c:v>19810930</c:v>
                </c:pt>
                <c:pt idx="670">
                  <c:v>19811030</c:v>
                </c:pt>
                <c:pt idx="671">
                  <c:v>19811130</c:v>
                </c:pt>
                <c:pt idx="672">
                  <c:v>19811231</c:v>
                </c:pt>
                <c:pt idx="673">
                  <c:v>19820129</c:v>
                </c:pt>
                <c:pt idx="674">
                  <c:v>19820226</c:v>
                </c:pt>
                <c:pt idx="675">
                  <c:v>19820331</c:v>
                </c:pt>
                <c:pt idx="676">
                  <c:v>19820430</c:v>
                </c:pt>
                <c:pt idx="677">
                  <c:v>19820528</c:v>
                </c:pt>
                <c:pt idx="678">
                  <c:v>19820630</c:v>
                </c:pt>
                <c:pt idx="679">
                  <c:v>19820730</c:v>
                </c:pt>
                <c:pt idx="680">
                  <c:v>19820831</c:v>
                </c:pt>
                <c:pt idx="681">
                  <c:v>19820930</c:v>
                </c:pt>
                <c:pt idx="682">
                  <c:v>19821029</c:v>
                </c:pt>
                <c:pt idx="683">
                  <c:v>19821130</c:v>
                </c:pt>
                <c:pt idx="684">
                  <c:v>19821231</c:v>
                </c:pt>
                <c:pt idx="685">
                  <c:v>19830131</c:v>
                </c:pt>
                <c:pt idx="686">
                  <c:v>19830228</c:v>
                </c:pt>
                <c:pt idx="687">
                  <c:v>19830331</c:v>
                </c:pt>
                <c:pt idx="688">
                  <c:v>19830429</c:v>
                </c:pt>
                <c:pt idx="689">
                  <c:v>19830531</c:v>
                </c:pt>
                <c:pt idx="690">
                  <c:v>19830630</c:v>
                </c:pt>
                <c:pt idx="691">
                  <c:v>19830729</c:v>
                </c:pt>
                <c:pt idx="692">
                  <c:v>19830831</c:v>
                </c:pt>
                <c:pt idx="693">
                  <c:v>19830930</c:v>
                </c:pt>
                <c:pt idx="694">
                  <c:v>19831031</c:v>
                </c:pt>
                <c:pt idx="695">
                  <c:v>19831130</c:v>
                </c:pt>
                <c:pt idx="696">
                  <c:v>19831230</c:v>
                </c:pt>
                <c:pt idx="697">
                  <c:v>19840131</c:v>
                </c:pt>
                <c:pt idx="698">
                  <c:v>19840229</c:v>
                </c:pt>
                <c:pt idx="699">
                  <c:v>19840330</c:v>
                </c:pt>
                <c:pt idx="700">
                  <c:v>19840430</c:v>
                </c:pt>
                <c:pt idx="701">
                  <c:v>19840531</c:v>
                </c:pt>
                <c:pt idx="702">
                  <c:v>19840629</c:v>
                </c:pt>
                <c:pt idx="703">
                  <c:v>19840731</c:v>
                </c:pt>
                <c:pt idx="704">
                  <c:v>19840831</c:v>
                </c:pt>
                <c:pt idx="705">
                  <c:v>19840928</c:v>
                </c:pt>
                <c:pt idx="706">
                  <c:v>19841031</c:v>
                </c:pt>
                <c:pt idx="707">
                  <c:v>19841130</c:v>
                </c:pt>
                <c:pt idx="708">
                  <c:v>19841231</c:v>
                </c:pt>
                <c:pt idx="709">
                  <c:v>19850131</c:v>
                </c:pt>
                <c:pt idx="710">
                  <c:v>19850228</c:v>
                </c:pt>
                <c:pt idx="711">
                  <c:v>19850329</c:v>
                </c:pt>
                <c:pt idx="712">
                  <c:v>19850430</c:v>
                </c:pt>
                <c:pt idx="713">
                  <c:v>19850531</c:v>
                </c:pt>
                <c:pt idx="714">
                  <c:v>19850628</c:v>
                </c:pt>
                <c:pt idx="715">
                  <c:v>19850731</c:v>
                </c:pt>
                <c:pt idx="716">
                  <c:v>19850830</c:v>
                </c:pt>
                <c:pt idx="717">
                  <c:v>19850930</c:v>
                </c:pt>
                <c:pt idx="718">
                  <c:v>19851031</c:v>
                </c:pt>
                <c:pt idx="719">
                  <c:v>19851129</c:v>
                </c:pt>
                <c:pt idx="720">
                  <c:v>19851231</c:v>
                </c:pt>
                <c:pt idx="721">
                  <c:v>19860131</c:v>
                </c:pt>
                <c:pt idx="722">
                  <c:v>19860228</c:v>
                </c:pt>
                <c:pt idx="723">
                  <c:v>19860331</c:v>
                </c:pt>
                <c:pt idx="724">
                  <c:v>19860430</c:v>
                </c:pt>
                <c:pt idx="725">
                  <c:v>19860530</c:v>
                </c:pt>
                <c:pt idx="726">
                  <c:v>19860630</c:v>
                </c:pt>
                <c:pt idx="727">
                  <c:v>19860731</c:v>
                </c:pt>
                <c:pt idx="728">
                  <c:v>19860829</c:v>
                </c:pt>
                <c:pt idx="729">
                  <c:v>19860930</c:v>
                </c:pt>
                <c:pt idx="730">
                  <c:v>19861031</c:v>
                </c:pt>
                <c:pt idx="731">
                  <c:v>19861128</c:v>
                </c:pt>
                <c:pt idx="732">
                  <c:v>19861231</c:v>
                </c:pt>
                <c:pt idx="733">
                  <c:v>19870130</c:v>
                </c:pt>
                <c:pt idx="734">
                  <c:v>19870227</c:v>
                </c:pt>
                <c:pt idx="735">
                  <c:v>19870331</c:v>
                </c:pt>
                <c:pt idx="736">
                  <c:v>19870430</c:v>
                </c:pt>
                <c:pt idx="737">
                  <c:v>19870529</c:v>
                </c:pt>
                <c:pt idx="738">
                  <c:v>19870630</c:v>
                </c:pt>
                <c:pt idx="739">
                  <c:v>19870731</c:v>
                </c:pt>
                <c:pt idx="740">
                  <c:v>19870831</c:v>
                </c:pt>
                <c:pt idx="741">
                  <c:v>19870930</c:v>
                </c:pt>
                <c:pt idx="742">
                  <c:v>19871030</c:v>
                </c:pt>
                <c:pt idx="743">
                  <c:v>19871130</c:v>
                </c:pt>
                <c:pt idx="744">
                  <c:v>19871231</c:v>
                </c:pt>
                <c:pt idx="745">
                  <c:v>19880129</c:v>
                </c:pt>
                <c:pt idx="746">
                  <c:v>19880229</c:v>
                </c:pt>
                <c:pt idx="747">
                  <c:v>19880331</c:v>
                </c:pt>
                <c:pt idx="748">
                  <c:v>19880429</c:v>
                </c:pt>
                <c:pt idx="749">
                  <c:v>19880531</c:v>
                </c:pt>
                <c:pt idx="750">
                  <c:v>19880630</c:v>
                </c:pt>
                <c:pt idx="751">
                  <c:v>19880729</c:v>
                </c:pt>
                <c:pt idx="752">
                  <c:v>19880831</c:v>
                </c:pt>
                <c:pt idx="753">
                  <c:v>19880930</c:v>
                </c:pt>
                <c:pt idx="754">
                  <c:v>19881031</c:v>
                </c:pt>
                <c:pt idx="755">
                  <c:v>19881130</c:v>
                </c:pt>
                <c:pt idx="756">
                  <c:v>19881230</c:v>
                </c:pt>
                <c:pt idx="757">
                  <c:v>19890131</c:v>
                </c:pt>
                <c:pt idx="758">
                  <c:v>19890228</c:v>
                </c:pt>
                <c:pt idx="759">
                  <c:v>19890331</c:v>
                </c:pt>
                <c:pt idx="760">
                  <c:v>19890428</c:v>
                </c:pt>
                <c:pt idx="761">
                  <c:v>19890531</c:v>
                </c:pt>
                <c:pt idx="762">
                  <c:v>19890630</c:v>
                </c:pt>
                <c:pt idx="763">
                  <c:v>19890731</c:v>
                </c:pt>
                <c:pt idx="764">
                  <c:v>19890831</c:v>
                </c:pt>
                <c:pt idx="765">
                  <c:v>19890929</c:v>
                </c:pt>
                <c:pt idx="766">
                  <c:v>19891031</c:v>
                </c:pt>
                <c:pt idx="767">
                  <c:v>19891130</c:v>
                </c:pt>
                <c:pt idx="768">
                  <c:v>19891229</c:v>
                </c:pt>
                <c:pt idx="769">
                  <c:v>19900131</c:v>
                </c:pt>
                <c:pt idx="770">
                  <c:v>19900228</c:v>
                </c:pt>
                <c:pt idx="771">
                  <c:v>19900330</c:v>
                </c:pt>
                <c:pt idx="772">
                  <c:v>19900430</c:v>
                </c:pt>
                <c:pt idx="773">
                  <c:v>19900531</c:v>
                </c:pt>
                <c:pt idx="774">
                  <c:v>19900629</c:v>
                </c:pt>
                <c:pt idx="775">
                  <c:v>19900731</c:v>
                </c:pt>
                <c:pt idx="776">
                  <c:v>19900831</c:v>
                </c:pt>
                <c:pt idx="777">
                  <c:v>19900928</c:v>
                </c:pt>
                <c:pt idx="778">
                  <c:v>19901031</c:v>
                </c:pt>
                <c:pt idx="779">
                  <c:v>19901130</c:v>
                </c:pt>
                <c:pt idx="780">
                  <c:v>19901231</c:v>
                </c:pt>
                <c:pt idx="781">
                  <c:v>19910131</c:v>
                </c:pt>
                <c:pt idx="782">
                  <c:v>19910228</c:v>
                </c:pt>
                <c:pt idx="783">
                  <c:v>19910328</c:v>
                </c:pt>
                <c:pt idx="784">
                  <c:v>19910430</c:v>
                </c:pt>
                <c:pt idx="785">
                  <c:v>19910531</c:v>
                </c:pt>
                <c:pt idx="786">
                  <c:v>19910628</c:v>
                </c:pt>
                <c:pt idx="787">
                  <c:v>19910731</c:v>
                </c:pt>
                <c:pt idx="788">
                  <c:v>19910830</c:v>
                </c:pt>
                <c:pt idx="789">
                  <c:v>19910930</c:v>
                </c:pt>
                <c:pt idx="790">
                  <c:v>19911031</c:v>
                </c:pt>
                <c:pt idx="791">
                  <c:v>19911129</c:v>
                </c:pt>
                <c:pt idx="792">
                  <c:v>19911231</c:v>
                </c:pt>
                <c:pt idx="793">
                  <c:v>19920131</c:v>
                </c:pt>
                <c:pt idx="794">
                  <c:v>19920228</c:v>
                </c:pt>
                <c:pt idx="795">
                  <c:v>19920331</c:v>
                </c:pt>
                <c:pt idx="796">
                  <c:v>19920430</c:v>
                </c:pt>
                <c:pt idx="797">
                  <c:v>19920529</c:v>
                </c:pt>
                <c:pt idx="798">
                  <c:v>19920630</c:v>
                </c:pt>
                <c:pt idx="799">
                  <c:v>19920731</c:v>
                </c:pt>
                <c:pt idx="800">
                  <c:v>19920831</c:v>
                </c:pt>
                <c:pt idx="801">
                  <c:v>19920930</c:v>
                </c:pt>
                <c:pt idx="802">
                  <c:v>19921030</c:v>
                </c:pt>
                <c:pt idx="803">
                  <c:v>19921130</c:v>
                </c:pt>
                <c:pt idx="804">
                  <c:v>19921231</c:v>
                </c:pt>
                <c:pt idx="805">
                  <c:v>19930129</c:v>
                </c:pt>
                <c:pt idx="806">
                  <c:v>19930226</c:v>
                </c:pt>
                <c:pt idx="807">
                  <c:v>19930331</c:v>
                </c:pt>
                <c:pt idx="808">
                  <c:v>19930430</c:v>
                </c:pt>
                <c:pt idx="809">
                  <c:v>19930528</c:v>
                </c:pt>
                <c:pt idx="810">
                  <c:v>19930630</c:v>
                </c:pt>
                <c:pt idx="811">
                  <c:v>19930730</c:v>
                </c:pt>
                <c:pt idx="812">
                  <c:v>19930831</c:v>
                </c:pt>
                <c:pt idx="813">
                  <c:v>19930930</c:v>
                </c:pt>
                <c:pt idx="814">
                  <c:v>19931029</c:v>
                </c:pt>
                <c:pt idx="815">
                  <c:v>19931130</c:v>
                </c:pt>
                <c:pt idx="816">
                  <c:v>19931231</c:v>
                </c:pt>
                <c:pt idx="817">
                  <c:v>19940131</c:v>
                </c:pt>
                <c:pt idx="818">
                  <c:v>19940228</c:v>
                </c:pt>
                <c:pt idx="819">
                  <c:v>19940331</c:v>
                </c:pt>
                <c:pt idx="820">
                  <c:v>19940429</c:v>
                </c:pt>
                <c:pt idx="821">
                  <c:v>19940531</c:v>
                </c:pt>
                <c:pt idx="822">
                  <c:v>19940630</c:v>
                </c:pt>
                <c:pt idx="823">
                  <c:v>19940729</c:v>
                </c:pt>
                <c:pt idx="824">
                  <c:v>19940831</c:v>
                </c:pt>
                <c:pt idx="825">
                  <c:v>19940930</c:v>
                </c:pt>
                <c:pt idx="826">
                  <c:v>19941031</c:v>
                </c:pt>
                <c:pt idx="827">
                  <c:v>19941130</c:v>
                </c:pt>
                <c:pt idx="828">
                  <c:v>19941230</c:v>
                </c:pt>
                <c:pt idx="829">
                  <c:v>19950131</c:v>
                </c:pt>
                <c:pt idx="830">
                  <c:v>19950228</c:v>
                </c:pt>
                <c:pt idx="831">
                  <c:v>19950331</c:v>
                </c:pt>
                <c:pt idx="832">
                  <c:v>19950428</c:v>
                </c:pt>
                <c:pt idx="833">
                  <c:v>19950531</c:v>
                </c:pt>
                <c:pt idx="834">
                  <c:v>19950630</c:v>
                </c:pt>
                <c:pt idx="835">
                  <c:v>19950731</c:v>
                </c:pt>
                <c:pt idx="836">
                  <c:v>19950831</c:v>
                </c:pt>
                <c:pt idx="837">
                  <c:v>19950929</c:v>
                </c:pt>
                <c:pt idx="838">
                  <c:v>19951031</c:v>
                </c:pt>
                <c:pt idx="839">
                  <c:v>19951130</c:v>
                </c:pt>
                <c:pt idx="840">
                  <c:v>19951229</c:v>
                </c:pt>
                <c:pt idx="841">
                  <c:v>19960131</c:v>
                </c:pt>
                <c:pt idx="842">
                  <c:v>19960229</c:v>
                </c:pt>
                <c:pt idx="843">
                  <c:v>19960329</c:v>
                </c:pt>
                <c:pt idx="844">
                  <c:v>19960430</c:v>
                </c:pt>
                <c:pt idx="845">
                  <c:v>19960531</c:v>
                </c:pt>
                <c:pt idx="846">
                  <c:v>19960628</c:v>
                </c:pt>
                <c:pt idx="847">
                  <c:v>19960731</c:v>
                </c:pt>
                <c:pt idx="848">
                  <c:v>19960830</c:v>
                </c:pt>
                <c:pt idx="849">
                  <c:v>19960930</c:v>
                </c:pt>
                <c:pt idx="850">
                  <c:v>19961031</c:v>
                </c:pt>
                <c:pt idx="851">
                  <c:v>19961129</c:v>
                </c:pt>
                <c:pt idx="852">
                  <c:v>19961231</c:v>
                </c:pt>
                <c:pt idx="853">
                  <c:v>19970131</c:v>
                </c:pt>
                <c:pt idx="854">
                  <c:v>19970228</c:v>
                </c:pt>
                <c:pt idx="855">
                  <c:v>19970331</c:v>
                </c:pt>
                <c:pt idx="856">
                  <c:v>19970430</c:v>
                </c:pt>
                <c:pt idx="857">
                  <c:v>19970530</c:v>
                </c:pt>
                <c:pt idx="858">
                  <c:v>19970630</c:v>
                </c:pt>
                <c:pt idx="859">
                  <c:v>19970731</c:v>
                </c:pt>
                <c:pt idx="860">
                  <c:v>19970829</c:v>
                </c:pt>
                <c:pt idx="861">
                  <c:v>19970930</c:v>
                </c:pt>
                <c:pt idx="862">
                  <c:v>19971031</c:v>
                </c:pt>
                <c:pt idx="863">
                  <c:v>19971128</c:v>
                </c:pt>
                <c:pt idx="864">
                  <c:v>19971231</c:v>
                </c:pt>
                <c:pt idx="865">
                  <c:v>19980130</c:v>
                </c:pt>
                <c:pt idx="866">
                  <c:v>19980227</c:v>
                </c:pt>
                <c:pt idx="867">
                  <c:v>19980331</c:v>
                </c:pt>
                <c:pt idx="868">
                  <c:v>19980430</c:v>
                </c:pt>
                <c:pt idx="869">
                  <c:v>19980529</c:v>
                </c:pt>
                <c:pt idx="870">
                  <c:v>19980630</c:v>
                </c:pt>
                <c:pt idx="871">
                  <c:v>19980731</c:v>
                </c:pt>
                <c:pt idx="872">
                  <c:v>19980831</c:v>
                </c:pt>
                <c:pt idx="873">
                  <c:v>19980930</c:v>
                </c:pt>
                <c:pt idx="874">
                  <c:v>19981030</c:v>
                </c:pt>
                <c:pt idx="875">
                  <c:v>19981130</c:v>
                </c:pt>
                <c:pt idx="876">
                  <c:v>19981231</c:v>
                </c:pt>
                <c:pt idx="877">
                  <c:v>19990129</c:v>
                </c:pt>
                <c:pt idx="878">
                  <c:v>19990226</c:v>
                </c:pt>
                <c:pt idx="879">
                  <c:v>19990331</c:v>
                </c:pt>
                <c:pt idx="880">
                  <c:v>19990430</c:v>
                </c:pt>
                <c:pt idx="881">
                  <c:v>19990528</c:v>
                </c:pt>
                <c:pt idx="882">
                  <c:v>19990630</c:v>
                </c:pt>
                <c:pt idx="883">
                  <c:v>19990730</c:v>
                </c:pt>
                <c:pt idx="884">
                  <c:v>19990831</c:v>
                </c:pt>
                <c:pt idx="885">
                  <c:v>19990930</c:v>
                </c:pt>
                <c:pt idx="886">
                  <c:v>19991029</c:v>
                </c:pt>
                <c:pt idx="887">
                  <c:v>19991130</c:v>
                </c:pt>
                <c:pt idx="888">
                  <c:v>19991231</c:v>
                </c:pt>
                <c:pt idx="889">
                  <c:v>20000131</c:v>
                </c:pt>
                <c:pt idx="890">
                  <c:v>20000229</c:v>
                </c:pt>
                <c:pt idx="891">
                  <c:v>20000331</c:v>
                </c:pt>
                <c:pt idx="892">
                  <c:v>20000428</c:v>
                </c:pt>
                <c:pt idx="893">
                  <c:v>20000531</c:v>
                </c:pt>
                <c:pt idx="894">
                  <c:v>20000630</c:v>
                </c:pt>
                <c:pt idx="895">
                  <c:v>20000731</c:v>
                </c:pt>
                <c:pt idx="896">
                  <c:v>20000831</c:v>
                </c:pt>
                <c:pt idx="897">
                  <c:v>20000929</c:v>
                </c:pt>
                <c:pt idx="898">
                  <c:v>20001031</c:v>
                </c:pt>
                <c:pt idx="899">
                  <c:v>20001130</c:v>
                </c:pt>
                <c:pt idx="900">
                  <c:v>20001229</c:v>
                </c:pt>
                <c:pt idx="901">
                  <c:v>20010131</c:v>
                </c:pt>
                <c:pt idx="902">
                  <c:v>20010228</c:v>
                </c:pt>
                <c:pt idx="903">
                  <c:v>20010330</c:v>
                </c:pt>
                <c:pt idx="904">
                  <c:v>20010430</c:v>
                </c:pt>
                <c:pt idx="905">
                  <c:v>20010531</c:v>
                </c:pt>
                <c:pt idx="906">
                  <c:v>20010629</c:v>
                </c:pt>
                <c:pt idx="907">
                  <c:v>20010731</c:v>
                </c:pt>
                <c:pt idx="908">
                  <c:v>20010831</c:v>
                </c:pt>
                <c:pt idx="909">
                  <c:v>20010928</c:v>
                </c:pt>
                <c:pt idx="910">
                  <c:v>20011031</c:v>
                </c:pt>
                <c:pt idx="911">
                  <c:v>20011130</c:v>
                </c:pt>
                <c:pt idx="912">
                  <c:v>20011231</c:v>
                </c:pt>
                <c:pt idx="913">
                  <c:v>20020131</c:v>
                </c:pt>
                <c:pt idx="914">
                  <c:v>20020228</c:v>
                </c:pt>
                <c:pt idx="915">
                  <c:v>20020328</c:v>
                </c:pt>
                <c:pt idx="916">
                  <c:v>20020430</c:v>
                </c:pt>
                <c:pt idx="917">
                  <c:v>20020531</c:v>
                </c:pt>
                <c:pt idx="918">
                  <c:v>20020628</c:v>
                </c:pt>
                <c:pt idx="919">
                  <c:v>20020731</c:v>
                </c:pt>
                <c:pt idx="920">
                  <c:v>20020830</c:v>
                </c:pt>
                <c:pt idx="921">
                  <c:v>20020930</c:v>
                </c:pt>
                <c:pt idx="922">
                  <c:v>20021031</c:v>
                </c:pt>
                <c:pt idx="923">
                  <c:v>20021129</c:v>
                </c:pt>
                <c:pt idx="924">
                  <c:v>20021231</c:v>
                </c:pt>
                <c:pt idx="925">
                  <c:v>20030131</c:v>
                </c:pt>
                <c:pt idx="926">
                  <c:v>20030228</c:v>
                </c:pt>
                <c:pt idx="927">
                  <c:v>20030331</c:v>
                </c:pt>
                <c:pt idx="928">
                  <c:v>20030430</c:v>
                </c:pt>
                <c:pt idx="929">
                  <c:v>20030530</c:v>
                </c:pt>
                <c:pt idx="930">
                  <c:v>20030630</c:v>
                </c:pt>
                <c:pt idx="931">
                  <c:v>20030731</c:v>
                </c:pt>
                <c:pt idx="932">
                  <c:v>20030829</c:v>
                </c:pt>
                <c:pt idx="933">
                  <c:v>20030930</c:v>
                </c:pt>
                <c:pt idx="934">
                  <c:v>20031031</c:v>
                </c:pt>
                <c:pt idx="935">
                  <c:v>20031128</c:v>
                </c:pt>
                <c:pt idx="936">
                  <c:v>20031231</c:v>
                </c:pt>
                <c:pt idx="937">
                  <c:v>20040130</c:v>
                </c:pt>
                <c:pt idx="938">
                  <c:v>20040227</c:v>
                </c:pt>
                <c:pt idx="939">
                  <c:v>20040331</c:v>
                </c:pt>
                <c:pt idx="940">
                  <c:v>20040430</c:v>
                </c:pt>
                <c:pt idx="941">
                  <c:v>20040528</c:v>
                </c:pt>
                <c:pt idx="942">
                  <c:v>20040630</c:v>
                </c:pt>
                <c:pt idx="943">
                  <c:v>20040730</c:v>
                </c:pt>
                <c:pt idx="944">
                  <c:v>20040831</c:v>
                </c:pt>
                <c:pt idx="945">
                  <c:v>20040930</c:v>
                </c:pt>
                <c:pt idx="946">
                  <c:v>20041029</c:v>
                </c:pt>
                <c:pt idx="947">
                  <c:v>20041130</c:v>
                </c:pt>
                <c:pt idx="948">
                  <c:v>20041231</c:v>
                </c:pt>
                <c:pt idx="949">
                  <c:v>20050131</c:v>
                </c:pt>
                <c:pt idx="950">
                  <c:v>20050228</c:v>
                </c:pt>
                <c:pt idx="951">
                  <c:v>20050331</c:v>
                </c:pt>
                <c:pt idx="952">
                  <c:v>20050429</c:v>
                </c:pt>
                <c:pt idx="953">
                  <c:v>20050531</c:v>
                </c:pt>
                <c:pt idx="954">
                  <c:v>20050630</c:v>
                </c:pt>
                <c:pt idx="955">
                  <c:v>20050729</c:v>
                </c:pt>
                <c:pt idx="956">
                  <c:v>20050831</c:v>
                </c:pt>
                <c:pt idx="957">
                  <c:v>20050930</c:v>
                </c:pt>
                <c:pt idx="958">
                  <c:v>20051031</c:v>
                </c:pt>
                <c:pt idx="959">
                  <c:v>20051130</c:v>
                </c:pt>
                <c:pt idx="960">
                  <c:v>20051230</c:v>
                </c:pt>
                <c:pt idx="961">
                  <c:v>20060131</c:v>
                </c:pt>
                <c:pt idx="962">
                  <c:v>20060228</c:v>
                </c:pt>
                <c:pt idx="963">
                  <c:v>20060331</c:v>
                </c:pt>
                <c:pt idx="964">
                  <c:v>20060428</c:v>
                </c:pt>
                <c:pt idx="965">
                  <c:v>20060531</c:v>
                </c:pt>
                <c:pt idx="966">
                  <c:v>20060630</c:v>
                </c:pt>
                <c:pt idx="967">
                  <c:v>20060731</c:v>
                </c:pt>
                <c:pt idx="968">
                  <c:v>20060831</c:v>
                </c:pt>
                <c:pt idx="969">
                  <c:v>20060929</c:v>
                </c:pt>
                <c:pt idx="970">
                  <c:v>20061031</c:v>
                </c:pt>
                <c:pt idx="971">
                  <c:v>20061130</c:v>
                </c:pt>
                <c:pt idx="972">
                  <c:v>20061229</c:v>
                </c:pt>
                <c:pt idx="973">
                  <c:v>20070131</c:v>
                </c:pt>
                <c:pt idx="974">
                  <c:v>20070228</c:v>
                </c:pt>
                <c:pt idx="975">
                  <c:v>20070330</c:v>
                </c:pt>
                <c:pt idx="976">
                  <c:v>20070430</c:v>
                </c:pt>
                <c:pt idx="977">
                  <c:v>20070531</c:v>
                </c:pt>
                <c:pt idx="978">
                  <c:v>20070629</c:v>
                </c:pt>
                <c:pt idx="979">
                  <c:v>20070731</c:v>
                </c:pt>
                <c:pt idx="980">
                  <c:v>20070831</c:v>
                </c:pt>
                <c:pt idx="981">
                  <c:v>20070928</c:v>
                </c:pt>
                <c:pt idx="982">
                  <c:v>20071031</c:v>
                </c:pt>
                <c:pt idx="983">
                  <c:v>20071130</c:v>
                </c:pt>
                <c:pt idx="984">
                  <c:v>20071231</c:v>
                </c:pt>
                <c:pt idx="985">
                  <c:v>20080131</c:v>
                </c:pt>
                <c:pt idx="986">
                  <c:v>20080229</c:v>
                </c:pt>
                <c:pt idx="987">
                  <c:v>20080331</c:v>
                </c:pt>
                <c:pt idx="988">
                  <c:v>20080430</c:v>
                </c:pt>
                <c:pt idx="989">
                  <c:v>20080530</c:v>
                </c:pt>
                <c:pt idx="990">
                  <c:v>20080630</c:v>
                </c:pt>
                <c:pt idx="991">
                  <c:v>20080731</c:v>
                </c:pt>
                <c:pt idx="992">
                  <c:v>20080829</c:v>
                </c:pt>
                <c:pt idx="993">
                  <c:v>20080930</c:v>
                </c:pt>
                <c:pt idx="994">
                  <c:v>20081031</c:v>
                </c:pt>
                <c:pt idx="995">
                  <c:v>20081128</c:v>
                </c:pt>
                <c:pt idx="996">
                  <c:v>20081231</c:v>
                </c:pt>
                <c:pt idx="997">
                  <c:v>20090130</c:v>
                </c:pt>
                <c:pt idx="998">
                  <c:v>20090227</c:v>
                </c:pt>
                <c:pt idx="999">
                  <c:v>20090331</c:v>
                </c:pt>
                <c:pt idx="1000">
                  <c:v>20090430</c:v>
                </c:pt>
                <c:pt idx="1001">
                  <c:v>20090529</c:v>
                </c:pt>
                <c:pt idx="1002">
                  <c:v>20090630</c:v>
                </c:pt>
                <c:pt idx="1003">
                  <c:v>20090731</c:v>
                </c:pt>
                <c:pt idx="1004">
                  <c:v>20090831</c:v>
                </c:pt>
                <c:pt idx="1005">
                  <c:v>20090930</c:v>
                </c:pt>
                <c:pt idx="1006">
                  <c:v>20091030</c:v>
                </c:pt>
                <c:pt idx="1007">
                  <c:v>20091130</c:v>
                </c:pt>
                <c:pt idx="1008">
                  <c:v>20091231</c:v>
                </c:pt>
                <c:pt idx="1009">
                  <c:v>20100129</c:v>
                </c:pt>
                <c:pt idx="1010">
                  <c:v>20100226</c:v>
                </c:pt>
                <c:pt idx="1011">
                  <c:v>20100331</c:v>
                </c:pt>
                <c:pt idx="1012">
                  <c:v>20100430</c:v>
                </c:pt>
                <c:pt idx="1013">
                  <c:v>20100528</c:v>
                </c:pt>
                <c:pt idx="1014">
                  <c:v>20100630</c:v>
                </c:pt>
                <c:pt idx="1015">
                  <c:v>20100730</c:v>
                </c:pt>
                <c:pt idx="1016">
                  <c:v>20100831</c:v>
                </c:pt>
                <c:pt idx="1017">
                  <c:v>20100930</c:v>
                </c:pt>
                <c:pt idx="1018">
                  <c:v>20101029</c:v>
                </c:pt>
                <c:pt idx="1019">
                  <c:v>20101130</c:v>
                </c:pt>
                <c:pt idx="1020">
                  <c:v>20101231</c:v>
                </c:pt>
                <c:pt idx="1021">
                  <c:v>20110131</c:v>
                </c:pt>
                <c:pt idx="1022">
                  <c:v>20110228</c:v>
                </c:pt>
                <c:pt idx="1023">
                  <c:v>20110331</c:v>
                </c:pt>
                <c:pt idx="1024">
                  <c:v>20110429</c:v>
                </c:pt>
                <c:pt idx="1025">
                  <c:v>20110531</c:v>
                </c:pt>
                <c:pt idx="1026">
                  <c:v>20110630</c:v>
                </c:pt>
                <c:pt idx="1027">
                  <c:v>20110729</c:v>
                </c:pt>
                <c:pt idx="1028">
                  <c:v>20110831</c:v>
                </c:pt>
                <c:pt idx="1029">
                  <c:v>20110930</c:v>
                </c:pt>
                <c:pt idx="1030">
                  <c:v>20111031</c:v>
                </c:pt>
                <c:pt idx="1031">
                  <c:v>20111130</c:v>
                </c:pt>
                <c:pt idx="1032">
                  <c:v>20111230</c:v>
                </c:pt>
                <c:pt idx="1033">
                  <c:v>20120131</c:v>
                </c:pt>
                <c:pt idx="1034">
                  <c:v>20120229</c:v>
                </c:pt>
                <c:pt idx="1035">
                  <c:v>20120330</c:v>
                </c:pt>
                <c:pt idx="1036">
                  <c:v>20120430</c:v>
                </c:pt>
                <c:pt idx="1037">
                  <c:v>20120531</c:v>
                </c:pt>
                <c:pt idx="1038">
                  <c:v>20120629</c:v>
                </c:pt>
                <c:pt idx="1039">
                  <c:v>20120731</c:v>
                </c:pt>
                <c:pt idx="1040">
                  <c:v>20120831</c:v>
                </c:pt>
                <c:pt idx="1041">
                  <c:v>20120928</c:v>
                </c:pt>
                <c:pt idx="1042">
                  <c:v>20121031</c:v>
                </c:pt>
                <c:pt idx="1043">
                  <c:v>20121130</c:v>
                </c:pt>
                <c:pt idx="1044">
                  <c:v>20121231</c:v>
                </c:pt>
                <c:pt idx="1045">
                  <c:v>20130131</c:v>
                </c:pt>
                <c:pt idx="1046">
                  <c:v>20130228</c:v>
                </c:pt>
                <c:pt idx="1047">
                  <c:v>20130328</c:v>
                </c:pt>
                <c:pt idx="1048">
                  <c:v>20130430</c:v>
                </c:pt>
                <c:pt idx="1049">
                  <c:v>20130531</c:v>
                </c:pt>
                <c:pt idx="1050">
                  <c:v>20130628</c:v>
                </c:pt>
                <c:pt idx="1051">
                  <c:v>20130731</c:v>
                </c:pt>
                <c:pt idx="1052">
                  <c:v>20130830</c:v>
                </c:pt>
                <c:pt idx="1053">
                  <c:v>20130930</c:v>
                </c:pt>
                <c:pt idx="1054">
                  <c:v>20131031</c:v>
                </c:pt>
                <c:pt idx="1055">
                  <c:v>20131129</c:v>
                </c:pt>
                <c:pt idx="1056">
                  <c:v>20131231</c:v>
                </c:pt>
                <c:pt idx="1057">
                  <c:v>20140131</c:v>
                </c:pt>
                <c:pt idx="1058">
                  <c:v>20140228</c:v>
                </c:pt>
                <c:pt idx="1059">
                  <c:v>20140331</c:v>
                </c:pt>
                <c:pt idx="1060">
                  <c:v>20140430</c:v>
                </c:pt>
                <c:pt idx="1061">
                  <c:v>20140530</c:v>
                </c:pt>
                <c:pt idx="1062">
                  <c:v>20140630</c:v>
                </c:pt>
                <c:pt idx="1063">
                  <c:v>20140731</c:v>
                </c:pt>
                <c:pt idx="1064">
                  <c:v>20140829</c:v>
                </c:pt>
                <c:pt idx="1065">
                  <c:v>20140930</c:v>
                </c:pt>
                <c:pt idx="1066">
                  <c:v>20141031</c:v>
                </c:pt>
                <c:pt idx="1067">
                  <c:v>20141128</c:v>
                </c:pt>
                <c:pt idx="1068">
                  <c:v>20141231</c:v>
                </c:pt>
                <c:pt idx="1069">
                  <c:v>20150130</c:v>
                </c:pt>
                <c:pt idx="1070">
                  <c:v>20150227</c:v>
                </c:pt>
                <c:pt idx="1071">
                  <c:v>20150331</c:v>
                </c:pt>
                <c:pt idx="1072">
                  <c:v>20150430</c:v>
                </c:pt>
                <c:pt idx="1073">
                  <c:v>20150529</c:v>
                </c:pt>
                <c:pt idx="1074">
                  <c:v>20150630</c:v>
                </c:pt>
                <c:pt idx="1075">
                  <c:v>20150731</c:v>
                </c:pt>
                <c:pt idx="1076">
                  <c:v>20150831</c:v>
                </c:pt>
                <c:pt idx="1077">
                  <c:v>20150930</c:v>
                </c:pt>
                <c:pt idx="1078">
                  <c:v>20151030</c:v>
                </c:pt>
                <c:pt idx="1079">
                  <c:v>20151130</c:v>
                </c:pt>
                <c:pt idx="1080">
                  <c:v>20151231</c:v>
                </c:pt>
                <c:pt idx="1081">
                  <c:v>20160129</c:v>
                </c:pt>
                <c:pt idx="1082">
                  <c:v>20160229</c:v>
                </c:pt>
                <c:pt idx="1083">
                  <c:v>20160331</c:v>
                </c:pt>
                <c:pt idx="1084">
                  <c:v>20160429</c:v>
                </c:pt>
                <c:pt idx="1085">
                  <c:v>20160531</c:v>
                </c:pt>
                <c:pt idx="1086">
                  <c:v>20160630</c:v>
                </c:pt>
                <c:pt idx="1087">
                  <c:v>20160729</c:v>
                </c:pt>
                <c:pt idx="1088">
                  <c:v>20160831</c:v>
                </c:pt>
                <c:pt idx="1089">
                  <c:v>20160930</c:v>
                </c:pt>
                <c:pt idx="1090">
                  <c:v>20161031</c:v>
                </c:pt>
                <c:pt idx="1091">
                  <c:v>20161130</c:v>
                </c:pt>
                <c:pt idx="1092">
                  <c:v>20161230</c:v>
                </c:pt>
                <c:pt idx="1093">
                  <c:v>20170131</c:v>
                </c:pt>
                <c:pt idx="1094">
                  <c:v>20170228</c:v>
                </c:pt>
                <c:pt idx="1095">
                  <c:v>20170331</c:v>
                </c:pt>
                <c:pt idx="1096">
                  <c:v>20170428</c:v>
                </c:pt>
                <c:pt idx="1097">
                  <c:v>20170531</c:v>
                </c:pt>
                <c:pt idx="1098">
                  <c:v>20170630</c:v>
                </c:pt>
                <c:pt idx="1099">
                  <c:v>20170731</c:v>
                </c:pt>
                <c:pt idx="1100">
                  <c:v>20170831</c:v>
                </c:pt>
                <c:pt idx="1101">
                  <c:v>20170929</c:v>
                </c:pt>
                <c:pt idx="1102">
                  <c:v>20171031</c:v>
                </c:pt>
                <c:pt idx="1103">
                  <c:v>20171130</c:v>
                </c:pt>
                <c:pt idx="1104">
                  <c:v>20171229</c:v>
                </c:pt>
                <c:pt idx="1105">
                  <c:v>20180131</c:v>
                </c:pt>
                <c:pt idx="1106">
                  <c:v>20180228</c:v>
                </c:pt>
                <c:pt idx="1107">
                  <c:v>20180329</c:v>
                </c:pt>
                <c:pt idx="1108">
                  <c:v>20180430</c:v>
                </c:pt>
                <c:pt idx="1109">
                  <c:v>20180531</c:v>
                </c:pt>
                <c:pt idx="1110">
                  <c:v>20180629</c:v>
                </c:pt>
                <c:pt idx="1111">
                  <c:v>20180731</c:v>
                </c:pt>
                <c:pt idx="1112">
                  <c:v>20180831</c:v>
                </c:pt>
                <c:pt idx="1113">
                  <c:v>20180928</c:v>
                </c:pt>
                <c:pt idx="1114">
                  <c:v>20181031</c:v>
                </c:pt>
                <c:pt idx="1115">
                  <c:v>20181130</c:v>
                </c:pt>
                <c:pt idx="1116">
                  <c:v>20181231</c:v>
                </c:pt>
                <c:pt idx="1117">
                  <c:v>20190131</c:v>
                </c:pt>
                <c:pt idx="1118">
                  <c:v>20190228</c:v>
                </c:pt>
                <c:pt idx="1119">
                  <c:v>20190329</c:v>
                </c:pt>
                <c:pt idx="1120">
                  <c:v>20190430</c:v>
                </c:pt>
                <c:pt idx="1121">
                  <c:v>20190531</c:v>
                </c:pt>
                <c:pt idx="1122">
                  <c:v>20190628</c:v>
                </c:pt>
                <c:pt idx="1123">
                  <c:v>20190731</c:v>
                </c:pt>
                <c:pt idx="1124">
                  <c:v>20190830</c:v>
                </c:pt>
                <c:pt idx="1125">
                  <c:v>20190930</c:v>
                </c:pt>
                <c:pt idx="1126">
                  <c:v>20191031</c:v>
                </c:pt>
                <c:pt idx="1127">
                  <c:v>20191129</c:v>
                </c:pt>
                <c:pt idx="1128">
                  <c:v>20191231</c:v>
                </c:pt>
                <c:pt idx="1129">
                  <c:v>20200131</c:v>
                </c:pt>
                <c:pt idx="1130">
                  <c:v>20200228</c:v>
                </c:pt>
              </c:numCache>
            </c:numRef>
          </c:cat>
          <c:val>
            <c:numRef>
              <c:f>Sheet1!$C$2:$C$1132</c:f>
              <c:numCache>
                <c:formatCode>General</c:formatCode>
                <c:ptCount val="1131"/>
              </c:numCache>
            </c:numRef>
          </c:val>
          <c:extLst>
            <c:ext xmlns:c16="http://schemas.microsoft.com/office/drawing/2014/chart" uri="{C3380CC4-5D6E-409C-BE32-E72D297353CC}">
              <c16:uniqueId val="{00000000-FDB0-4E20-BE59-898E826B1BE3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39"/>
              <c:layout>
                <c:manualLayout>
                  <c:x val="-0.1832470830628678"/>
                  <c:y val="-0.1272841791518137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1962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B0-4E20-BE59-898E826B1BE3}"/>
                </c:ext>
              </c:extLst>
            </c:dLbl>
            <c:dLbl>
              <c:idx val="564"/>
              <c:layout>
                <c:manualLayout>
                  <c:x val="-0.14982753842169669"/>
                  <c:y val="-0.3120253850721924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1972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DB0-4E20-BE59-898E826B1BE3}"/>
                </c:ext>
              </c:extLst>
            </c:dLbl>
            <c:dLbl>
              <c:idx val="56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1D7-4AD7-8851-D1192B8E0AB9}"/>
                </c:ext>
              </c:extLst>
            </c:dLbl>
            <c:dLbl>
              <c:idx val="859"/>
              <c:layout>
                <c:manualLayout>
                  <c:x val="8.5327765314066051E-2"/>
                  <c:y val="-0.3173180545015299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/>
                      <a:t>1998</a:t>
                    </a:r>
                    <a:endParaRPr lang="en-US" dirty="0"/>
                  </a:p>
                </c:rich>
              </c:tx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1169"/>
                        <a:gd name="adj2" fmla="val 6535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3-FDB0-4E20-BE59-898E826B1BE3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Sheet1!$B$2:$B$1132</c:f>
              <c:numCache>
                <c:formatCode>General</c:formatCode>
                <c:ptCount val="1131"/>
                <c:pt idx="0">
                  <c:v>19251231</c:v>
                </c:pt>
                <c:pt idx="1">
                  <c:v>19260130</c:v>
                </c:pt>
                <c:pt idx="2">
                  <c:v>19260227</c:v>
                </c:pt>
                <c:pt idx="3">
                  <c:v>19260331</c:v>
                </c:pt>
                <c:pt idx="4">
                  <c:v>19260430</c:v>
                </c:pt>
                <c:pt idx="5">
                  <c:v>19260528</c:v>
                </c:pt>
                <c:pt idx="6">
                  <c:v>19260630</c:v>
                </c:pt>
                <c:pt idx="7">
                  <c:v>19260731</c:v>
                </c:pt>
                <c:pt idx="8">
                  <c:v>19260831</c:v>
                </c:pt>
                <c:pt idx="9">
                  <c:v>19260930</c:v>
                </c:pt>
                <c:pt idx="10">
                  <c:v>19261030</c:v>
                </c:pt>
                <c:pt idx="11">
                  <c:v>19261130</c:v>
                </c:pt>
                <c:pt idx="12">
                  <c:v>19261231</c:v>
                </c:pt>
                <c:pt idx="13">
                  <c:v>19270131</c:v>
                </c:pt>
                <c:pt idx="14">
                  <c:v>19270228</c:v>
                </c:pt>
                <c:pt idx="15">
                  <c:v>19270331</c:v>
                </c:pt>
                <c:pt idx="16">
                  <c:v>19270430</c:v>
                </c:pt>
                <c:pt idx="17">
                  <c:v>19270531</c:v>
                </c:pt>
                <c:pt idx="18">
                  <c:v>19270630</c:v>
                </c:pt>
                <c:pt idx="19">
                  <c:v>19270730</c:v>
                </c:pt>
                <c:pt idx="20">
                  <c:v>19270831</c:v>
                </c:pt>
                <c:pt idx="21">
                  <c:v>19270930</c:v>
                </c:pt>
                <c:pt idx="22">
                  <c:v>19271031</c:v>
                </c:pt>
                <c:pt idx="23">
                  <c:v>19271130</c:v>
                </c:pt>
                <c:pt idx="24">
                  <c:v>19271231</c:v>
                </c:pt>
                <c:pt idx="25">
                  <c:v>19280131</c:v>
                </c:pt>
                <c:pt idx="26">
                  <c:v>19280229</c:v>
                </c:pt>
                <c:pt idx="27">
                  <c:v>19280331</c:v>
                </c:pt>
                <c:pt idx="28">
                  <c:v>19280430</c:v>
                </c:pt>
                <c:pt idx="29">
                  <c:v>19280531</c:v>
                </c:pt>
                <c:pt idx="30">
                  <c:v>19280630</c:v>
                </c:pt>
                <c:pt idx="31">
                  <c:v>19280731</c:v>
                </c:pt>
                <c:pt idx="32">
                  <c:v>19280831</c:v>
                </c:pt>
                <c:pt idx="33">
                  <c:v>19280929</c:v>
                </c:pt>
                <c:pt idx="34">
                  <c:v>19281031</c:v>
                </c:pt>
                <c:pt idx="35">
                  <c:v>19281130</c:v>
                </c:pt>
                <c:pt idx="36">
                  <c:v>19281231</c:v>
                </c:pt>
                <c:pt idx="37">
                  <c:v>19290131</c:v>
                </c:pt>
                <c:pt idx="38">
                  <c:v>19290228</c:v>
                </c:pt>
                <c:pt idx="39">
                  <c:v>19290328</c:v>
                </c:pt>
                <c:pt idx="40">
                  <c:v>19290430</c:v>
                </c:pt>
                <c:pt idx="41">
                  <c:v>19290531</c:v>
                </c:pt>
                <c:pt idx="42">
                  <c:v>19290629</c:v>
                </c:pt>
                <c:pt idx="43">
                  <c:v>19290731</c:v>
                </c:pt>
                <c:pt idx="44">
                  <c:v>19290830</c:v>
                </c:pt>
                <c:pt idx="45">
                  <c:v>19290930</c:v>
                </c:pt>
                <c:pt idx="46">
                  <c:v>19291031</c:v>
                </c:pt>
                <c:pt idx="47">
                  <c:v>19291127</c:v>
                </c:pt>
                <c:pt idx="48">
                  <c:v>19291231</c:v>
                </c:pt>
                <c:pt idx="49">
                  <c:v>19300131</c:v>
                </c:pt>
                <c:pt idx="50">
                  <c:v>19300228</c:v>
                </c:pt>
                <c:pt idx="51">
                  <c:v>19300331</c:v>
                </c:pt>
                <c:pt idx="52">
                  <c:v>19300430</c:v>
                </c:pt>
                <c:pt idx="53">
                  <c:v>19300529</c:v>
                </c:pt>
                <c:pt idx="54">
                  <c:v>19300630</c:v>
                </c:pt>
                <c:pt idx="55">
                  <c:v>19300731</c:v>
                </c:pt>
                <c:pt idx="56">
                  <c:v>19300829</c:v>
                </c:pt>
                <c:pt idx="57">
                  <c:v>19300930</c:v>
                </c:pt>
                <c:pt idx="58">
                  <c:v>19301031</c:v>
                </c:pt>
                <c:pt idx="59">
                  <c:v>19301129</c:v>
                </c:pt>
                <c:pt idx="60">
                  <c:v>19301231</c:v>
                </c:pt>
                <c:pt idx="61">
                  <c:v>19310131</c:v>
                </c:pt>
                <c:pt idx="62">
                  <c:v>19310228</c:v>
                </c:pt>
                <c:pt idx="63">
                  <c:v>19310331</c:v>
                </c:pt>
                <c:pt idx="64">
                  <c:v>19310430</c:v>
                </c:pt>
                <c:pt idx="65">
                  <c:v>19310529</c:v>
                </c:pt>
                <c:pt idx="66">
                  <c:v>19310630</c:v>
                </c:pt>
                <c:pt idx="67">
                  <c:v>19310731</c:v>
                </c:pt>
                <c:pt idx="68">
                  <c:v>19310831</c:v>
                </c:pt>
                <c:pt idx="69">
                  <c:v>19310930</c:v>
                </c:pt>
                <c:pt idx="70">
                  <c:v>19311031</c:v>
                </c:pt>
                <c:pt idx="71">
                  <c:v>19311130</c:v>
                </c:pt>
                <c:pt idx="72">
                  <c:v>19311231</c:v>
                </c:pt>
                <c:pt idx="73">
                  <c:v>19320130</c:v>
                </c:pt>
                <c:pt idx="74">
                  <c:v>19320229</c:v>
                </c:pt>
                <c:pt idx="75">
                  <c:v>19320331</c:v>
                </c:pt>
                <c:pt idx="76">
                  <c:v>19320430</c:v>
                </c:pt>
                <c:pt idx="77">
                  <c:v>19320531</c:v>
                </c:pt>
                <c:pt idx="78">
                  <c:v>19320630</c:v>
                </c:pt>
                <c:pt idx="79">
                  <c:v>19320730</c:v>
                </c:pt>
                <c:pt idx="80">
                  <c:v>19320831</c:v>
                </c:pt>
                <c:pt idx="81">
                  <c:v>19320930</c:v>
                </c:pt>
                <c:pt idx="82">
                  <c:v>19321031</c:v>
                </c:pt>
                <c:pt idx="83">
                  <c:v>19321130</c:v>
                </c:pt>
                <c:pt idx="84">
                  <c:v>19321231</c:v>
                </c:pt>
                <c:pt idx="85">
                  <c:v>19330131</c:v>
                </c:pt>
                <c:pt idx="86">
                  <c:v>19330228</c:v>
                </c:pt>
                <c:pt idx="87">
                  <c:v>19330331</c:v>
                </c:pt>
                <c:pt idx="88">
                  <c:v>19330429</c:v>
                </c:pt>
                <c:pt idx="89">
                  <c:v>19330531</c:v>
                </c:pt>
                <c:pt idx="90">
                  <c:v>19330630</c:v>
                </c:pt>
                <c:pt idx="91">
                  <c:v>19330731</c:v>
                </c:pt>
                <c:pt idx="92">
                  <c:v>19330831</c:v>
                </c:pt>
                <c:pt idx="93">
                  <c:v>19330930</c:v>
                </c:pt>
                <c:pt idx="94">
                  <c:v>19331031</c:v>
                </c:pt>
                <c:pt idx="95">
                  <c:v>19331129</c:v>
                </c:pt>
                <c:pt idx="96">
                  <c:v>19331230</c:v>
                </c:pt>
                <c:pt idx="97">
                  <c:v>19340131</c:v>
                </c:pt>
                <c:pt idx="98">
                  <c:v>19340228</c:v>
                </c:pt>
                <c:pt idx="99">
                  <c:v>19340331</c:v>
                </c:pt>
                <c:pt idx="100">
                  <c:v>19340430</c:v>
                </c:pt>
                <c:pt idx="101">
                  <c:v>19340531</c:v>
                </c:pt>
                <c:pt idx="102">
                  <c:v>19340630</c:v>
                </c:pt>
                <c:pt idx="103">
                  <c:v>19340731</c:v>
                </c:pt>
                <c:pt idx="104">
                  <c:v>19340831</c:v>
                </c:pt>
                <c:pt idx="105">
                  <c:v>19340929</c:v>
                </c:pt>
                <c:pt idx="106">
                  <c:v>19341031</c:v>
                </c:pt>
                <c:pt idx="107">
                  <c:v>19341130</c:v>
                </c:pt>
                <c:pt idx="108">
                  <c:v>19341231</c:v>
                </c:pt>
                <c:pt idx="109">
                  <c:v>19350131</c:v>
                </c:pt>
                <c:pt idx="110">
                  <c:v>19350228</c:v>
                </c:pt>
                <c:pt idx="111">
                  <c:v>19350330</c:v>
                </c:pt>
                <c:pt idx="112">
                  <c:v>19350430</c:v>
                </c:pt>
                <c:pt idx="113">
                  <c:v>19350531</c:v>
                </c:pt>
                <c:pt idx="114">
                  <c:v>19350629</c:v>
                </c:pt>
                <c:pt idx="115">
                  <c:v>19350731</c:v>
                </c:pt>
                <c:pt idx="116">
                  <c:v>19350831</c:v>
                </c:pt>
                <c:pt idx="117">
                  <c:v>19350930</c:v>
                </c:pt>
                <c:pt idx="118">
                  <c:v>19351031</c:v>
                </c:pt>
                <c:pt idx="119">
                  <c:v>19351130</c:v>
                </c:pt>
                <c:pt idx="120">
                  <c:v>19351231</c:v>
                </c:pt>
                <c:pt idx="121">
                  <c:v>19360131</c:v>
                </c:pt>
                <c:pt idx="122">
                  <c:v>19360229</c:v>
                </c:pt>
                <c:pt idx="123">
                  <c:v>19360331</c:v>
                </c:pt>
                <c:pt idx="124">
                  <c:v>19360430</c:v>
                </c:pt>
                <c:pt idx="125">
                  <c:v>19360529</c:v>
                </c:pt>
                <c:pt idx="126">
                  <c:v>19360630</c:v>
                </c:pt>
                <c:pt idx="127">
                  <c:v>19360731</c:v>
                </c:pt>
                <c:pt idx="128">
                  <c:v>19360831</c:v>
                </c:pt>
                <c:pt idx="129">
                  <c:v>19360930</c:v>
                </c:pt>
                <c:pt idx="130">
                  <c:v>19361031</c:v>
                </c:pt>
                <c:pt idx="131">
                  <c:v>19361130</c:v>
                </c:pt>
                <c:pt idx="132">
                  <c:v>19361231</c:v>
                </c:pt>
                <c:pt idx="133">
                  <c:v>19370130</c:v>
                </c:pt>
                <c:pt idx="134">
                  <c:v>19370227</c:v>
                </c:pt>
                <c:pt idx="135">
                  <c:v>19370331</c:v>
                </c:pt>
                <c:pt idx="136">
                  <c:v>19370430</c:v>
                </c:pt>
                <c:pt idx="137">
                  <c:v>19370528</c:v>
                </c:pt>
                <c:pt idx="138">
                  <c:v>19370630</c:v>
                </c:pt>
                <c:pt idx="139">
                  <c:v>19370731</c:v>
                </c:pt>
                <c:pt idx="140">
                  <c:v>19370831</c:v>
                </c:pt>
                <c:pt idx="141">
                  <c:v>19370930</c:v>
                </c:pt>
                <c:pt idx="142">
                  <c:v>19371030</c:v>
                </c:pt>
                <c:pt idx="143">
                  <c:v>19371130</c:v>
                </c:pt>
                <c:pt idx="144">
                  <c:v>19371231</c:v>
                </c:pt>
                <c:pt idx="145">
                  <c:v>19380131</c:v>
                </c:pt>
                <c:pt idx="146">
                  <c:v>19380228</c:v>
                </c:pt>
                <c:pt idx="147">
                  <c:v>19380331</c:v>
                </c:pt>
                <c:pt idx="148">
                  <c:v>19380430</c:v>
                </c:pt>
                <c:pt idx="149">
                  <c:v>19380531</c:v>
                </c:pt>
                <c:pt idx="150">
                  <c:v>19380630</c:v>
                </c:pt>
                <c:pt idx="151">
                  <c:v>19380730</c:v>
                </c:pt>
                <c:pt idx="152">
                  <c:v>19380831</c:v>
                </c:pt>
                <c:pt idx="153">
                  <c:v>19380930</c:v>
                </c:pt>
                <c:pt idx="154">
                  <c:v>19381031</c:v>
                </c:pt>
                <c:pt idx="155">
                  <c:v>19381130</c:v>
                </c:pt>
                <c:pt idx="156">
                  <c:v>19381231</c:v>
                </c:pt>
                <c:pt idx="157">
                  <c:v>19390131</c:v>
                </c:pt>
                <c:pt idx="158">
                  <c:v>19390228</c:v>
                </c:pt>
                <c:pt idx="159">
                  <c:v>19390331</c:v>
                </c:pt>
                <c:pt idx="160">
                  <c:v>19390429</c:v>
                </c:pt>
                <c:pt idx="161">
                  <c:v>19390531</c:v>
                </c:pt>
                <c:pt idx="162">
                  <c:v>19390630</c:v>
                </c:pt>
                <c:pt idx="163">
                  <c:v>19390731</c:v>
                </c:pt>
                <c:pt idx="164">
                  <c:v>19390831</c:v>
                </c:pt>
                <c:pt idx="165">
                  <c:v>19390930</c:v>
                </c:pt>
                <c:pt idx="166">
                  <c:v>19391031</c:v>
                </c:pt>
                <c:pt idx="167">
                  <c:v>19391130</c:v>
                </c:pt>
                <c:pt idx="168">
                  <c:v>19391230</c:v>
                </c:pt>
                <c:pt idx="169">
                  <c:v>19400131</c:v>
                </c:pt>
                <c:pt idx="170">
                  <c:v>19400229</c:v>
                </c:pt>
                <c:pt idx="171">
                  <c:v>19400330</c:v>
                </c:pt>
                <c:pt idx="172">
                  <c:v>19400430</c:v>
                </c:pt>
                <c:pt idx="173">
                  <c:v>19400531</c:v>
                </c:pt>
                <c:pt idx="174">
                  <c:v>19400629</c:v>
                </c:pt>
                <c:pt idx="175">
                  <c:v>19400731</c:v>
                </c:pt>
                <c:pt idx="176">
                  <c:v>19400831</c:v>
                </c:pt>
                <c:pt idx="177">
                  <c:v>19400930</c:v>
                </c:pt>
                <c:pt idx="178">
                  <c:v>19401031</c:v>
                </c:pt>
                <c:pt idx="179">
                  <c:v>19401130</c:v>
                </c:pt>
                <c:pt idx="180">
                  <c:v>19401231</c:v>
                </c:pt>
                <c:pt idx="181">
                  <c:v>19410131</c:v>
                </c:pt>
                <c:pt idx="182">
                  <c:v>19410228</c:v>
                </c:pt>
                <c:pt idx="183">
                  <c:v>19410331</c:v>
                </c:pt>
                <c:pt idx="184">
                  <c:v>19410430</c:v>
                </c:pt>
                <c:pt idx="185">
                  <c:v>19410531</c:v>
                </c:pt>
                <c:pt idx="186">
                  <c:v>19410630</c:v>
                </c:pt>
                <c:pt idx="187">
                  <c:v>19410731</c:v>
                </c:pt>
                <c:pt idx="188">
                  <c:v>19410830</c:v>
                </c:pt>
                <c:pt idx="189">
                  <c:v>19410930</c:v>
                </c:pt>
                <c:pt idx="190">
                  <c:v>19411031</c:v>
                </c:pt>
                <c:pt idx="191">
                  <c:v>19411129</c:v>
                </c:pt>
                <c:pt idx="192">
                  <c:v>19411231</c:v>
                </c:pt>
                <c:pt idx="193">
                  <c:v>19420131</c:v>
                </c:pt>
                <c:pt idx="194">
                  <c:v>19420228</c:v>
                </c:pt>
                <c:pt idx="195">
                  <c:v>19420331</c:v>
                </c:pt>
                <c:pt idx="196">
                  <c:v>19420430</c:v>
                </c:pt>
                <c:pt idx="197">
                  <c:v>19420529</c:v>
                </c:pt>
                <c:pt idx="198">
                  <c:v>19420630</c:v>
                </c:pt>
                <c:pt idx="199">
                  <c:v>19420731</c:v>
                </c:pt>
                <c:pt idx="200">
                  <c:v>19420831</c:v>
                </c:pt>
                <c:pt idx="201">
                  <c:v>19420930</c:v>
                </c:pt>
                <c:pt idx="202">
                  <c:v>19421031</c:v>
                </c:pt>
                <c:pt idx="203">
                  <c:v>19421130</c:v>
                </c:pt>
                <c:pt idx="204">
                  <c:v>19421231</c:v>
                </c:pt>
                <c:pt idx="205">
                  <c:v>19430130</c:v>
                </c:pt>
                <c:pt idx="206">
                  <c:v>19430227</c:v>
                </c:pt>
                <c:pt idx="207">
                  <c:v>19430331</c:v>
                </c:pt>
                <c:pt idx="208">
                  <c:v>19430430</c:v>
                </c:pt>
                <c:pt idx="209">
                  <c:v>19430529</c:v>
                </c:pt>
                <c:pt idx="210">
                  <c:v>19430630</c:v>
                </c:pt>
                <c:pt idx="211">
                  <c:v>19430731</c:v>
                </c:pt>
                <c:pt idx="212">
                  <c:v>19430831</c:v>
                </c:pt>
                <c:pt idx="213">
                  <c:v>19430930</c:v>
                </c:pt>
                <c:pt idx="214">
                  <c:v>19431030</c:v>
                </c:pt>
                <c:pt idx="215">
                  <c:v>19431130</c:v>
                </c:pt>
                <c:pt idx="216">
                  <c:v>19431231</c:v>
                </c:pt>
                <c:pt idx="217">
                  <c:v>19440131</c:v>
                </c:pt>
                <c:pt idx="218">
                  <c:v>19440229</c:v>
                </c:pt>
                <c:pt idx="219">
                  <c:v>19440331</c:v>
                </c:pt>
                <c:pt idx="220">
                  <c:v>19440429</c:v>
                </c:pt>
                <c:pt idx="221">
                  <c:v>19440531</c:v>
                </c:pt>
                <c:pt idx="222">
                  <c:v>19440630</c:v>
                </c:pt>
                <c:pt idx="223">
                  <c:v>19440731</c:v>
                </c:pt>
                <c:pt idx="224">
                  <c:v>19440831</c:v>
                </c:pt>
                <c:pt idx="225">
                  <c:v>19440930</c:v>
                </c:pt>
                <c:pt idx="226">
                  <c:v>19441031</c:v>
                </c:pt>
                <c:pt idx="227">
                  <c:v>19441130</c:v>
                </c:pt>
                <c:pt idx="228">
                  <c:v>19441230</c:v>
                </c:pt>
                <c:pt idx="229">
                  <c:v>19450131</c:v>
                </c:pt>
                <c:pt idx="230">
                  <c:v>19450228</c:v>
                </c:pt>
                <c:pt idx="231">
                  <c:v>19450331</c:v>
                </c:pt>
                <c:pt idx="232">
                  <c:v>19450430</c:v>
                </c:pt>
                <c:pt idx="233">
                  <c:v>19450531</c:v>
                </c:pt>
                <c:pt idx="234">
                  <c:v>19450630</c:v>
                </c:pt>
                <c:pt idx="235">
                  <c:v>19450731</c:v>
                </c:pt>
                <c:pt idx="236">
                  <c:v>19450831</c:v>
                </c:pt>
                <c:pt idx="237">
                  <c:v>19450929</c:v>
                </c:pt>
                <c:pt idx="238">
                  <c:v>19451031</c:v>
                </c:pt>
                <c:pt idx="239">
                  <c:v>19451130</c:v>
                </c:pt>
                <c:pt idx="240">
                  <c:v>19451231</c:v>
                </c:pt>
                <c:pt idx="241">
                  <c:v>19460131</c:v>
                </c:pt>
                <c:pt idx="242">
                  <c:v>19460228</c:v>
                </c:pt>
                <c:pt idx="243">
                  <c:v>19460330</c:v>
                </c:pt>
                <c:pt idx="244">
                  <c:v>19460430</c:v>
                </c:pt>
                <c:pt idx="245">
                  <c:v>19460531</c:v>
                </c:pt>
                <c:pt idx="246">
                  <c:v>19460628</c:v>
                </c:pt>
                <c:pt idx="247">
                  <c:v>19460731</c:v>
                </c:pt>
                <c:pt idx="248">
                  <c:v>19460830</c:v>
                </c:pt>
                <c:pt idx="249">
                  <c:v>19460930</c:v>
                </c:pt>
                <c:pt idx="250">
                  <c:v>19461031</c:v>
                </c:pt>
                <c:pt idx="251">
                  <c:v>19461130</c:v>
                </c:pt>
                <c:pt idx="252">
                  <c:v>19461231</c:v>
                </c:pt>
                <c:pt idx="253">
                  <c:v>19470131</c:v>
                </c:pt>
                <c:pt idx="254">
                  <c:v>19470228</c:v>
                </c:pt>
                <c:pt idx="255">
                  <c:v>19470331</c:v>
                </c:pt>
                <c:pt idx="256">
                  <c:v>19470430</c:v>
                </c:pt>
                <c:pt idx="257">
                  <c:v>19470529</c:v>
                </c:pt>
                <c:pt idx="258">
                  <c:v>19470630</c:v>
                </c:pt>
                <c:pt idx="259">
                  <c:v>19470731</c:v>
                </c:pt>
                <c:pt idx="260">
                  <c:v>19470829</c:v>
                </c:pt>
                <c:pt idx="261">
                  <c:v>19470930</c:v>
                </c:pt>
                <c:pt idx="262">
                  <c:v>19471031</c:v>
                </c:pt>
                <c:pt idx="263">
                  <c:v>19471129</c:v>
                </c:pt>
                <c:pt idx="264">
                  <c:v>19471231</c:v>
                </c:pt>
                <c:pt idx="265">
                  <c:v>19480131</c:v>
                </c:pt>
                <c:pt idx="266">
                  <c:v>19480228</c:v>
                </c:pt>
                <c:pt idx="267">
                  <c:v>19480331</c:v>
                </c:pt>
                <c:pt idx="268">
                  <c:v>19480430</c:v>
                </c:pt>
                <c:pt idx="269">
                  <c:v>19480528</c:v>
                </c:pt>
                <c:pt idx="270">
                  <c:v>19480630</c:v>
                </c:pt>
                <c:pt idx="271">
                  <c:v>19480730</c:v>
                </c:pt>
                <c:pt idx="272">
                  <c:v>19480831</c:v>
                </c:pt>
                <c:pt idx="273">
                  <c:v>19480930</c:v>
                </c:pt>
                <c:pt idx="274">
                  <c:v>19481030</c:v>
                </c:pt>
                <c:pt idx="275">
                  <c:v>19481130</c:v>
                </c:pt>
                <c:pt idx="276">
                  <c:v>19481231</c:v>
                </c:pt>
                <c:pt idx="277">
                  <c:v>19490131</c:v>
                </c:pt>
                <c:pt idx="278">
                  <c:v>19490228</c:v>
                </c:pt>
                <c:pt idx="279">
                  <c:v>19490331</c:v>
                </c:pt>
                <c:pt idx="280">
                  <c:v>19490430</c:v>
                </c:pt>
                <c:pt idx="281">
                  <c:v>19490531</c:v>
                </c:pt>
                <c:pt idx="282">
                  <c:v>19490630</c:v>
                </c:pt>
                <c:pt idx="283">
                  <c:v>19490729</c:v>
                </c:pt>
                <c:pt idx="284">
                  <c:v>19490831</c:v>
                </c:pt>
                <c:pt idx="285">
                  <c:v>19490930</c:v>
                </c:pt>
                <c:pt idx="286">
                  <c:v>19491031</c:v>
                </c:pt>
                <c:pt idx="287">
                  <c:v>19491130</c:v>
                </c:pt>
                <c:pt idx="288">
                  <c:v>19491231</c:v>
                </c:pt>
                <c:pt idx="289">
                  <c:v>19500131</c:v>
                </c:pt>
                <c:pt idx="290">
                  <c:v>19500228</c:v>
                </c:pt>
                <c:pt idx="291">
                  <c:v>19500331</c:v>
                </c:pt>
                <c:pt idx="292">
                  <c:v>19500429</c:v>
                </c:pt>
                <c:pt idx="293">
                  <c:v>19500531</c:v>
                </c:pt>
                <c:pt idx="294">
                  <c:v>19500630</c:v>
                </c:pt>
                <c:pt idx="295">
                  <c:v>19500731</c:v>
                </c:pt>
                <c:pt idx="296">
                  <c:v>19500831</c:v>
                </c:pt>
                <c:pt idx="297">
                  <c:v>19500929</c:v>
                </c:pt>
                <c:pt idx="298">
                  <c:v>19501031</c:v>
                </c:pt>
                <c:pt idx="299">
                  <c:v>19501130</c:v>
                </c:pt>
                <c:pt idx="300">
                  <c:v>19501230</c:v>
                </c:pt>
                <c:pt idx="301">
                  <c:v>19510131</c:v>
                </c:pt>
                <c:pt idx="302">
                  <c:v>19510228</c:v>
                </c:pt>
                <c:pt idx="303">
                  <c:v>19510331</c:v>
                </c:pt>
                <c:pt idx="304">
                  <c:v>19510430</c:v>
                </c:pt>
                <c:pt idx="305">
                  <c:v>19510531</c:v>
                </c:pt>
                <c:pt idx="306">
                  <c:v>19510629</c:v>
                </c:pt>
                <c:pt idx="307">
                  <c:v>19510731</c:v>
                </c:pt>
                <c:pt idx="308">
                  <c:v>19510831</c:v>
                </c:pt>
                <c:pt idx="309">
                  <c:v>19510928</c:v>
                </c:pt>
                <c:pt idx="310">
                  <c:v>19511031</c:v>
                </c:pt>
                <c:pt idx="311">
                  <c:v>19511130</c:v>
                </c:pt>
                <c:pt idx="312">
                  <c:v>19511231</c:v>
                </c:pt>
                <c:pt idx="313">
                  <c:v>19520131</c:v>
                </c:pt>
                <c:pt idx="314">
                  <c:v>19520229</c:v>
                </c:pt>
                <c:pt idx="315">
                  <c:v>19520331</c:v>
                </c:pt>
                <c:pt idx="316">
                  <c:v>19520430</c:v>
                </c:pt>
                <c:pt idx="317">
                  <c:v>19520529</c:v>
                </c:pt>
                <c:pt idx="318">
                  <c:v>19520630</c:v>
                </c:pt>
                <c:pt idx="319">
                  <c:v>19520731</c:v>
                </c:pt>
                <c:pt idx="320">
                  <c:v>19520829</c:v>
                </c:pt>
                <c:pt idx="321">
                  <c:v>19520930</c:v>
                </c:pt>
                <c:pt idx="322">
                  <c:v>19521031</c:v>
                </c:pt>
                <c:pt idx="323">
                  <c:v>19521128</c:v>
                </c:pt>
                <c:pt idx="324">
                  <c:v>19521231</c:v>
                </c:pt>
                <c:pt idx="325">
                  <c:v>19530130</c:v>
                </c:pt>
                <c:pt idx="326">
                  <c:v>19530227</c:v>
                </c:pt>
                <c:pt idx="327">
                  <c:v>19530331</c:v>
                </c:pt>
                <c:pt idx="328">
                  <c:v>19530430</c:v>
                </c:pt>
                <c:pt idx="329">
                  <c:v>19530529</c:v>
                </c:pt>
                <c:pt idx="330">
                  <c:v>19530630</c:v>
                </c:pt>
                <c:pt idx="331">
                  <c:v>19530731</c:v>
                </c:pt>
                <c:pt idx="332">
                  <c:v>19530831</c:v>
                </c:pt>
                <c:pt idx="333">
                  <c:v>19530930</c:v>
                </c:pt>
                <c:pt idx="334">
                  <c:v>19531030</c:v>
                </c:pt>
                <c:pt idx="335">
                  <c:v>19531130</c:v>
                </c:pt>
                <c:pt idx="336">
                  <c:v>19531231</c:v>
                </c:pt>
                <c:pt idx="337">
                  <c:v>19540129</c:v>
                </c:pt>
                <c:pt idx="338">
                  <c:v>19540226</c:v>
                </c:pt>
                <c:pt idx="339">
                  <c:v>19540331</c:v>
                </c:pt>
                <c:pt idx="340">
                  <c:v>19540430</c:v>
                </c:pt>
                <c:pt idx="341">
                  <c:v>19540528</c:v>
                </c:pt>
                <c:pt idx="342">
                  <c:v>19540630</c:v>
                </c:pt>
                <c:pt idx="343">
                  <c:v>19540730</c:v>
                </c:pt>
                <c:pt idx="344">
                  <c:v>19540831</c:v>
                </c:pt>
                <c:pt idx="345">
                  <c:v>19540930</c:v>
                </c:pt>
                <c:pt idx="346">
                  <c:v>19541029</c:v>
                </c:pt>
                <c:pt idx="347">
                  <c:v>19541130</c:v>
                </c:pt>
                <c:pt idx="348">
                  <c:v>19541231</c:v>
                </c:pt>
                <c:pt idx="349">
                  <c:v>19550131</c:v>
                </c:pt>
                <c:pt idx="350">
                  <c:v>19550228</c:v>
                </c:pt>
                <c:pt idx="351">
                  <c:v>19550331</c:v>
                </c:pt>
                <c:pt idx="352">
                  <c:v>19550429</c:v>
                </c:pt>
                <c:pt idx="353">
                  <c:v>19550531</c:v>
                </c:pt>
                <c:pt idx="354">
                  <c:v>19550630</c:v>
                </c:pt>
                <c:pt idx="355">
                  <c:v>19550729</c:v>
                </c:pt>
                <c:pt idx="356">
                  <c:v>19550831</c:v>
                </c:pt>
                <c:pt idx="357">
                  <c:v>19550930</c:v>
                </c:pt>
                <c:pt idx="358">
                  <c:v>19551031</c:v>
                </c:pt>
                <c:pt idx="359">
                  <c:v>19551130</c:v>
                </c:pt>
                <c:pt idx="360">
                  <c:v>19551230</c:v>
                </c:pt>
                <c:pt idx="361">
                  <c:v>19560131</c:v>
                </c:pt>
                <c:pt idx="362">
                  <c:v>19560229</c:v>
                </c:pt>
                <c:pt idx="363">
                  <c:v>19560329</c:v>
                </c:pt>
                <c:pt idx="364">
                  <c:v>19560430</c:v>
                </c:pt>
                <c:pt idx="365">
                  <c:v>19560531</c:v>
                </c:pt>
                <c:pt idx="366">
                  <c:v>19560629</c:v>
                </c:pt>
                <c:pt idx="367">
                  <c:v>19560731</c:v>
                </c:pt>
                <c:pt idx="368">
                  <c:v>19560831</c:v>
                </c:pt>
                <c:pt idx="369">
                  <c:v>19560928</c:v>
                </c:pt>
                <c:pt idx="370">
                  <c:v>19561031</c:v>
                </c:pt>
                <c:pt idx="371">
                  <c:v>19561130</c:v>
                </c:pt>
                <c:pt idx="372">
                  <c:v>19561231</c:v>
                </c:pt>
                <c:pt idx="373">
                  <c:v>19570131</c:v>
                </c:pt>
                <c:pt idx="374">
                  <c:v>19570228</c:v>
                </c:pt>
                <c:pt idx="375">
                  <c:v>19570329</c:v>
                </c:pt>
                <c:pt idx="376">
                  <c:v>19570430</c:v>
                </c:pt>
                <c:pt idx="377">
                  <c:v>19570531</c:v>
                </c:pt>
                <c:pt idx="378">
                  <c:v>19570628</c:v>
                </c:pt>
                <c:pt idx="379">
                  <c:v>19570731</c:v>
                </c:pt>
                <c:pt idx="380">
                  <c:v>19570830</c:v>
                </c:pt>
                <c:pt idx="381">
                  <c:v>19570930</c:v>
                </c:pt>
                <c:pt idx="382">
                  <c:v>19571031</c:v>
                </c:pt>
                <c:pt idx="383">
                  <c:v>19571129</c:v>
                </c:pt>
                <c:pt idx="384">
                  <c:v>19571231</c:v>
                </c:pt>
                <c:pt idx="385">
                  <c:v>19580131</c:v>
                </c:pt>
                <c:pt idx="386">
                  <c:v>19580228</c:v>
                </c:pt>
                <c:pt idx="387">
                  <c:v>19580331</c:v>
                </c:pt>
                <c:pt idx="388">
                  <c:v>19580430</c:v>
                </c:pt>
                <c:pt idx="389">
                  <c:v>19580529</c:v>
                </c:pt>
                <c:pt idx="390">
                  <c:v>19580630</c:v>
                </c:pt>
                <c:pt idx="391">
                  <c:v>19580731</c:v>
                </c:pt>
                <c:pt idx="392">
                  <c:v>19580829</c:v>
                </c:pt>
                <c:pt idx="393">
                  <c:v>19580930</c:v>
                </c:pt>
                <c:pt idx="394">
                  <c:v>19581031</c:v>
                </c:pt>
                <c:pt idx="395">
                  <c:v>19581128</c:v>
                </c:pt>
                <c:pt idx="396">
                  <c:v>19581231</c:v>
                </c:pt>
                <c:pt idx="397">
                  <c:v>19590130</c:v>
                </c:pt>
                <c:pt idx="398">
                  <c:v>19590227</c:v>
                </c:pt>
                <c:pt idx="399">
                  <c:v>19590331</c:v>
                </c:pt>
                <c:pt idx="400">
                  <c:v>19590430</c:v>
                </c:pt>
                <c:pt idx="401">
                  <c:v>19590529</c:v>
                </c:pt>
                <c:pt idx="402">
                  <c:v>19590630</c:v>
                </c:pt>
                <c:pt idx="403">
                  <c:v>19590731</c:v>
                </c:pt>
                <c:pt idx="404">
                  <c:v>19590831</c:v>
                </c:pt>
                <c:pt idx="405">
                  <c:v>19590930</c:v>
                </c:pt>
                <c:pt idx="406">
                  <c:v>19591030</c:v>
                </c:pt>
                <c:pt idx="407">
                  <c:v>19591130</c:v>
                </c:pt>
                <c:pt idx="408">
                  <c:v>19591231</c:v>
                </c:pt>
                <c:pt idx="409">
                  <c:v>19600129</c:v>
                </c:pt>
                <c:pt idx="410">
                  <c:v>19600229</c:v>
                </c:pt>
                <c:pt idx="411">
                  <c:v>19600331</c:v>
                </c:pt>
                <c:pt idx="412">
                  <c:v>19600429</c:v>
                </c:pt>
                <c:pt idx="413">
                  <c:v>19600531</c:v>
                </c:pt>
                <c:pt idx="414">
                  <c:v>19600630</c:v>
                </c:pt>
                <c:pt idx="415">
                  <c:v>19600729</c:v>
                </c:pt>
                <c:pt idx="416">
                  <c:v>19600831</c:v>
                </c:pt>
                <c:pt idx="417">
                  <c:v>19600930</c:v>
                </c:pt>
                <c:pt idx="418">
                  <c:v>19601031</c:v>
                </c:pt>
                <c:pt idx="419">
                  <c:v>19601130</c:v>
                </c:pt>
                <c:pt idx="420">
                  <c:v>19601230</c:v>
                </c:pt>
                <c:pt idx="421">
                  <c:v>19610131</c:v>
                </c:pt>
                <c:pt idx="422">
                  <c:v>19610228</c:v>
                </c:pt>
                <c:pt idx="423">
                  <c:v>19610330</c:v>
                </c:pt>
                <c:pt idx="424">
                  <c:v>19610428</c:v>
                </c:pt>
                <c:pt idx="425">
                  <c:v>19610531</c:v>
                </c:pt>
                <c:pt idx="426">
                  <c:v>19610630</c:v>
                </c:pt>
                <c:pt idx="427">
                  <c:v>19610731</c:v>
                </c:pt>
                <c:pt idx="428">
                  <c:v>19610831</c:v>
                </c:pt>
                <c:pt idx="429">
                  <c:v>19610929</c:v>
                </c:pt>
                <c:pt idx="430">
                  <c:v>19611031</c:v>
                </c:pt>
                <c:pt idx="431">
                  <c:v>19611130</c:v>
                </c:pt>
                <c:pt idx="432">
                  <c:v>19611229</c:v>
                </c:pt>
                <c:pt idx="433">
                  <c:v>19620131</c:v>
                </c:pt>
                <c:pt idx="434">
                  <c:v>19620228</c:v>
                </c:pt>
                <c:pt idx="435">
                  <c:v>19620330</c:v>
                </c:pt>
                <c:pt idx="436">
                  <c:v>19620430</c:v>
                </c:pt>
                <c:pt idx="437">
                  <c:v>19620531</c:v>
                </c:pt>
                <c:pt idx="438">
                  <c:v>19620629</c:v>
                </c:pt>
                <c:pt idx="439">
                  <c:v>19620731</c:v>
                </c:pt>
                <c:pt idx="440">
                  <c:v>19620831</c:v>
                </c:pt>
                <c:pt idx="441">
                  <c:v>19620928</c:v>
                </c:pt>
                <c:pt idx="442">
                  <c:v>19621031</c:v>
                </c:pt>
                <c:pt idx="443">
                  <c:v>19621130</c:v>
                </c:pt>
                <c:pt idx="444">
                  <c:v>19621231</c:v>
                </c:pt>
                <c:pt idx="445">
                  <c:v>19630131</c:v>
                </c:pt>
                <c:pt idx="446">
                  <c:v>19630228</c:v>
                </c:pt>
                <c:pt idx="447">
                  <c:v>19630329</c:v>
                </c:pt>
                <c:pt idx="448">
                  <c:v>19630430</c:v>
                </c:pt>
                <c:pt idx="449">
                  <c:v>19630531</c:v>
                </c:pt>
                <c:pt idx="450">
                  <c:v>19630628</c:v>
                </c:pt>
                <c:pt idx="451">
                  <c:v>19630731</c:v>
                </c:pt>
                <c:pt idx="452">
                  <c:v>19630830</c:v>
                </c:pt>
                <c:pt idx="453">
                  <c:v>19630930</c:v>
                </c:pt>
                <c:pt idx="454">
                  <c:v>19631031</c:v>
                </c:pt>
                <c:pt idx="455">
                  <c:v>19631129</c:v>
                </c:pt>
                <c:pt idx="456">
                  <c:v>19631231</c:v>
                </c:pt>
                <c:pt idx="457">
                  <c:v>19640131</c:v>
                </c:pt>
                <c:pt idx="458">
                  <c:v>19640228</c:v>
                </c:pt>
                <c:pt idx="459">
                  <c:v>19640331</c:v>
                </c:pt>
                <c:pt idx="460">
                  <c:v>19640430</c:v>
                </c:pt>
                <c:pt idx="461">
                  <c:v>19640528</c:v>
                </c:pt>
                <c:pt idx="462">
                  <c:v>19640630</c:v>
                </c:pt>
                <c:pt idx="463">
                  <c:v>19640731</c:v>
                </c:pt>
                <c:pt idx="464">
                  <c:v>19640831</c:v>
                </c:pt>
                <c:pt idx="465">
                  <c:v>19640930</c:v>
                </c:pt>
                <c:pt idx="466">
                  <c:v>19641030</c:v>
                </c:pt>
                <c:pt idx="467">
                  <c:v>19641130</c:v>
                </c:pt>
                <c:pt idx="468">
                  <c:v>19641231</c:v>
                </c:pt>
                <c:pt idx="469">
                  <c:v>19650129</c:v>
                </c:pt>
                <c:pt idx="470">
                  <c:v>19650226</c:v>
                </c:pt>
                <c:pt idx="471">
                  <c:v>19650331</c:v>
                </c:pt>
                <c:pt idx="472">
                  <c:v>19650430</c:v>
                </c:pt>
                <c:pt idx="473">
                  <c:v>19650528</c:v>
                </c:pt>
                <c:pt idx="474">
                  <c:v>19650630</c:v>
                </c:pt>
                <c:pt idx="475">
                  <c:v>19650730</c:v>
                </c:pt>
                <c:pt idx="476">
                  <c:v>19650831</c:v>
                </c:pt>
                <c:pt idx="477">
                  <c:v>19650930</c:v>
                </c:pt>
                <c:pt idx="478">
                  <c:v>19651029</c:v>
                </c:pt>
                <c:pt idx="479">
                  <c:v>19651130</c:v>
                </c:pt>
                <c:pt idx="480">
                  <c:v>19651231</c:v>
                </c:pt>
                <c:pt idx="481">
                  <c:v>19660131</c:v>
                </c:pt>
                <c:pt idx="482">
                  <c:v>19660228</c:v>
                </c:pt>
                <c:pt idx="483">
                  <c:v>19660331</c:v>
                </c:pt>
                <c:pt idx="484">
                  <c:v>19660429</c:v>
                </c:pt>
                <c:pt idx="485">
                  <c:v>19660531</c:v>
                </c:pt>
                <c:pt idx="486">
                  <c:v>19660630</c:v>
                </c:pt>
                <c:pt idx="487">
                  <c:v>19660729</c:v>
                </c:pt>
                <c:pt idx="488">
                  <c:v>19660831</c:v>
                </c:pt>
                <c:pt idx="489">
                  <c:v>19660930</c:v>
                </c:pt>
                <c:pt idx="490">
                  <c:v>19661031</c:v>
                </c:pt>
                <c:pt idx="491">
                  <c:v>19661130</c:v>
                </c:pt>
                <c:pt idx="492">
                  <c:v>19661230</c:v>
                </c:pt>
                <c:pt idx="493">
                  <c:v>19670131</c:v>
                </c:pt>
                <c:pt idx="494">
                  <c:v>19670228</c:v>
                </c:pt>
                <c:pt idx="495">
                  <c:v>19670331</c:v>
                </c:pt>
                <c:pt idx="496">
                  <c:v>19670428</c:v>
                </c:pt>
                <c:pt idx="497">
                  <c:v>19670531</c:v>
                </c:pt>
                <c:pt idx="498">
                  <c:v>19670630</c:v>
                </c:pt>
                <c:pt idx="499">
                  <c:v>19670731</c:v>
                </c:pt>
                <c:pt idx="500">
                  <c:v>19670831</c:v>
                </c:pt>
                <c:pt idx="501">
                  <c:v>19670929</c:v>
                </c:pt>
                <c:pt idx="502">
                  <c:v>19671031</c:v>
                </c:pt>
                <c:pt idx="503">
                  <c:v>19671130</c:v>
                </c:pt>
                <c:pt idx="504">
                  <c:v>19671229</c:v>
                </c:pt>
                <c:pt idx="505">
                  <c:v>19680131</c:v>
                </c:pt>
                <c:pt idx="506">
                  <c:v>19680229</c:v>
                </c:pt>
                <c:pt idx="507">
                  <c:v>19680329</c:v>
                </c:pt>
                <c:pt idx="508">
                  <c:v>19680430</c:v>
                </c:pt>
                <c:pt idx="509">
                  <c:v>19680531</c:v>
                </c:pt>
                <c:pt idx="510">
                  <c:v>19680628</c:v>
                </c:pt>
                <c:pt idx="511">
                  <c:v>19680730</c:v>
                </c:pt>
                <c:pt idx="512">
                  <c:v>19680830</c:v>
                </c:pt>
                <c:pt idx="513">
                  <c:v>19680930</c:v>
                </c:pt>
                <c:pt idx="514">
                  <c:v>19681031</c:v>
                </c:pt>
                <c:pt idx="515">
                  <c:v>19681129</c:v>
                </c:pt>
                <c:pt idx="516">
                  <c:v>19681231</c:v>
                </c:pt>
                <c:pt idx="517">
                  <c:v>19690131</c:v>
                </c:pt>
                <c:pt idx="518">
                  <c:v>19690228</c:v>
                </c:pt>
                <c:pt idx="519">
                  <c:v>19690328</c:v>
                </c:pt>
                <c:pt idx="520">
                  <c:v>19690430</c:v>
                </c:pt>
                <c:pt idx="521">
                  <c:v>19690529</c:v>
                </c:pt>
                <c:pt idx="522">
                  <c:v>19690630</c:v>
                </c:pt>
                <c:pt idx="523">
                  <c:v>19690731</c:v>
                </c:pt>
                <c:pt idx="524">
                  <c:v>19690829</c:v>
                </c:pt>
                <c:pt idx="525">
                  <c:v>19690930</c:v>
                </c:pt>
                <c:pt idx="526">
                  <c:v>19691031</c:v>
                </c:pt>
                <c:pt idx="527">
                  <c:v>19691128</c:v>
                </c:pt>
                <c:pt idx="528">
                  <c:v>19691231</c:v>
                </c:pt>
                <c:pt idx="529">
                  <c:v>19700130</c:v>
                </c:pt>
                <c:pt idx="530">
                  <c:v>19700227</c:v>
                </c:pt>
                <c:pt idx="531">
                  <c:v>19700331</c:v>
                </c:pt>
                <c:pt idx="532">
                  <c:v>19700430</c:v>
                </c:pt>
                <c:pt idx="533">
                  <c:v>19700529</c:v>
                </c:pt>
                <c:pt idx="534">
                  <c:v>19700630</c:v>
                </c:pt>
                <c:pt idx="535">
                  <c:v>19700731</c:v>
                </c:pt>
                <c:pt idx="536">
                  <c:v>19700831</c:v>
                </c:pt>
                <c:pt idx="537">
                  <c:v>19700930</c:v>
                </c:pt>
                <c:pt idx="538">
                  <c:v>19701030</c:v>
                </c:pt>
                <c:pt idx="539">
                  <c:v>19701130</c:v>
                </c:pt>
                <c:pt idx="540">
                  <c:v>19701231</c:v>
                </c:pt>
                <c:pt idx="541">
                  <c:v>19710129</c:v>
                </c:pt>
                <c:pt idx="542">
                  <c:v>19710226</c:v>
                </c:pt>
                <c:pt idx="543">
                  <c:v>19710331</c:v>
                </c:pt>
                <c:pt idx="544">
                  <c:v>19710430</c:v>
                </c:pt>
                <c:pt idx="545">
                  <c:v>19710528</c:v>
                </c:pt>
                <c:pt idx="546">
                  <c:v>19710630</c:v>
                </c:pt>
                <c:pt idx="547">
                  <c:v>19710730</c:v>
                </c:pt>
                <c:pt idx="548">
                  <c:v>19710831</c:v>
                </c:pt>
                <c:pt idx="549">
                  <c:v>19710930</c:v>
                </c:pt>
                <c:pt idx="550">
                  <c:v>19711029</c:v>
                </c:pt>
                <c:pt idx="551">
                  <c:v>19711130</c:v>
                </c:pt>
                <c:pt idx="552">
                  <c:v>19711231</c:v>
                </c:pt>
                <c:pt idx="553">
                  <c:v>19720131</c:v>
                </c:pt>
                <c:pt idx="554">
                  <c:v>19720229</c:v>
                </c:pt>
                <c:pt idx="555">
                  <c:v>19720330</c:v>
                </c:pt>
                <c:pt idx="556">
                  <c:v>19720428</c:v>
                </c:pt>
                <c:pt idx="557">
                  <c:v>19720531</c:v>
                </c:pt>
                <c:pt idx="558">
                  <c:v>19720630</c:v>
                </c:pt>
                <c:pt idx="559">
                  <c:v>19720731</c:v>
                </c:pt>
                <c:pt idx="560">
                  <c:v>19720831</c:v>
                </c:pt>
                <c:pt idx="561">
                  <c:v>19720929</c:v>
                </c:pt>
                <c:pt idx="562">
                  <c:v>19721031</c:v>
                </c:pt>
                <c:pt idx="563">
                  <c:v>19721130</c:v>
                </c:pt>
                <c:pt idx="564">
                  <c:v>19721229</c:v>
                </c:pt>
                <c:pt idx="565">
                  <c:v>19730131</c:v>
                </c:pt>
                <c:pt idx="566">
                  <c:v>19730228</c:v>
                </c:pt>
                <c:pt idx="567">
                  <c:v>19730330</c:v>
                </c:pt>
                <c:pt idx="568">
                  <c:v>19730430</c:v>
                </c:pt>
                <c:pt idx="569">
                  <c:v>19730531</c:v>
                </c:pt>
                <c:pt idx="570">
                  <c:v>19730629</c:v>
                </c:pt>
                <c:pt idx="571">
                  <c:v>19730731</c:v>
                </c:pt>
                <c:pt idx="572">
                  <c:v>19730831</c:v>
                </c:pt>
                <c:pt idx="573">
                  <c:v>19730928</c:v>
                </c:pt>
                <c:pt idx="574">
                  <c:v>19731031</c:v>
                </c:pt>
                <c:pt idx="575">
                  <c:v>19731130</c:v>
                </c:pt>
                <c:pt idx="576">
                  <c:v>19731231</c:v>
                </c:pt>
                <c:pt idx="577">
                  <c:v>19740131</c:v>
                </c:pt>
                <c:pt idx="578">
                  <c:v>19740228</c:v>
                </c:pt>
                <c:pt idx="579">
                  <c:v>19740329</c:v>
                </c:pt>
                <c:pt idx="580">
                  <c:v>19740430</c:v>
                </c:pt>
                <c:pt idx="581">
                  <c:v>19740531</c:v>
                </c:pt>
                <c:pt idx="582">
                  <c:v>19740628</c:v>
                </c:pt>
                <c:pt idx="583">
                  <c:v>19740731</c:v>
                </c:pt>
                <c:pt idx="584">
                  <c:v>19740830</c:v>
                </c:pt>
                <c:pt idx="585">
                  <c:v>19740930</c:v>
                </c:pt>
                <c:pt idx="586">
                  <c:v>19741031</c:v>
                </c:pt>
                <c:pt idx="587">
                  <c:v>19741129</c:v>
                </c:pt>
                <c:pt idx="588">
                  <c:v>19741231</c:v>
                </c:pt>
                <c:pt idx="589">
                  <c:v>19750131</c:v>
                </c:pt>
                <c:pt idx="590">
                  <c:v>19750228</c:v>
                </c:pt>
                <c:pt idx="591">
                  <c:v>19750331</c:v>
                </c:pt>
                <c:pt idx="592">
                  <c:v>19750430</c:v>
                </c:pt>
                <c:pt idx="593">
                  <c:v>19750530</c:v>
                </c:pt>
                <c:pt idx="594">
                  <c:v>19750630</c:v>
                </c:pt>
                <c:pt idx="595">
                  <c:v>19750731</c:v>
                </c:pt>
                <c:pt idx="596">
                  <c:v>19750829</c:v>
                </c:pt>
                <c:pt idx="597">
                  <c:v>19750930</c:v>
                </c:pt>
                <c:pt idx="598">
                  <c:v>19751031</c:v>
                </c:pt>
                <c:pt idx="599">
                  <c:v>19751128</c:v>
                </c:pt>
                <c:pt idx="600">
                  <c:v>19751231</c:v>
                </c:pt>
                <c:pt idx="601">
                  <c:v>19760130</c:v>
                </c:pt>
                <c:pt idx="602">
                  <c:v>19760227</c:v>
                </c:pt>
                <c:pt idx="603">
                  <c:v>19760331</c:v>
                </c:pt>
                <c:pt idx="604">
                  <c:v>19760430</c:v>
                </c:pt>
                <c:pt idx="605">
                  <c:v>19760528</c:v>
                </c:pt>
                <c:pt idx="606">
                  <c:v>19760630</c:v>
                </c:pt>
                <c:pt idx="607">
                  <c:v>19760730</c:v>
                </c:pt>
                <c:pt idx="608">
                  <c:v>19760831</c:v>
                </c:pt>
                <c:pt idx="609">
                  <c:v>19760930</c:v>
                </c:pt>
                <c:pt idx="610">
                  <c:v>19761029</c:v>
                </c:pt>
                <c:pt idx="611">
                  <c:v>19761130</c:v>
                </c:pt>
                <c:pt idx="612">
                  <c:v>19761231</c:v>
                </c:pt>
                <c:pt idx="613">
                  <c:v>19770131</c:v>
                </c:pt>
                <c:pt idx="614">
                  <c:v>19770228</c:v>
                </c:pt>
                <c:pt idx="615">
                  <c:v>19770331</c:v>
                </c:pt>
                <c:pt idx="616">
                  <c:v>19770429</c:v>
                </c:pt>
                <c:pt idx="617">
                  <c:v>19770531</c:v>
                </c:pt>
                <c:pt idx="618">
                  <c:v>19770630</c:v>
                </c:pt>
                <c:pt idx="619">
                  <c:v>19770729</c:v>
                </c:pt>
                <c:pt idx="620">
                  <c:v>19770831</c:v>
                </c:pt>
                <c:pt idx="621">
                  <c:v>19770930</c:v>
                </c:pt>
                <c:pt idx="622">
                  <c:v>19771031</c:v>
                </c:pt>
                <c:pt idx="623">
                  <c:v>19771130</c:v>
                </c:pt>
                <c:pt idx="624">
                  <c:v>19771230</c:v>
                </c:pt>
                <c:pt idx="625">
                  <c:v>19780131</c:v>
                </c:pt>
                <c:pt idx="626">
                  <c:v>19780228</c:v>
                </c:pt>
                <c:pt idx="627">
                  <c:v>19780331</c:v>
                </c:pt>
                <c:pt idx="628">
                  <c:v>19780428</c:v>
                </c:pt>
                <c:pt idx="629">
                  <c:v>19780531</c:v>
                </c:pt>
                <c:pt idx="630">
                  <c:v>19780630</c:v>
                </c:pt>
                <c:pt idx="631">
                  <c:v>19780731</c:v>
                </c:pt>
                <c:pt idx="632">
                  <c:v>19780831</c:v>
                </c:pt>
                <c:pt idx="633">
                  <c:v>19780929</c:v>
                </c:pt>
                <c:pt idx="634">
                  <c:v>19781031</c:v>
                </c:pt>
                <c:pt idx="635">
                  <c:v>19781130</c:v>
                </c:pt>
                <c:pt idx="636">
                  <c:v>19781229</c:v>
                </c:pt>
                <c:pt idx="637">
                  <c:v>19790131</c:v>
                </c:pt>
                <c:pt idx="638">
                  <c:v>19790228</c:v>
                </c:pt>
                <c:pt idx="639">
                  <c:v>19790330</c:v>
                </c:pt>
                <c:pt idx="640">
                  <c:v>19790430</c:v>
                </c:pt>
                <c:pt idx="641">
                  <c:v>19790531</c:v>
                </c:pt>
                <c:pt idx="642">
                  <c:v>19790629</c:v>
                </c:pt>
                <c:pt idx="643">
                  <c:v>19790731</c:v>
                </c:pt>
                <c:pt idx="644">
                  <c:v>19790831</c:v>
                </c:pt>
                <c:pt idx="645">
                  <c:v>19790928</c:v>
                </c:pt>
                <c:pt idx="646">
                  <c:v>19791031</c:v>
                </c:pt>
                <c:pt idx="647">
                  <c:v>19791130</c:v>
                </c:pt>
                <c:pt idx="648">
                  <c:v>19791231</c:v>
                </c:pt>
                <c:pt idx="649">
                  <c:v>19800131</c:v>
                </c:pt>
                <c:pt idx="650">
                  <c:v>19800229</c:v>
                </c:pt>
                <c:pt idx="651">
                  <c:v>19800331</c:v>
                </c:pt>
                <c:pt idx="652">
                  <c:v>19800430</c:v>
                </c:pt>
                <c:pt idx="653">
                  <c:v>19800530</c:v>
                </c:pt>
                <c:pt idx="654">
                  <c:v>19800630</c:v>
                </c:pt>
                <c:pt idx="655">
                  <c:v>19800731</c:v>
                </c:pt>
                <c:pt idx="656">
                  <c:v>19800829</c:v>
                </c:pt>
                <c:pt idx="657">
                  <c:v>19800930</c:v>
                </c:pt>
                <c:pt idx="658">
                  <c:v>19801031</c:v>
                </c:pt>
                <c:pt idx="659">
                  <c:v>19801128</c:v>
                </c:pt>
                <c:pt idx="660">
                  <c:v>19801231</c:v>
                </c:pt>
                <c:pt idx="661">
                  <c:v>19810130</c:v>
                </c:pt>
                <c:pt idx="662">
                  <c:v>19810227</c:v>
                </c:pt>
                <c:pt idx="663">
                  <c:v>19810331</c:v>
                </c:pt>
                <c:pt idx="664">
                  <c:v>19810430</c:v>
                </c:pt>
                <c:pt idx="665">
                  <c:v>19810529</c:v>
                </c:pt>
                <c:pt idx="666">
                  <c:v>19810630</c:v>
                </c:pt>
                <c:pt idx="667">
                  <c:v>19810731</c:v>
                </c:pt>
                <c:pt idx="668">
                  <c:v>19810831</c:v>
                </c:pt>
                <c:pt idx="669">
                  <c:v>19810930</c:v>
                </c:pt>
                <c:pt idx="670">
                  <c:v>19811030</c:v>
                </c:pt>
                <c:pt idx="671">
                  <c:v>19811130</c:v>
                </c:pt>
                <c:pt idx="672">
                  <c:v>19811231</c:v>
                </c:pt>
                <c:pt idx="673">
                  <c:v>19820129</c:v>
                </c:pt>
                <c:pt idx="674">
                  <c:v>19820226</c:v>
                </c:pt>
                <c:pt idx="675">
                  <c:v>19820331</c:v>
                </c:pt>
                <c:pt idx="676">
                  <c:v>19820430</c:v>
                </c:pt>
                <c:pt idx="677">
                  <c:v>19820528</c:v>
                </c:pt>
                <c:pt idx="678">
                  <c:v>19820630</c:v>
                </c:pt>
                <c:pt idx="679">
                  <c:v>19820730</c:v>
                </c:pt>
                <c:pt idx="680">
                  <c:v>19820831</c:v>
                </c:pt>
                <c:pt idx="681">
                  <c:v>19820930</c:v>
                </c:pt>
                <c:pt idx="682">
                  <c:v>19821029</c:v>
                </c:pt>
                <c:pt idx="683">
                  <c:v>19821130</c:v>
                </c:pt>
                <c:pt idx="684">
                  <c:v>19821231</c:v>
                </c:pt>
                <c:pt idx="685">
                  <c:v>19830131</c:v>
                </c:pt>
                <c:pt idx="686">
                  <c:v>19830228</c:v>
                </c:pt>
                <c:pt idx="687">
                  <c:v>19830331</c:v>
                </c:pt>
                <c:pt idx="688">
                  <c:v>19830429</c:v>
                </c:pt>
                <c:pt idx="689">
                  <c:v>19830531</c:v>
                </c:pt>
                <c:pt idx="690">
                  <c:v>19830630</c:v>
                </c:pt>
                <c:pt idx="691">
                  <c:v>19830729</c:v>
                </c:pt>
                <c:pt idx="692">
                  <c:v>19830831</c:v>
                </c:pt>
                <c:pt idx="693">
                  <c:v>19830930</c:v>
                </c:pt>
                <c:pt idx="694">
                  <c:v>19831031</c:v>
                </c:pt>
                <c:pt idx="695">
                  <c:v>19831130</c:v>
                </c:pt>
                <c:pt idx="696">
                  <c:v>19831230</c:v>
                </c:pt>
                <c:pt idx="697">
                  <c:v>19840131</c:v>
                </c:pt>
                <c:pt idx="698">
                  <c:v>19840229</c:v>
                </c:pt>
                <c:pt idx="699">
                  <c:v>19840330</c:v>
                </c:pt>
                <c:pt idx="700">
                  <c:v>19840430</c:v>
                </c:pt>
                <c:pt idx="701">
                  <c:v>19840531</c:v>
                </c:pt>
                <c:pt idx="702">
                  <c:v>19840629</c:v>
                </c:pt>
                <c:pt idx="703">
                  <c:v>19840731</c:v>
                </c:pt>
                <c:pt idx="704">
                  <c:v>19840831</c:v>
                </c:pt>
                <c:pt idx="705">
                  <c:v>19840928</c:v>
                </c:pt>
                <c:pt idx="706">
                  <c:v>19841031</c:v>
                </c:pt>
                <c:pt idx="707">
                  <c:v>19841130</c:v>
                </c:pt>
                <c:pt idx="708">
                  <c:v>19841231</c:v>
                </c:pt>
                <c:pt idx="709">
                  <c:v>19850131</c:v>
                </c:pt>
                <c:pt idx="710">
                  <c:v>19850228</c:v>
                </c:pt>
                <c:pt idx="711">
                  <c:v>19850329</c:v>
                </c:pt>
                <c:pt idx="712">
                  <c:v>19850430</c:v>
                </c:pt>
                <c:pt idx="713">
                  <c:v>19850531</c:v>
                </c:pt>
                <c:pt idx="714">
                  <c:v>19850628</c:v>
                </c:pt>
                <c:pt idx="715">
                  <c:v>19850731</c:v>
                </c:pt>
                <c:pt idx="716">
                  <c:v>19850830</c:v>
                </c:pt>
                <c:pt idx="717">
                  <c:v>19850930</c:v>
                </c:pt>
                <c:pt idx="718">
                  <c:v>19851031</c:v>
                </c:pt>
                <c:pt idx="719">
                  <c:v>19851129</c:v>
                </c:pt>
                <c:pt idx="720">
                  <c:v>19851231</c:v>
                </c:pt>
                <c:pt idx="721">
                  <c:v>19860131</c:v>
                </c:pt>
                <c:pt idx="722">
                  <c:v>19860228</c:v>
                </c:pt>
                <c:pt idx="723">
                  <c:v>19860331</c:v>
                </c:pt>
                <c:pt idx="724">
                  <c:v>19860430</c:v>
                </c:pt>
                <c:pt idx="725">
                  <c:v>19860530</c:v>
                </c:pt>
                <c:pt idx="726">
                  <c:v>19860630</c:v>
                </c:pt>
                <c:pt idx="727">
                  <c:v>19860731</c:v>
                </c:pt>
                <c:pt idx="728">
                  <c:v>19860829</c:v>
                </c:pt>
                <c:pt idx="729">
                  <c:v>19860930</c:v>
                </c:pt>
                <c:pt idx="730">
                  <c:v>19861031</c:v>
                </c:pt>
                <c:pt idx="731">
                  <c:v>19861128</c:v>
                </c:pt>
                <c:pt idx="732">
                  <c:v>19861231</c:v>
                </c:pt>
                <c:pt idx="733">
                  <c:v>19870130</c:v>
                </c:pt>
                <c:pt idx="734">
                  <c:v>19870227</c:v>
                </c:pt>
                <c:pt idx="735">
                  <c:v>19870331</c:v>
                </c:pt>
                <c:pt idx="736">
                  <c:v>19870430</c:v>
                </c:pt>
                <c:pt idx="737">
                  <c:v>19870529</c:v>
                </c:pt>
                <c:pt idx="738">
                  <c:v>19870630</c:v>
                </c:pt>
                <c:pt idx="739">
                  <c:v>19870731</c:v>
                </c:pt>
                <c:pt idx="740">
                  <c:v>19870831</c:v>
                </c:pt>
                <c:pt idx="741">
                  <c:v>19870930</c:v>
                </c:pt>
                <c:pt idx="742">
                  <c:v>19871030</c:v>
                </c:pt>
                <c:pt idx="743">
                  <c:v>19871130</c:v>
                </c:pt>
                <c:pt idx="744">
                  <c:v>19871231</c:v>
                </c:pt>
                <c:pt idx="745">
                  <c:v>19880129</c:v>
                </c:pt>
                <c:pt idx="746">
                  <c:v>19880229</c:v>
                </c:pt>
                <c:pt idx="747">
                  <c:v>19880331</c:v>
                </c:pt>
                <c:pt idx="748">
                  <c:v>19880429</c:v>
                </c:pt>
                <c:pt idx="749">
                  <c:v>19880531</c:v>
                </c:pt>
                <c:pt idx="750">
                  <c:v>19880630</c:v>
                </c:pt>
                <c:pt idx="751">
                  <c:v>19880729</c:v>
                </c:pt>
                <c:pt idx="752">
                  <c:v>19880831</c:v>
                </c:pt>
                <c:pt idx="753">
                  <c:v>19880930</c:v>
                </c:pt>
                <c:pt idx="754">
                  <c:v>19881031</c:v>
                </c:pt>
                <c:pt idx="755">
                  <c:v>19881130</c:v>
                </c:pt>
                <c:pt idx="756">
                  <c:v>19881230</c:v>
                </c:pt>
                <c:pt idx="757">
                  <c:v>19890131</c:v>
                </c:pt>
                <c:pt idx="758">
                  <c:v>19890228</c:v>
                </c:pt>
                <c:pt idx="759">
                  <c:v>19890331</c:v>
                </c:pt>
                <c:pt idx="760">
                  <c:v>19890428</c:v>
                </c:pt>
                <c:pt idx="761">
                  <c:v>19890531</c:v>
                </c:pt>
                <c:pt idx="762">
                  <c:v>19890630</c:v>
                </c:pt>
                <c:pt idx="763">
                  <c:v>19890731</c:v>
                </c:pt>
                <c:pt idx="764">
                  <c:v>19890831</c:v>
                </c:pt>
                <c:pt idx="765">
                  <c:v>19890929</c:v>
                </c:pt>
                <c:pt idx="766">
                  <c:v>19891031</c:v>
                </c:pt>
                <c:pt idx="767">
                  <c:v>19891130</c:v>
                </c:pt>
                <c:pt idx="768">
                  <c:v>19891229</c:v>
                </c:pt>
                <c:pt idx="769">
                  <c:v>19900131</c:v>
                </c:pt>
                <c:pt idx="770">
                  <c:v>19900228</c:v>
                </c:pt>
                <c:pt idx="771">
                  <c:v>19900330</c:v>
                </c:pt>
                <c:pt idx="772">
                  <c:v>19900430</c:v>
                </c:pt>
                <c:pt idx="773">
                  <c:v>19900531</c:v>
                </c:pt>
                <c:pt idx="774">
                  <c:v>19900629</c:v>
                </c:pt>
                <c:pt idx="775">
                  <c:v>19900731</c:v>
                </c:pt>
                <c:pt idx="776">
                  <c:v>19900831</c:v>
                </c:pt>
                <c:pt idx="777">
                  <c:v>19900928</c:v>
                </c:pt>
                <c:pt idx="778">
                  <c:v>19901031</c:v>
                </c:pt>
                <c:pt idx="779">
                  <c:v>19901130</c:v>
                </c:pt>
                <c:pt idx="780">
                  <c:v>19901231</c:v>
                </c:pt>
                <c:pt idx="781">
                  <c:v>19910131</c:v>
                </c:pt>
                <c:pt idx="782">
                  <c:v>19910228</c:v>
                </c:pt>
                <c:pt idx="783">
                  <c:v>19910328</c:v>
                </c:pt>
                <c:pt idx="784">
                  <c:v>19910430</c:v>
                </c:pt>
                <c:pt idx="785">
                  <c:v>19910531</c:v>
                </c:pt>
                <c:pt idx="786">
                  <c:v>19910628</c:v>
                </c:pt>
                <c:pt idx="787">
                  <c:v>19910731</c:v>
                </c:pt>
                <c:pt idx="788">
                  <c:v>19910830</c:v>
                </c:pt>
                <c:pt idx="789">
                  <c:v>19910930</c:v>
                </c:pt>
                <c:pt idx="790">
                  <c:v>19911031</c:v>
                </c:pt>
                <c:pt idx="791">
                  <c:v>19911129</c:v>
                </c:pt>
                <c:pt idx="792">
                  <c:v>19911231</c:v>
                </c:pt>
                <c:pt idx="793">
                  <c:v>19920131</c:v>
                </c:pt>
                <c:pt idx="794">
                  <c:v>19920228</c:v>
                </c:pt>
                <c:pt idx="795">
                  <c:v>19920331</c:v>
                </c:pt>
                <c:pt idx="796">
                  <c:v>19920430</c:v>
                </c:pt>
                <c:pt idx="797">
                  <c:v>19920529</c:v>
                </c:pt>
                <c:pt idx="798">
                  <c:v>19920630</c:v>
                </c:pt>
                <c:pt idx="799">
                  <c:v>19920731</c:v>
                </c:pt>
                <c:pt idx="800">
                  <c:v>19920831</c:v>
                </c:pt>
                <c:pt idx="801">
                  <c:v>19920930</c:v>
                </c:pt>
                <c:pt idx="802">
                  <c:v>19921030</c:v>
                </c:pt>
                <c:pt idx="803">
                  <c:v>19921130</c:v>
                </c:pt>
                <c:pt idx="804">
                  <c:v>19921231</c:v>
                </c:pt>
                <c:pt idx="805">
                  <c:v>19930129</c:v>
                </c:pt>
                <c:pt idx="806">
                  <c:v>19930226</c:v>
                </c:pt>
                <c:pt idx="807">
                  <c:v>19930331</c:v>
                </c:pt>
                <c:pt idx="808">
                  <c:v>19930430</c:v>
                </c:pt>
                <c:pt idx="809">
                  <c:v>19930528</c:v>
                </c:pt>
                <c:pt idx="810">
                  <c:v>19930630</c:v>
                </c:pt>
                <c:pt idx="811">
                  <c:v>19930730</c:v>
                </c:pt>
                <c:pt idx="812">
                  <c:v>19930831</c:v>
                </c:pt>
                <c:pt idx="813">
                  <c:v>19930930</c:v>
                </c:pt>
                <c:pt idx="814">
                  <c:v>19931029</c:v>
                </c:pt>
                <c:pt idx="815">
                  <c:v>19931130</c:v>
                </c:pt>
                <c:pt idx="816">
                  <c:v>19931231</c:v>
                </c:pt>
                <c:pt idx="817">
                  <c:v>19940131</c:v>
                </c:pt>
                <c:pt idx="818">
                  <c:v>19940228</c:v>
                </c:pt>
                <c:pt idx="819">
                  <c:v>19940331</c:v>
                </c:pt>
                <c:pt idx="820">
                  <c:v>19940429</c:v>
                </c:pt>
                <c:pt idx="821">
                  <c:v>19940531</c:v>
                </c:pt>
                <c:pt idx="822">
                  <c:v>19940630</c:v>
                </c:pt>
                <c:pt idx="823">
                  <c:v>19940729</c:v>
                </c:pt>
                <c:pt idx="824">
                  <c:v>19940831</c:v>
                </c:pt>
                <c:pt idx="825">
                  <c:v>19940930</c:v>
                </c:pt>
                <c:pt idx="826">
                  <c:v>19941031</c:v>
                </c:pt>
                <c:pt idx="827">
                  <c:v>19941130</c:v>
                </c:pt>
                <c:pt idx="828">
                  <c:v>19941230</c:v>
                </c:pt>
                <c:pt idx="829">
                  <c:v>19950131</c:v>
                </c:pt>
                <c:pt idx="830">
                  <c:v>19950228</c:v>
                </c:pt>
                <c:pt idx="831">
                  <c:v>19950331</c:v>
                </c:pt>
                <c:pt idx="832">
                  <c:v>19950428</c:v>
                </c:pt>
                <c:pt idx="833">
                  <c:v>19950531</c:v>
                </c:pt>
                <c:pt idx="834">
                  <c:v>19950630</c:v>
                </c:pt>
                <c:pt idx="835">
                  <c:v>19950731</c:v>
                </c:pt>
                <c:pt idx="836">
                  <c:v>19950831</c:v>
                </c:pt>
                <c:pt idx="837">
                  <c:v>19950929</c:v>
                </c:pt>
                <c:pt idx="838">
                  <c:v>19951031</c:v>
                </c:pt>
                <c:pt idx="839">
                  <c:v>19951130</c:v>
                </c:pt>
                <c:pt idx="840">
                  <c:v>19951229</c:v>
                </c:pt>
                <c:pt idx="841">
                  <c:v>19960131</c:v>
                </c:pt>
                <c:pt idx="842">
                  <c:v>19960229</c:v>
                </c:pt>
                <c:pt idx="843">
                  <c:v>19960329</c:v>
                </c:pt>
                <c:pt idx="844">
                  <c:v>19960430</c:v>
                </c:pt>
                <c:pt idx="845">
                  <c:v>19960531</c:v>
                </c:pt>
                <c:pt idx="846">
                  <c:v>19960628</c:v>
                </c:pt>
                <c:pt idx="847">
                  <c:v>19960731</c:v>
                </c:pt>
                <c:pt idx="848">
                  <c:v>19960830</c:v>
                </c:pt>
                <c:pt idx="849">
                  <c:v>19960930</c:v>
                </c:pt>
                <c:pt idx="850">
                  <c:v>19961031</c:v>
                </c:pt>
                <c:pt idx="851">
                  <c:v>19961129</c:v>
                </c:pt>
                <c:pt idx="852">
                  <c:v>19961231</c:v>
                </c:pt>
                <c:pt idx="853">
                  <c:v>19970131</c:v>
                </c:pt>
                <c:pt idx="854">
                  <c:v>19970228</c:v>
                </c:pt>
                <c:pt idx="855">
                  <c:v>19970331</c:v>
                </c:pt>
                <c:pt idx="856">
                  <c:v>19970430</c:v>
                </c:pt>
                <c:pt idx="857">
                  <c:v>19970530</c:v>
                </c:pt>
                <c:pt idx="858">
                  <c:v>19970630</c:v>
                </c:pt>
                <c:pt idx="859">
                  <c:v>19970731</c:v>
                </c:pt>
                <c:pt idx="860">
                  <c:v>19970829</c:v>
                </c:pt>
                <c:pt idx="861">
                  <c:v>19970930</c:v>
                </c:pt>
                <c:pt idx="862">
                  <c:v>19971031</c:v>
                </c:pt>
                <c:pt idx="863">
                  <c:v>19971128</c:v>
                </c:pt>
                <c:pt idx="864">
                  <c:v>19971231</c:v>
                </c:pt>
                <c:pt idx="865">
                  <c:v>19980130</c:v>
                </c:pt>
                <c:pt idx="866">
                  <c:v>19980227</c:v>
                </c:pt>
                <c:pt idx="867">
                  <c:v>19980331</c:v>
                </c:pt>
                <c:pt idx="868">
                  <c:v>19980430</c:v>
                </c:pt>
                <c:pt idx="869">
                  <c:v>19980529</c:v>
                </c:pt>
                <c:pt idx="870">
                  <c:v>19980630</c:v>
                </c:pt>
                <c:pt idx="871">
                  <c:v>19980731</c:v>
                </c:pt>
                <c:pt idx="872">
                  <c:v>19980831</c:v>
                </c:pt>
                <c:pt idx="873">
                  <c:v>19980930</c:v>
                </c:pt>
                <c:pt idx="874">
                  <c:v>19981030</c:v>
                </c:pt>
                <c:pt idx="875">
                  <c:v>19981130</c:v>
                </c:pt>
                <c:pt idx="876">
                  <c:v>19981231</c:v>
                </c:pt>
                <c:pt idx="877">
                  <c:v>19990129</c:v>
                </c:pt>
                <c:pt idx="878">
                  <c:v>19990226</c:v>
                </c:pt>
                <c:pt idx="879">
                  <c:v>19990331</c:v>
                </c:pt>
                <c:pt idx="880">
                  <c:v>19990430</c:v>
                </c:pt>
                <c:pt idx="881">
                  <c:v>19990528</c:v>
                </c:pt>
                <c:pt idx="882">
                  <c:v>19990630</c:v>
                </c:pt>
                <c:pt idx="883">
                  <c:v>19990730</c:v>
                </c:pt>
                <c:pt idx="884">
                  <c:v>19990831</c:v>
                </c:pt>
                <c:pt idx="885">
                  <c:v>19990930</c:v>
                </c:pt>
                <c:pt idx="886">
                  <c:v>19991029</c:v>
                </c:pt>
                <c:pt idx="887">
                  <c:v>19991130</c:v>
                </c:pt>
                <c:pt idx="888">
                  <c:v>19991231</c:v>
                </c:pt>
                <c:pt idx="889">
                  <c:v>20000131</c:v>
                </c:pt>
                <c:pt idx="890">
                  <c:v>20000229</c:v>
                </c:pt>
                <c:pt idx="891">
                  <c:v>20000331</c:v>
                </c:pt>
                <c:pt idx="892">
                  <c:v>20000428</c:v>
                </c:pt>
                <c:pt idx="893">
                  <c:v>20000531</c:v>
                </c:pt>
                <c:pt idx="894">
                  <c:v>20000630</c:v>
                </c:pt>
                <c:pt idx="895">
                  <c:v>20000731</c:v>
                </c:pt>
                <c:pt idx="896">
                  <c:v>20000831</c:v>
                </c:pt>
                <c:pt idx="897">
                  <c:v>20000929</c:v>
                </c:pt>
                <c:pt idx="898">
                  <c:v>20001031</c:v>
                </c:pt>
                <c:pt idx="899">
                  <c:v>20001130</c:v>
                </c:pt>
                <c:pt idx="900">
                  <c:v>20001229</c:v>
                </c:pt>
                <c:pt idx="901">
                  <c:v>20010131</c:v>
                </c:pt>
                <c:pt idx="902">
                  <c:v>20010228</c:v>
                </c:pt>
                <c:pt idx="903">
                  <c:v>20010330</c:v>
                </c:pt>
                <c:pt idx="904">
                  <c:v>20010430</c:v>
                </c:pt>
                <c:pt idx="905">
                  <c:v>20010531</c:v>
                </c:pt>
                <c:pt idx="906">
                  <c:v>20010629</c:v>
                </c:pt>
                <c:pt idx="907">
                  <c:v>20010731</c:v>
                </c:pt>
                <c:pt idx="908">
                  <c:v>20010831</c:v>
                </c:pt>
                <c:pt idx="909">
                  <c:v>20010928</c:v>
                </c:pt>
                <c:pt idx="910">
                  <c:v>20011031</c:v>
                </c:pt>
                <c:pt idx="911">
                  <c:v>20011130</c:v>
                </c:pt>
                <c:pt idx="912">
                  <c:v>20011231</c:v>
                </c:pt>
                <c:pt idx="913">
                  <c:v>20020131</c:v>
                </c:pt>
                <c:pt idx="914">
                  <c:v>20020228</c:v>
                </c:pt>
                <c:pt idx="915">
                  <c:v>20020328</c:v>
                </c:pt>
                <c:pt idx="916">
                  <c:v>20020430</c:v>
                </c:pt>
                <c:pt idx="917">
                  <c:v>20020531</c:v>
                </c:pt>
                <c:pt idx="918">
                  <c:v>20020628</c:v>
                </c:pt>
                <c:pt idx="919">
                  <c:v>20020731</c:v>
                </c:pt>
                <c:pt idx="920">
                  <c:v>20020830</c:v>
                </c:pt>
                <c:pt idx="921">
                  <c:v>20020930</c:v>
                </c:pt>
                <c:pt idx="922">
                  <c:v>20021031</c:v>
                </c:pt>
                <c:pt idx="923">
                  <c:v>20021129</c:v>
                </c:pt>
                <c:pt idx="924">
                  <c:v>20021231</c:v>
                </c:pt>
                <c:pt idx="925">
                  <c:v>20030131</c:v>
                </c:pt>
                <c:pt idx="926">
                  <c:v>20030228</c:v>
                </c:pt>
                <c:pt idx="927">
                  <c:v>20030331</c:v>
                </c:pt>
                <c:pt idx="928">
                  <c:v>20030430</c:v>
                </c:pt>
                <c:pt idx="929">
                  <c:v>20030530</c:v>
                </c:pt>
                <c:pt idx="930">
                  <c:v>20030630</c:v>
                </c:pt>
                <c:pt idx="931">
                  <c:v>20030731</c:v>
                </c:pt>
                <c:pt idx="932">
                  <c:v>20030829</c:v>
                </c:pt>
                <c:pt idx="933">
                  <c:v>20030930</c:v>
                </c:pt>
                <c:pt idx="934">
                  <c:v>20031031</c:v>
                </c:pt>
                <c:pt idx="935">
                  <c:v>20031128</c:v>
                </c:pt>
                <c:pt idx="936">
                  <c:v>20031231</c:v>
                </c:pt>
                <c:pt idx="937">
                  <c:v>20040130</c:v>
                </c:pt>
                <c:pt idx="938">
                  <c:v>20040227</c:v>
                </c:pt>
                <c:pt idx="939">
                  <c:v>20040331</c:v>
                </c:pt>
                <c:pt idx="940">
                  <c:v>20040430</c:v>
                </c:pt>
                <c:pt idx="941">
                  <c:v>20040528</c:v>
                </c:pt>
                <c:pt idx="942">
                  <c:v>20040630</c:v>
                </c:pt>
                <c:pt idx="943">
                  <c:v>20040730</c:v>
                </c:pt>
                <c:pt idx="944">
                  <c:v>20040831</c:v>
                </c:pt>
                <c:pt idx="945">
                  <c:v>20040930</c:v>
                </c:pt>
                <c:pt idx="946">
                  <c:v>20041029</c:v>
                </c:pt>
                <c:pt idx="947">
                  <c:v>20041130</c:v>
                </c:pt>
                <c:pt idx="948">
                  <c:v>20041231</c:v>
                </c:pt>
                <c:pt idx="949">
                  <c:v>20050131</c:v>
                </c:pt>
                <c:pt idx="950">
                  <c:v>20050228</c:v>
                </c:pt>
                <c:pt idx="951">
                  <c:v>20050331</c:v>
                </c:pt>
                <c:pt idx="952">
                  <c:v>20050429</c:v>
                </c:pt>
                <c:pt idx="953">
                  <c:v>20050531</c:v>
                </c:pt>
                <c:pt idx="954">
                  <c:v>20050630</c:v>
                </c:pt>
                <c:pt idx="955">
                  <c:v>20050729</c:v>
                </c:pt>
                <c:pt idx="956">
                  <c:v>20050831</c:v>
                </c:pt>
                <c:pt idx="957">
                  <c:v>20050930</c:v>
                </c:pt>
                <c:pt idx="958">
                  <c:v>20051031</c:v>
                </c:pt>
                <c:pt idx="959">
                  <c:v>20051130</c:v>
                </c:pt>
                <c:pt idx="960">
                  <c:v>20051230</c:v>
                </c:pt>
                <c:pt idx="961">
                  <c:v>20060131</c:v>
                </c:pt>
                <c:pt idx="962">
                  <c:v>20060228</c:v>
                </c:pt>
                <c:pt idx="963">
                  <c:v>20060331</c:v>
                </c:pt>
                <c:pt idx="964">
                  <c:v>20060428</c:v>
                </c:pt>
                <c:pt idx="965">
                  <c:v>20060531</c:v>
                </c:pt>
                <c:pt idx="966">
                  <c:v>20060630</c:v>
                </c:pt>
                <c:pt idx="967">
                  <c:v>20060731</c:v>
                </c:pt>
                <c:pt idx="968">
                  <c:v>20060831</c:v>
                </c:pt>
                <c:pt idx="969">
                  <c:v>20060929</c:v>
                </c:pt>
                <c:pt idx="970">
                  <c:v>20061031</c:v>
                </c:pt>
                <c:pt idx="971">
                  <c:v>20061130</c:v>
                </c:pt>
                <c:pt idx="972">
                  <c:v>20061229</c:v>
                </c:pt>
                <c:pt idx="973">
                  <c:v>20070131</c:v>
                </c:pt>
                <c:pt idx="974">
                  <c:v>20070228</c:v>
                </c:pt>
                <c:pt idx="975">
                  <c:v>20070330</c:v>
                </c:pt>
                <c:pt idx="976">
                  <c:v>20070430</c:v>
                </c:pt>
                <c:pt idx="977">
                  <c:v>20070531</c:v>
                </c:pt>
                <c:pt idx="978">
                  <c:v>20070629</c:v>
                </c:pt>
                <c:pt idx="979">
                  <c:v>20070731</c:v>
                </c:pt>
                <c:pt idx="980">
                  <c:v>20070831</c:v>
                </c:pt>
                <c:pt idx="981">
                  <c:v>20070928</c:v>
                </c:pt>
                <c:pt idx="982">
                  <c:v>20071031</c:v>
                </c:pt>
                <c:pt idx="983">
                  <c:v>20071130</c:v>
                </c:pt>
                <c:pt idx="984">
                  <c:v>20071231</c:v>
                </c:pt>
                <c:pt idx="985">
                  <c:v>20080131</c:v>
                </c:pt>
                <c:pt idx="986">
                  <c:v>20080229</c:v>
                </c:pt>
                <c:pt idx="987">
                  <c:v>20080331</c:v>
                </c:pt>
                <c:pt idx="988">
                  <c:v>20080430</c:v>
                </c:pt>
                <c:pt idx="989">
                  <c:v>20080530</c:v>
                </c:pt>
                <c:pt idx="990">
                  <c:v>20080630</c:v>
                </c:pt>
                <c:pt idx="991">
                  <c:v>20080731</c:v>
                </c:pt>
                <c:pt idx="992">
                  <c:v>20080829</c:v>
                </c:pt>
                <c:pt idx="993">
                  <c:v>20080930</c:v>
                </c:pt>
                <c:pt idx="994">
                  <c:v>20081031</c:v>
                </c:pt>
                <c:pt idx="995">
                  <c:v>20081128</c:v>
                </c:pt>
                <c:pt idx="996">
                  <c:v>20081231</c:v>
                </c:pt>
                <c:pt idx="997">
                  <c:v>20090130</c:v>
                </c:pt>
                <c:pt idx="998">
                  <c:v>20090227</c:v>
                </c:pt>
                <c:pt idx="999">
                  <c:v>20090331</c:v>
                </c:pt>
                <c:pt idx="1000">
                  <c:v>20090430</c:v>
                </c:pt>
                <c:pt idx="1001">
                  <c:v>20090529</c:v>
                </c:pt>
                <c:pt idx="1002">
                  <c:v>20090630</c:v>
                </c:pt>
                <c:pt idx="1003">
                  <c:v>20090731</c:v>
                </c:pt>
                <c:pt idx="1004">
                  <c:v>20090831</c:v>
                </c:pt>
                <c:pt idx="1005">
                  <c:v>20090930</c:v>
                </c:pt>
                <c:pt idx="1006">
                  <c:v>20091030</c:v>
                </c:pt>
                <c:pt idx="1007">
                  <c:v>20091130</c:v>
                </c:pt>
                <c:pt idx="1008">
                  <c:v>20091231</c:v>
                </c:pt>
                <c:pt idx="1009">
                  <c:v>20100129</c:v>
                </c:pt>
                <c:pt idx="1010">
                  <c:v>20100226</c:v>
                </c:pt>
                <c:pt idx="1011">
                  <c:v>20100331</c:v>
                </c:pt>
                <c:pt idx="1012">
                  <c:v>20100430</c:v>
                </c:pt>
                <c:pt idx="1013">
                  <c:v>20100528</c:v>
                </c:pt>
                <c:pt idx="1014">
                  <c:v>20100630</c:v>
                </c:pt>
                <c:pt idx="1015">
                  <c:v>20100730</c:v>
                </c:pt>
                <c:pt idx="1016">
                  <c:v>20100831</c:v>
                </c:pt>
                <c:pt idx="1017">
                  <c:v>20100930</c:v>
                </c:pt>
                <c:pt idx="1018">
                  <c:v>20101029</c:v>
                </c:pt>
                <c:pt idx="1019">
                  <c:v>20101130</c:v>
                </c:pt>
                <c:pt idx="1020">
                  <c:v>20101231</c:v>
                </c:pt>
                <c:pt idx="1021">
                  <c:v>20110131</c:v>
                </c:pt>
                <c:pt idx="1022">
                  <c:v>20110228</c:v>
                </c:pt>
                <c:pt idx="1023">
                  <c:v>20110331</c:v>
                </c:pt>
                <c:pt idx="1024">
                  <c:v>20110429</c:v>
                </c:pt>
                <c:pt idx="1025">
                  <c:v>20110531</c:v>
                </c:pt>
                <c:pt idx="1026">
                  <c:v>20110630</c:v>
                </c:pt>
                <c:pt idx="1027">
                  <c:v>20110729</c:v>
                </c:pt>
                <c:pt idx="1028">
                  <c:v>20110831</c:v>
                </c:pt>
                <c:pt idx="1029">
                  <c:v>20110930</c:v>
                </c:pt>
                <c:pt idx="1030">
                  <c:v>20111031</c:v>
                </c:pt>
                <c:pt idx="1031">
                  <c:v>20111130</c:v>
                </c:pt>
                <c:pt idx="1032">
                  <c:v>20111230</c:v>
                </c:pt>
                <c:pt idx="1033">
                  <c:v>20120131</c:v>
                </c:pt>
                <c:pt idx="1034">
                  <c:v>20120229</c:v>
                </c:pt>
                <c:pt idx="1035">
                  <c:v>20120330</c:v>
                </c:pt>
                <c:pt idx="1036">
                  <c:v>20120430</c:v>
                </c:pt>
                <c:pt idx="1037">
                  <c:v>20120531</c:v>
                </c:pt>
                <c:pt idx="1038">
                  <c:v>20120629</c:v>
                </c:pt>
                <c:pt idx="1039">
                  <c:v>20120731</c:v>
                </c:pt>
                <c:pt idx="1040">
                  <c:v>20120831</c:v>
                </c:pt>
                <c:pt idx="1041">
                  <c:v>20120928</c:v>
                </c:pt>
                <c:pt idx="1042">
                  <c:v>20121031</c:v>
                </c:pt>
                <c:pt idx="1043">
                  <c:v>20121130</c:v>
                </c:pt>
                <c:pt idx="1044">
                  <c:v>20121231</c:v>
                </c:pt>
                <c:pt idx="1045">
                  <c:v>20130131</c:v>
                </c:pt>
                <c:pt idx="1046">
                  <c:v>20130228</c:v>
                </c:pt>
                <c:pt idx="1047">
                  <c:v>20130328</c:v>
                </c:pt>
                <c:pt idx="1048">
                  <c:v>20130430</c:v>
                </c:pt>
                <c:pt idx="1049">
                  <c:v>20130531</c:v>
                </c:pt>
                <c:pt idx="1050">
                  <c:v>20130628</c:v>
                </c:pt>
                <c:pt idx="1051">
                  <c:v>20130731</c:v>
                </c:pt>
                <c:pt idx="1052">
                  <c:v>20130830</c:v>
                </c:pt>
                <c:pt idx="1053">
                  <c:v>20130930</c:v>
                </c:pt>
                <c:pt idx="1054">
                  <c:v>20131031</c:v>
                </c:pt>
                <c:pt idx="1055">
                  <c:v>20131129</c:v>
                </c:pt>
                <c:pt idx="1056">
                  <c:v>20131231</c:v>
                </c:pt>
                <c:pt idx="1057">
                  <c:v>20140131</c:v>
                </c:pt>
                <c:pt idx="1058">
                  <c:v>20140228</c:v>
                </c:pt>
                <c:pt idx="1059">
                  <c:v>20140331</c:v>
                </c:pt>
                <c:pt idx="1060">
                  <c:v>20140430</c:v>
                </c:pt>
                <c:pt idx="1061">
                  <c:v>20140530</c:v>
                </c:pt>
                <c:pt idx="1062">
                  <c:v>20140630</c:v>
                </c:pt>
                <c:pt idx="1063">
                  <c:v>20140731</c:v>
                </c:pt>
                <c:pt idx="1064">
                  <c:v>20140829</c:v>
                </c:pt>
                <c:pt idx="1065">
                  <c:v>20140930</c:v>
                </c:pt>
                <c:pt idx="1066">
                  <c:v>20141031</c:v>
                </c:pt>
                <c:pt idx="1067">
                  <c:v>20141128</c:v>
                </c:pt>
                <c:pt idx="1068">
                  <c:v>20141231</c:v>
                </c:pt>
                <c:pt idx="1069">
                  <c:v>20150130</c:v>
                </c:pt>
                <c:pt idx="1070">
                  <c:v>20150227</c:v>
                </c:pt>
                <c:pt idx="1071">
                  <c:v>20150331</c:v>
                </c:pt>
                <c:pt idx="1072">
                  <c:v>20150430</c:v>
                </c:pt>
                <c:pt idx="1073">
                  <c:v>20150529</c:v>
                </c:pt>
                <c:pt idx="1074">
                  <c:v>20150630</c:v>
                </c:pt>
                <c:pt idx="1075">
                  <c:v>20150731</c:v>
                </c:pt>
                <c:pt idx="1076">
                  <c:v>20150831</c:v>
                </c:pt>
                <c:pt idx="1077">
                  <c:v>20150930</c:v>
                </c:pt>
                <c:pt idx="1078">
                  <c:v>20151030</c:v>
                </c:pt>
                <c:pt idx="1079">
                  <c:v>20151130</c:v>
                </c:pt>
                <c:pt idx="1080">
                  <c:v>20151231</c:v>
                </c:pt>
                <c:pt idx="1081">
                  <c:v>20160129</c:v>
                </c:pt>
                <c:pt idx="1082">
                  <c:v>20160229</c:v>
                </c:pt>
                <c:pt idx="1083">
                  <c:v>20160331</c:v>
                </c:pt>
                <c:pt idx="1084">
                  <c:v>20160429</c:v>
                </c:pt>
                <c:pt idx="1085">
                  <c:v>20160531</c:v>
                </c:pt>
                <c:pt idx="1086">
                  <c:v>20160630</c:v>
                </c:pt>
                <c:pt idx="1087">
                  <c:v>20160729</c:v>
                </c:pt>
                <c:pt idx="1088">
                  <c:v>20160831</c:v>
                </c:pt>
                <c:pt idx="1089">
                  <c:v>20160930</c:v>
                </c:pt>
                <c:pt idx="1090">
                  <c:v>20161031</c:v>
                </c:pt>
                <c:pt idx="1091">
                  <c:v>20161130</c:v>
                </c:pt>
                <c:pt idx="1092">
                  <c:v>20161230</c:v>
                </c:pt>
                <c:pt idx="1093">
                  <c:v>20170131</c:v>
                </c:pt>
                <c:pt idx="1094">
                  <c:v>20170228</c:v>
                </c:pt>
                <c:pt idx="1095">
                  <c:v>20170331</c:v>
                </c:pt>
                <c:pt idx="1096">
                  <c:v>20170428</c:v>
                </c:pt>
                <c:pt idx="1097">
                  <c:v>20170531</c:v>
                </c:pt>
                <c:pt idx="1098">
                  <c:v>20170630</c:v>
                </c:pt>
                <c:pt idx="1099">
                  <c:v>20170731</c:v>
                </c:pt>
                <c:pt idx="1100">
                  <c:v>20170831</c:v>
                </c:pt>
                <c:pt idx="1101">
                  <c:v>20170929</c:v>
                </c:pt>
                <c:pt idx="1102">
                  <c:v>20171031</c:v>
                </c:pt>
                <c:pt idx="1103">
                  <c:v>20171130</c:v>
                </c:pt>
                <c:pt idx="1104">
                  <c:v>20171229</c:v>
                </c:pt>
                <c:pt idx="1105">
                  <c:v>20180131</c:v>
                </c:pt>
                <c:pt idx="1106">
                  <c:v>20180228</c:v>
                </c:pt>
                <c:pt idx="1107">
                  <c:v>20180329</c:v>
                </c:pt>
                <c:pt idx="1108">
                  <c:v>20180430</c:v>
                </c:pt>
                <c:pt idx="1109">
                  <c:v>20180531</c:v>
                </c:pt>
                <c:pt idx="1110">
                  <c:v>20180629</c:v>
                </c:pt>
                <c:pt idx="1111">
                  <c:v>20180731</c:v>
                </c:pt>
                <c:pt idx="1112">
                  <c:v>20180831</c:v>
                </c:pt>
                <c:pt idx="1113">
                  <c:v>20180928</c:v>
                </c:pt>
                <c:pt idx="1114">
                  <c:v>20181031</c:v>
                </c:pt>
                <c:pt idx="1115">
                  <c:v>20181130</c:v>
                </c:pt>
                <c:pt idx="1116">
                  <c:v>20181231</c:v>
                </c:pt>
                <c:pt idx="1117">
                  <c:v>20190131</c:v>
                </c:pt>
                <c:pt idx="1118">
                  <c:v>20190228</c:v>
                </c:pt>
                <c:pt idx="1119">
                  <c:v>20190329</c:v>
                </c:pt>
                <c:pt idx="1120">
                  <c:v>20190430</c:v>
                </c:pt>
                <c:pt idx="1121">
                  <c:v>20190531</c:v>
                </c:pt>
                <c:pt idx="1122">
                  <c:v>20190628</c:v>
                </c:pt>
                <c:pt idx="1123">
                  <c:v>20190731</c:v>
                </c:pt>
                <c:pt idx="1124">
                  <c:v>20190830</c:v>
                </c:pt>
                <c:pt idx="1125">
                  <c:v>20190930</c:v>
                </c:pt>
                <c:pt idx="1126">
                  <c:v>20191031</c:v>
                </c:pt>
                <c:pt idx="1127">
                  <c:v>20191129</c:v>
                </c:pt>
                <c:pt idx="1128">
                  <c:v>20191231</c:v>
                </c:pt>
                <c:pt idx="1129">
                  <c:v>20200131</c:v>
                </c:pt>
                <c:pt idx="1130">
                  <c:v>20200228</c:v>
                </c:pt>
              </c:numCache>
            </c:numRef>
          </c:cat>
          <c:val>
            <c:numRef>
              <c:f>Sheet1!$D$2:$D$1132</c:f>
              <c:numCache>
                <c:formatCode>General</c:formatCode>
                <c:ptCount val="1131"/>
                <c:pt idx="0">
                  <c:v>497</c:v>
                </c:pt>
                <c:pt idx="1">
                  <c:v>508</c:v>
                </c:pt>
                <c:pt idx="2">
                  <c:v>517</c:v>
                </c:pt>
                <c:pt idx="3">
                  <c:v>520</c:v>
                </c:pt>
                <c:pt idx="4">
                  <c:v>525</c:v>
                </c:pt>
                <c:pt idx="5">
                  <c:v>526</c:v>
                </c:pt>
                <c:pt idx="6">
                  <c:v>528</c:v>
                </c:pt>
                <c:pt idx="7">
                  <c:v>531</c:v>
                </c:pt>
                <c:pt idx="8">
                  <c:v>533</c:v>
                </c:pt>
                <c:pt idx="9">
                  <c:v>533</c:v>
                </c:pt>
                <c:pt idx="10">
                  <c:v>538</c:v>
                </c:pt>
                <c:pt idx="11">
                  <c:v>540</c:v>
                </c:pt>
                <c:pt idx="12">
                  <c:v>542</c:v>
                </c:pt>
                <c:pt idx="13">
                  <c:v>546</c:v>
                </c:pt>
                <c:pt idx="14">
                  <c:v>544</c:v>
                </c:pt>
                <c:pt idx="15">
                  <c:v>548</c:v>
                </c:pt>
                <c:pt idx="16">
                  <c:v>547</c:v>
                </c:pt>
                <c:pt idx="17">
                  <c:v>554</c:v>
                </c:pt>
                <c:pt idx="18">
                  <c:v>558</c:v>
                </c:pt>
                <c:pt idx="19">
                  <c:v>562</c:v>
                </c:pt>
                <c:pt idx="20">
                  <c:v>564</c:v>
                </c:pt>
                <c:pt idx="21">
                  <c:v>579</c:v>
                </c:pt>
                <c:pt idx="22">
                  <c:v>581</c:v>
                </c:pt>
                <c:pt idx="23">
                  <c:v>580</c:v>
                </c:pt>
                <c:pt idx="24">
                  <c:v>585</c:v>
                </c:pt>
                <c:pt idx="25">
                  <c:v>587</c:v>
                </c:pt>
                <c:pt idx="26">
                  <c:v>589</c:v>
                </c:pt>
                <c:pt idx="27">
                  <c:v>588</c:v>
                </c:pt>
                <c:pt idx="28">
                  <c:v>586</c:v>
                </c:pt>
                <c:pt idx="29">
                  <c:v>589</c:v>
                </c:pt>
                <c:pt idx="30">
                  <c:v>592</c:v>
                </c:pt>
                <c:pt idx="31">
                  <c:v>595</c:v>
                </c:pt>
                <c:pt idx="32">
                  <c:v>597</c:v>
                </c:pt>
                <c:pt idx="33">
                  <c:v>604</c:v>
                </c:pt>
                <c:pt idx="34">
                  <c:v>610</c:v>
                </c:pt>
                <c:pt idx="35">
                  <c:v>618</c:v>
                </c:pt>
                <c:pt idx="36">
                  <c:v>625</c:v>
                </c:pt>
                <c:pt idx="37">
                  <c:v>628</c:v>
                </c:pt>
                <c:pt idx="38">
                  <c:v>637</c:v>
                </c:pt>
                <c:pt idx="39">
                  <c:v>639</c:v>
                </c:pt>
                <c:pt idx="40">
                  <c:v>652</c:v>
                </c:pt>
                <c:pt idx="41">
                  <c:v>666</c:v>
                </c:pt>
                <c:pt idx="42">
                  <c:v>669</c:v>
                </c:pt>
                <c:pt idx="43">
                  <c:v>678</c:v>
                </c:pt>
                <c:pt idx="44">
                  <c:v>691</c:v>
                </c:pt>
                <c:pt idx="45">
                  <c:v>698</c:v>
                </c:pt>
                <c:pt idx="46">
                  <c:v>703</c:v>
                </c:pt>
                <c:pt idx="47">
                  <c:v>709</c:v>
                </c:pt>
                <c:pt idx="48">
                  <c:v>712</c:v>
                </c:pt>
                <c:pt idx="49">
                  <c:v>714</c:v>
                </c:pt>
                <c:pt idx="50">
                  <c:v>714</c:v>
                </c:pt>
                <c:pt idx="51">
                  <c:v>721</c:v>
                </c:pt>
                <c:pt idx="52">
                  <c:v>728</c:v>
                </c:pt>
                <c:pt idx="53">
                  <c:v>728</c:v>
                </c:pt>
                <c:pt idx="54">
                  <c:v>727</c:v>
                </c:pt>
                <c:pt idx="55">
                  <c:v>729</c:v>
                </c:pt>
                <c:pt idx="56">
                  <c:v>729</c:v>
                </c:pt>
                <c:pt idx="57">
                  <c:v>729</c:v>
                </c:pt>
                <c:pt idx="58">
                  <c:v>729</c:v>
                </c:pt>
                <c:pt idx="59">
                  <c:v>728</c:v>
                </c:pt>
                <c:pt idx="60">
                  <c:v>729</c:v>
                </c:pt>
                <c:pt idx="61">
                  <c:v>728</c:v>
                </c:pt>
                <c:pt idx="62">
                  <c:v>726</c:v>
                </c:pt>
                <c:pt idx="63">
                  <c:v>724</c:v>
                </c:pt>
                <c:pt idx="64">
                  <c:v>726</c:v>
                </c:pt>
                <c:pt idx="65">
                  <c:v>726</c:v>
                </c:pt>
                <c:pt idx="66">
                  <c:v>727</c:v>
                </c:pt>
                <c:pt idx="67">
                  <c:v>726</c:v>
                </c:pt>
                <c:pt idx="68">
                  <c:v>725</c:v>
                </c:pt>
                <c:pt idx="69">
                  <c:v>724</c:v>
                </c:pt>
                <c:pt idx="70">
                  <c:v>725</c:v>
                </c:pt>
                <c:pt idx="71">
                  <c:v>725</c:v>
                </c:pt>
                <c:pt idx="72">
                  <c:v>722</c:v>
                </c:pt>
                <c:pt idx="73">
                  <c:v>722</c:v>
                </c:pt>
                <c:pt idx="74">
                  <c:v>722</c:v>
                </c:pt>
                <c:pt idx="75">
                  <c:v>719</c:v>
                </c:pt>
                <c:pt idx="76">
                  <c:v>712</c:v>
                </c:pt>
                <c:pt idx="77">
                  <c:v>710</c:v>
                </c:pt>
                <c:pt idx="78">
                  <c:v>703</c:v>
                </c:pt>
                <c:pt idx="79">
                  <c:v>703</c:v>
                </c:pt>
                <c:pt idx="80">
                  <c:v>701</c:v>
                </c:pt>
                <c:pt idx="81">
                  <c:v>700</c:v>
                </c:pt>
                <c:pt idx="82">
                  <c:v>700</c:v>
                </c:pt>
                <c:pt idx="83">
                  <c:v>699</c:v>
                </c:pt>
                <c:pt idx="84">
                  <c:v>695</c:v>
                </c:pt>
                <c:pt idx="85">
                  <c:v>695</c:v>
                </c:pt>
                <c:pt idx="86">
                  <c:v>694</c:v>
                </c:pt>
                <c:pt idx="87">
                  <c:v>691</c:v>
                </c:pt>
                <c:pt idx="88">
                  <c:v>691</c:v>
                </c:pt>
                <c:pt idx="89">
                  <c:v>690</c:v>
                </c:pt>
                <c:pt idx="90">
                  <c:v>685</c:v>
                </c:pt>
                <c:pt idx="91">
                  <c:v>685</c:v>
                </c:pt>
                <c:pt idx="92">
                  <c:v>686</c:v>
                </c:pt>
                <c:pt idx="93">
                  <c:v>690</c:v>
                </c:pt>
                <c:pt idx="94">
                  <c:v>690</c:v>
                </c:pt>
                <c:pt idx="95">
                  <c:v>692</c:v>
                </c:pt>
                <c:pt idx="96">
                  <c:v>691</c:v>
                </c:pt>
                <c:pt idx="97">
                  <c:v>690</c:v>
                </c:pt>
                <c:pt idx="98">
                  <c:v>691</c:v>
                </c:pt>
                <c:pt idx="99">
                  <c:v>691</c:v>
                </c:pt>
                <c:pt idx="100">
                  <c:v>693</c:v>
                </c:pt>
                <c:pt idx="101">
                  <c:v>692</c:v>
                </c:pt>
                <c:pt idx="102">
                  <c:v>692</c:v>
                </c:pt>
                <c:pt idx="103">
                  <c:v>691</c:v>
                </c:pt>
                <c:pt idx="104">
                  <c:v>692</c:v>
                </c:pt>
                <c:pt idx="105">
                  <c:v>695</c:v>
                </c:pt>
                <c:pt idx="106">
                  <c:v>690</c:v>
                </c:pt>
                <c:pt idx="107">
                  <c:v>689</c:v>
                </c:pt>
                <c:pt idx="108">
                  <c:v>689</c:v>
                </c:pt>
                <c:pt idx="109">
                  <c:v>688</c:v>
                </c:pt>
                <c:pt idx="110">
                  <c:v>686</c:v>
                </c:pt>
                <c:pt idx="111">
                  <c:v>688</c:v>
                </c:pt>
                <c:pt idx="112">
                  <c:v>689</c:v>
                </c:pt>
                <c:pt idx="113">
                  <c:v>690</c:v>
                </c:pt>
                <c:pt idx="114">
                  <c:v>691</c:v>
                </c:pt>
                <c:pt idx="115">
                  <c:v>689</c:v>
                </c:pt>
                <c:pt idx="116">
                  <c:v>689</c:v>
                </c:pt>
                <c:pt idx="117">
                  <c:v>690</c:v>
                </c:pt>
                <c:pt idx="118">
                  <c:v>690</c:v>
                </c:pt>
                <c:pt idx="119">
                  <c:v>694</c:v>
                </c:pt>
                <c:pt idx="120">
                  <c:v>700</c:v>
                </c:pt>
                <c:pt idx="121">
                  <c:v>701</c:v>
                </c:pt>
                <c:pt idx="122">
                  <c:v>704</c:v>
                </c:pt>
                <c:pt idx="123">
                  <c:v>705</c:v>
                </c:pt>
                <c:pt idx="124">
                  <c:v>711</c:v>
                </c:pt>
                <c:pt idx="125">
                  <c:v>711</c:v>
                </c:pt>
                <c:pt idx="126">
                  <c:v>715</c:v>
                </c:pt>
                <c:pt idx="127">
                  <c:v>717</c:v>
                </c:pt>
                <c:pt idx="128">
                  <c:v>717</c:v>
                </c:pt>
                <c:pt idx="129">
                  <c:v>718</c:v>
                </c:pt>
                <c:pt idx="130">
                  <c:v>717</c:v>
                </c:pt>
                <c:pt idx="131">
                  <c:v>725</c:v>
                </c:pt>
                <c:pt idx="132">
                  <c:v>729</c:v>
                </c:pt>
                <c:pt idx="133">
                  <c:v>732</c:v>
                </c:pt>
                <c:pt idx="134">
                  <c:v>736</c:v>
                </c:pt>
                <c:pt idx="135">
                  <c:v>740</c:v>
                </c:pt>
                <c:pt idx="136">
                  <c:v>742</c:v>
                </c:pt>
                <c:pt idx="137">
                  <c:v>744</c:v>
                </c:pt>
                <c:pt idx="138">
                  <c:v>750</c:v>
                </c:pt>
                <c:pt idx="139">
                  <c:v>753</c:v>
                </c:pt>
                <c:pt idx="140">
                  <c:v>761</c:v>
                </c:pt>
                <c:pt idx="141">
                  <c:v>762</c:v>
                </c:pt>
                <c:pt idx="142">
                  <c:v>764</c:v>
                </c:pt>
                <c:pt idx="143">
                  <c:v>764</c:v>
                </c:pt>
                <c:pt idx="144">
                  <c:v>766</c:v>
                </c:pt>
                <c:pt idx="145">
                  <c:v>769</c:v>
                </c:pt>
                <c:pt idx="146">
                  <c:v>769</c:v>
                </c:pt>
                <c:pt idx="147">
                  <c:v>769</c:v>
                </c:pt>
                <c:pt idx="148">
                  <c:v>771</c:v>
                </c:pt>
                <c:pt idx="149">
                  <c:v>769</c:v>
                </c:pt>
                <c:pt idx="150">
                  <c:v>770</c:v>
                </c:pt>
                <c:pt idx="151">
                  <c:v>768</c:v>
                </c:pt>
                <c:pt idx="152">
                  <c:v>765</c:v>
                </c:pt>
                <c:pt idx="153">
                  <c:v>765</c:v>
                </c:pt>
                <c:pt idx="154">
                  <c:v>764</c:v>
                </c:pt>
                <c:pt idx="155">
                  <c:v>764</c:v>
                </c:pt>
                <c:pt idx="156">
                  <c:v>760</c:v>
                </c:pt>
                <c:pt idx="157">
                  <c:v>760</c:v>
                </c:pt>
                <c:pt idx="158">
                  <c:v>761</c:v>
                </c:pt>
                <c:pt idx="159">
                  <c:v>761</c:v>
                </c:pt>
                <c:pt idx="160">
                  <c:v>762</c:v>
                </c:pt>
                <c:pt idx="161">
                  <c:v>762</c:v>
                </c:pt>
                <c:pt idx="162">
                  <c:v>764</c:v>
                </c:pt>
                <c:pt idx="163">
                  <c:v>764</c:v>
                </c:pt>
                <c:pt idx="164">
                  <c:v>762</c:v>
                </c:pt>
                <c:pt idx="165">
                  <c:v>761</c:v>
                </c:pt>
                <c:pt idx="166">
                  <c:v>761</c:v>
                </c:pt>
                <c:pt idx="167">
                  <c:v>762</c:v>
                </c:pt>
                <c:pt idx="168">
                  <c:v>765</c:v>
                </c:pt>
                <c:pt idx="169">
                  <c:v>768</c:v>
                </c:pt>
                <c:pt idx="170">
                  <c:v>768</c:v>
                </c:pt>
                <c:pt idx="171">
                  <c:v>770</c:v>
                </c:pt>
                <c:pt idx="172">
                  <c:v>771</c:v>
                </c:pt>
                <c:pt idx="173">
                  <c:v>771</c:v>
                </c:pt>
                <c:pt idx="174">
                  <c:v>772</c:v>
                </c:pt>
                <c:pt idx="175">
                  <c:v>775</c:v>
                </c:pt>
                <c:pt idx="176">
                  <c:v>773</c:v>
                </c:pt>
                <c:pt idx="177">
                  <c:v>773</c:v>
                </c:pt>
                <c:pt idx="178">
                  <c:v>774</c:v>
                </c:pt>
                <c:pt idx="179">
                  <c:v>777</c:v>
                </c:pt>
                <c:pt idx="180">
                  <c:v>775</c:v>
                </c:pt>
                <c:pt idx="181">
                  <c:v>777</c:v>
                </c:pt>
                <c:pt idx="182">
                  <c:v>778</c:v>
                </c:pt>
                <c:pt idx="183">
                  <c:v>781</c:v>
                </c:pt>
                <c:pt idx="184">
                  <c:v>782</c:v>
                </c:pt>
                <c:pt idx="185">
                  <c:v>782</c:v>
                </c:pt>
                <c:pt idx="186">
                  <c:v>781</c:v>
                </c:pt>
                <c:pt idx="187">
                  <c:v>783</c:v>
                </c:pt>
                <c:pt idx="188">
                  <c:v>783</c:v>
                </c:pt>
                <c:pt idx="189">
                  <c:v>785</c:v>
                </c:pt>
                <c:pt idx="190">
                  <c:v>785</c:v>
                </c:pt>
                <c:pt idx="191">
                  <c:v>784</c:v>
                </c:pt>
                <c:pt idx="192">
                  <c:v>785</c:v>
                </c:pt>
                <c:pt idx="193">
                  <c:v>786</c:v>
                </c:pt>
                <c:pt idx="194">
                  <c:v>786</c:v>
                </c:pt>
                <c:pt idx="195">
                  <c:v>788</c:v>
                </c:pt>
                <c:pt idx="196">
                  <c:v>790</c:v>
                </c:pt>
                <c:pt idx="197">
                  <c:v>790</c:v>
                </c:pt>
                <c:pt idx="198">
                  <c:v>790</c:v>
                </c:pt>
                <c:pt idx="199">
                  <c:v>789</c:v>
                </c:pt>
                <c:pt idx="200">
                  <c:v>790</c:v>
                </c:pt>
                <c:pt idx="201">
                  <c:v>790</c:v>
                </c:pt>
                <c:pt idx="202">
                  <c:v>790</c:v>
                </c:pt>
                <c:pt idx="203">
                  <c:v>790</c:v>
                </c:pt>
                <c:pt idx="204">
                  <c:v>789</c:v>
                </c:pt>
                <c:pt idx="205">
                  <c:v>790</c:v>
                </c:pt>
                <c:pt idx="206">
                  <c:v>790</c:v>
                </c:pt>
                <c:pt idx="207">
                  <c:v>789</c:v>
                </c:pt>
                <c:pt idx="208">
                  <c:v>789</c:v>
                </c:pt>
                <c:pt idx="209">
                  <c:v>789</c:v>
                </c:pt>
                <c:pt idx="210">
                  <c:v>788</c:v>
                </c:pt>
                <c:pt idx="211">
                  <c:v>791</c:v>
                </c:pt>
                <c:pt idx="212">
                  <c:v>794</c:v>
                </c:pt>
                <c:pt idx="213">
                  <c:v>795</c:v>
                </c:pt>
                <c:pt idx="214">
                  <c:v>797</c:v>
                </c:pt>
                <c:pt idx="215">
                  <c:v>799</c:v>
                </c:pt>
                <c:pt idx="216">
                  <c:v>799</c:v>
                </c:pt>
                <c:pt idx="217">
                  <c:v>800</c:v>
                </c:pt>
                <c:pt idx="218">
                  <c:v>803</c:v>
                </c:pt>
                <c:pt idx="219">
                  <c:v>804</c:v>
                </c:pt>
                <c:pt idx="220">
                  <c:v>805</c:v>
                </c:pt>
                <c:pt idx="221">
                  <c:v>805</c:v>
                </c:pt>
                <c:pt idx="222">
                  <c:v>805</c:v>
                </c:pt>
                <c:pt idx="223">
                  <c:v>807</c:v>
                </c:pt>
                <c:pt idx="224">
                  <c:v>809</c:v>
                </c:pt>
                <c:pt idx="225">
                  <c:v>811</c:v>
                </c:pt>
                <c:pt idx="226">
                  <c:v>809</c:v>
                </c:pt>
                <c:pt idx="227">
                  <c:v>811</c:v>
                </c:pt>
                <c:pt idx="228">
                  <c:v>815</c:v>
                </c:pt>
                <c:pt idx="229">
                  <c:v>816</c:v>
                </c:pt>
                <c:pt idx="230">
                  <c:v>816</c:v>
                </c:pt>
                <c:pt idx="231">
                  <c:v>819</c:v>
                </c:pt>
                <c:pt idx="232">
                  <c:v>820</c:v>
                </c:pt>
                <c:pt idx="233">
                  <c:v>825</c:v>
                </c:pt>
                <c:pt idx="234">
                  <c:v>827</c:v>
                </c:pt>
                <c:pt idx="235">
                  <c:v>829</c:v>
                </c:pt>
                <c:pt idx="236">
                  <c:v>831</c:v>
                </c:pt>
                <c:pt idx="237">
                  <c:v>832</c:v>
                </c:pt>
                <c:pt idx="238">
                  <c:v>834</c:v>
                </c:pt>
                <c:pt idx="239">
                  <c:v>836</c:v>
                </c:pt>
                <c:pt idx="240">
                  <c:v>841</c:v>
                </c:pt>
                <c:pt idx="241">
                  <c:v>846</c:v>
                </c:pt>
                <c:pt idx="242">
                  <c:v>847</c:v>
                </c:pt>
                <c:pt idx="243">
                  <c:v>851</c:v>
                </c:pt>
                <c:pt idx="244">
                  <c:v>855</c:v>
                </c:pt>
                <c:pt idx="245">
                  <c:v>863</c:v>
                </c:pt>
                <c:pt idx="246">
                  <c:v>864</c:v>
                </c:pt>
                <c:pt idx="247">
                  <c:v>874</c:v>
                </c:pt>
                <c:pt idx="248">
                  <c:v>879</c:v>
                </c:pt>
                <c:pt idx="249">
                  <c:v>882</c:v>
                </c:pt>
                <c:pt idx="250">
                  <c:v>883</c:v>
                </c:pt>
                <c:pt idx="251">
                  <c:v>886</c:v>
                </c:pt>
                <c:pt idx="252">
                  <c:v>891</c:v>
                </c:pt>
                <c:pt idx="253">
                  <c:v>895</c:v>
                </c:pt>
                <c:pt idx="254">
                  <c:v>897</c:v>
                </c:pt>
                <c:pt idx="255">
                  <c:v>900</c:v>
                </c:pt>
                <c:pt idx="256">
                  <c:v>900</c:v>
                </c:pt>
                <c:pt idx="257">
                  <c:v>902</c:v>
                </c:pt>
                <c:pt idx="258">
                  <c:v>906</c:v>
                </c:pt>
                <c:pt idx="259">
                  <c:v>909</c:v>
                </c:pt>
                <c:pt idx="260">
                  <c:v>914</c:v>
                </c:pt>
                <c:pt idx="261">
                  <c:v>914</c:v>
                </c:pt>
                <c:pt idx="262">
                  <c:v>916</c:v>
                </c:pt>
                <c:pt idx="263">
                  <c:v>921</c:v>
                </c:pt>
                <c:pt idx="264">
                  <c:v>925</c:v>
                </c:pt>
                <c:pt idx="265">
                  <c:v>930</c:v>
                </c:pt>
                <c:pt idx="266">
                  <c:v>931</c:v>
                </c:pt>
                <c:pt idx="267">
                  <c:v>936</c:v>
                </c:pt>
                <c:pt idx="268">
                  <c:v>938</c:v>
                </c:pt>
                <c:pt idx="269">
                  <c:v>939</c:v>
                </c:pt>
                <c:pt idx="270">
                  <c:v>942</c:v>
                </c:pt>
                <c:pt idx="271">
                  <c:v>944</c:v>
                </c:pt>
                <c:pt idx="272">
                  <c:v>945</c:v>
                </c:pt>
                <c:pt idx="273">
                  <c:v>947</c:v>
                </c:pt>
                <c:pt idx="274">
                  <c:v>947</c:v>
                </c:pt>
                <c:pt idx="275">
                  <c:v>948</c:v>
                </c:pt>
                <c:pt idx="276">
                  <c:v>948</c:v>
                </c:pt>
                <c:pt idx="277">
                  <c:v>951</c:v>
                </c:pt>
                <c:pt idx="278">
                  <c:v>956</c:v>
                </c:pt>
                <c:pt idx="279">
                  <c:v>958</c:v>
                </c:pt>
                <c:pt idx="280">
                  <c:v>962</c:v>
                </c:pt>
                <c:pt idx="281">
                  <c:v>964</c:v>
                </c:pt>
                <c:pt idx="282">
                  <c:v>964</c:v>
                </c:pt>
                <c:pt idx="283">
                  <c:v>966</c:v>
                </c:pt>
                <c:pt idx="284">
                  <c:v>968</c:v>
                </c:pt>
                <c:pt idx="285">
                  <c:v>971</c:v>
                </c:pt>
                <c:pt idx="286">
                  <c:v>973</c:v>
                </c:pt>
                <c:pt idx="287">
                  <c:v>974</c:v>
                </c:pt>
                <c:pt idx="288">
                  <c:v>973</c:v>
                </c:pt>
                <c:pt idx="289">
                  <c:v>973</c:v>
                </c:pt>
                <c:pt idx="290">
                  <c:v>975</c:v>
                </c:pt>
                <c:pt idx="291">
                  <c:v>978</c:v>
                </c:pt>
                <c:pt idx="292">
                  <c:v>978</c:v>
                </c:pt>
                <c:pt idx="293">
                  <c:v>980</c:v>
                </c:pt>
                <c:pt idx="294">
                  <c:v>982</c:v>
                </c:pt>
                <c:pt idx="295">
                  <c:v>987</c:v>
                </c:pt>
                <c:pt idx="296">
                  <c:v>990</c:v>
                </c:pt>
                <c:pt idx="297">
                  <c:v>994</c:v>
                </c:pt>
                <c:pt idx="298">
                  <c:v>994</c:v>
                </c:pt>
                <c:pt idx="299">
                  <c:v>994</c:v>
                </c:pt>
                <c:pt idx="300">
                  <c:v>994</c:v>
                </c:pt>
                <c:pt idx="301">
                  <c:v>997</c:v>
                </c:pt>
                <c:pt idx="302">
                  <c:v>999</c:v>
                </c:pt>
                <c:pt idx="303">
                  <c:v>1001</c:v>
                </c:pt>
                <c:pt idx="304">
                  <c:v>1004</c:v>
                </c:pt>
                <c:pt idx="305">
                  <c:v>1005</c:v>
                </c:pt>
                <c:pt idx="306">
                  <c:v>1008</c:v>
                </c:pt>
                <c:pt idx="307">
                  <c:v>1008</c:v>
                </c:pt>
                <c:pt idx="308">
                  <c:v>1008</c:v>
                </c:pt>
                <c:pt idx="309">
                  <c:v>1008</c:v>
                </c:pt>
                <c:pt idx="310">
                  <c:v>1008</c:v>
                </c:pt>
                <c:pt idx="311">
                  <c:v>1011</c:v>
                </c:pt>
                <c:pt idx="312">
                  <c:v>1013</c:v>
                </c:pt>
                <c:pt idx="313">
                  <c:v>1015</c:v>
                </c:pt>
                <c:pt idx="314">
                  <c:v>1016</c:v>
                </c:pt>
                <c:pt idx="315">
                  <c:v>1016</c:v>
                </c:pt>
                <c:pt idx="316">
                  <c:v>1016</c:v>
                </c:pt>
                <c:pt idx="317">
                  <c:v>1017</c:v>
                </c:pt>
                <c:pt idx="318">
                  <c:v>1019</c:v>
                </c:pt>
                <c:pt idx="319">
                  <c:v>1020</c:v>
                </c:pt>
                <c:pt idx="320">
                  <c:v>1020</c:v>
                </c:pt>
                <c:pt idx="321">
                  <c:v>1028</c:v>
                </c:pt>
                <c:pt idx="322">
                  <c:v>1028</c:v>
                </c:pt>
                <c:pt idx="323">
                  <c:v>1027</c:v>
                </c:pt>
                <c:pt idx="324">
                  <c:v>1027</c:v>
                </c:pt>
                <c:pt idx="325">
                  <c:v>1028</c:v>
                </c:pt>
                <c:pt idx="326">
                  <c:v>1027</c:v>
                </c:pt>
                <c:pt idx="327">
                  <c:v>1026</c:v>
                </c:pt>
                <c:pt idx="328">
                  <c:v>1028</c:v>
                </c:pt>
                <c:pt idx="329">
                  <c:v>1027</c:v>
                </c:pt>
                <c:pt idx="330">
                  <c:v>1029</c:v>
                </c:pt>
                <c:pt idx="331">
                  <c:v>1027</c:v>
                </c:pt>
                <c:pt idx="332">
                  <c:v>1027</c:v>
                </c:pt>
                <c:pt idx="333">
                  <c:v>1025</c:v>
                </c:pt>
                <c:pt idx="334">
                  <c:v>1024</c:v>
                </c:pt>
                <c:pt idx="335">
                  <c:v>1027</c:v>
                </c:pt>
                <c:pt idx="336">
                  <c:v>1027</c:v>
                </c:pt>
                <c:pt idx="337">
                  <c:v>1027</c:v>
                </c:pt>
                <c:pt idx="338">
                  <c:v>1027</c:v>
                </c:pt>
                <c:pt idx="339">
                  <c:v>1027</c:v>
                </c:pt>
                <c:pt idx="340">
                  <c:v>1029</c:v>
                </c:pt>
                <c:pt idx="341">
                  <c:v>1027</c:v>
                </c:pt>
                <c:pt idx="342">
                  <c:v>1028</c:v>
                </c:pt>
                <c:pt idx="343">
                  <c:v>1030</c:v>
                </c:pt>
                <c:pt idx="344">
                  <c:v>1030</c:v>
                </c:pt>
                <c:pt idx="345">
                  <c:v>1032</c:v>
                </c:pt>
                <c:pt idx="346">
                  <c:v>1029</c:v>
                </c:pt>
                <c:pt idx="347">
                  <c:v>1028</c:v>
                </c:pt>
                <c:pt idx="348">
                  <c:v>1033</c:v>
                </c:pt>
                <c:pt idx="349">
                  <c:v>1036</c:v>
                </c:pt>
                <c:pt idx="350">
                  <c:v>1035</c:v>
                </c:pt>
                <c:pt idx="351">
                  <c:v>1034</c:v>
                </c:pt>
                <c:pt idx="352">
                  <c:v>1034</c:v>
                </c:pt>
                <c:pt idx="353">
                  <c:v>1032</c:v>
                </c:pt>
                <c:pt idx="354">
                  <c:v>1036</c:v>
                </c:pt>
                <c:pt idx="355">
                  <c:v>1036</c:v>
                </c:pt>
                <c:pt idx="356">
                  <c:v>1037</c:v>
                </c:pt>
                <c:pt idx="357">
                  <c:v>1036</c:v>
                </c:pt>
                <c:pt idx="358">
                  <c:v>1034</c:v>
                </c:pt>
                <c:pt idx="359">
                  <c:v>1036</c:v>
                </c:pt>
                <c:pt idx="360">
                  <c:v>1034</c:v>
                </c:pt>
                <c:pt idx="361">
                  <c:v>1033</c:v>
                </c:pt>
                <c:pt idx="362">
                  <c:v>1034</c:v>
                </c:pt>
                <c:pt idx="363">
                  <c:v>1037</c:v>
                </c:pt>
                <c:pt idx="364">
                  <c:v>1038</c:v>
                </c:pt>
                <c:pt idx="365">
                  <c:v>1037</c:v>
                </c:pt>
                <c:pt idx="366">
                  <c:v>1035</c:v>
                </c:pt>
                <c:pt idx="367">
                  <c:v>1033</c:v>
                </c:pt>
                <c:pt idx="368">
                  <c:v>1032</c:v>
                </c:pt>
                <c:pt idx="369">
                  <c:v>1036</c:v>
                </c:pt>
                <c:pt idx="370">
                  <c:v>1034</c:v>
                </c:pt>
                <c:pt idx="371">
                  <c:v>1033</c:v>
                </c:pt>
                <c:pt idx="372">
                  <c:v>1036</c:v>
                </c:pt>
                <c:pt idx="373">
                  <c:v>1035</c:v>
                </c:pt>
                <c:pt idx="374">
                  <c:v>1038</c:v>
                </c:pt>
                <c:pt idx="375">
                  <c:v>1039</c:v>
                </c:pt>
                <c:pt idx="376">
                  <c:v>1042</c:v>
                </c:pt>
                <c:pt idx="377">
                  <c:v>1046</c:v>
                </c:pt>
                <c:pt idx="378">
                  <c:v>1046</c:v>
                </c:pt>
                <c:pt idx="379">
                  <c:v>1053</c:v>
                </c:pt>
                <c:pt idx="380">
                  <c:v>1053</c:v>
                </c:pt>
                <c:pt idx="381">
                  <c:v>1051</c:v>
                </c:pt>
                <c:pt idx="382">
                  <c:v>1051</c:v>
                </c:pt>
                <c:pt idx="383">
                  <c:v>1056</c:v>
                </c:pt>
                <c:pt idx="384">
                  <c:v>1053</c:v>
                </c:pt>
                <c:pt idx="385">
                  <c:v>1052</c:v>
                </c:pt>
                <c:pt idx="386">
                  <c:v>1051</c:v>
                </c:pt>
                <c:pt idx="387">
                  <c:v>1050</c:v>
                </c:pt>
                <c:pt idx="388">
                  <c:v>1051</c:v>
                </c:pt>
                <c:pt idx="389">
                  <c:v>1049</c:v>
                </c:pt>
                <c:pt idx="390">
                  <c:v>1048</c:v>
                </c:pt>
                <c:pt idx="391">
                  <c:v>1046</c:v>
                </c:pt>
                <c:pt idx="392">
                  <c:v>1047</c:v>
                </c:pt>
                <c:pt idx="393">
                  <c:v>1046</c:v>
                </c:pt>
                <c:pt idx="394">
                  <c:v>1043</c:v>
                </c:pt>
                <c:pt idx="395">
                  <c:v>1045</c:v>
                </c:pt>
                <c:pt idx="396">
                  <c:v>1045</c:v>
                </c:pt>
                <c:pt idx="397">
                  <c:v>1047</c:v>
                </c:pt>
                <c:pt idx="398">
                  <c:v>1046</c:v>
                </c:pt>
                <c:pt idx="399">
                  <c:v>1046</c:v>
                </c:pt>
                <c:pt idx="400">
                  <c:v>1049</c:v>
                </c:pt>
                <c:pt idx="401">
                  <c:v>1051</c:v>
                </c:pt>
                <c:pt idx="402">
                  <c:v>1054</c:v>
                </c:pt>
                <c:pt idx="403">
                  <c:v>1059</c:v>
                </c:pt>
                <c:pt idx="404">
                  <c:v>1059</c:v>
                </c:pt>
                <c:pt idx="405">
                  <c:v>1061</c:v>
                </c:pt>
                <c:pt idx="406">
                  <c:v>1064</c:v>
                </c:pt>
                <c:pt idx="407">
                  <c:v>1066</c:v>
                </c:pt>
                <c:pt idx="408">
                  <c:v>1066</c:v>
                </c:pt>
                <c:pt idx="409">
                  <c:v>1068</c:v>
                </c:pt>
                <c:pt idx="410">
                  <c:v>1071</c:v>
                </c:pt>
                <c:pt idx="411">
                  <c:v>1075</c:v>
                </c:pt>
                <c:pt idx="412">
                  <c:v>1075</c:v>
                </c:pt>
                <c:pt idx="413">
                  <c:v>1077</c:v>
                </c:pt>
                <c:pt idx="414">
                  <c:v>1085</c:v>
                </c:pt>
                <c:pt idx="415">
                  <c:v>1089</c:v>
                </c:pt>
                <c:pt idx="416">
                  <c:v>1095</c:v>
                </c:pt>
                <c:pt idx="417">
                  <c:v>1099</c:v>
                </c:pt>
                <c:pt idx="418">
                  <c:v>1096</c:v>
                </c:pt>
                <c:pt idx="419">
                  <c:v>1096</c:v>
                </c:pt>
                <c:pt idx="420">
                  <c:v>1098</c:v>
                </c:pt>
                <c:pt idx="421">
                  <c:v>1099</c:v>
                </c:pt>
                <c:pt idx="422">
                  <c:v>1096</c:v>
                </c:pt>
                <c:pt idx="423">
                  <c:v>1098</c:v>
                </c:pt>
                <c:pt idx="424">
                  <c:v>1100</c:v>
                </c:pt>
                <c:pt idx="425">
                  <c:v>1103</c:v>
                </c:pt>
                <c:pt idx="426">
                  <c:v>1105</c:v>
                </c:pt>
                <c:pt idx="427">
                  <c:v>1104</c:v>
                </c:pt>
                <c:pt idx="428">
                  <c:v>1103</c:v>
                </c:pt>
                <c:pt idx="429">
                  <c:v>1110</c:v>
                </c:pt>
                <c:pt idx="430">
                  <c:v>1117</c:v>
                </c:pt>
                <c:pt idx="431">
                  <c:v>1120</c:v>
                </c:pt>
                <c:pt idx="432">
                  <c:v>1118</c:v>
                </c:pt>
                <c:pt idx="433">
                  <c:v>1124</c:v>
                </c:pt>
                <c:pt idx="434">
                  <c:v>1125</c:v>
                </c:pt>
                <c:pt idx="435">
                  <c:v>1126</c:v>
                </c:pt>
                <c:pt idx="436">
                  <c:v>1125</c:v>
                </c:pt>
                <c:pt idx="437">
                  <c:v>1128</c:v>
                </c:pt>
                <c:pt idx="438">
                  <c:v>1130</c:v>
                </c:pt>
                <c:pt idx="439">
                  <c:v>1963</c:v>
                </c:pt>
                <c:pt idx="440">
                  <c:v>1969</c:v>
                </c:pt>
                <c:pt idx="441">
                  <c:v>1976</c:v>
                </c:pt>
                <c:pt idx="442">
                  <c:v>1976</c:v>
                </c:pt>
                <c:pt idx="443">
                  <c:v>1974</c:v>
                </c:pt>
                <c:pt idx="444">
                  <c:v>1973</c:v>
                </c:pt>
                <c:pt idx="445">
                  <c:v>1980</c:v>
                </c:pt>
                <c:pt idx="446">
                  <c:v>1968</c:v>
                </c:pt>
                <c:pt idx="447">
                  <c:v>1972</c:v>
                </c:pt>
                <c:pt idx="448">
                  <c:v>1982</c:v>
                </c:pt>
                <c:pt idx="449">
                  <c:v>1985</c:v>
                </c:pt>
                <c:pt idx="450">
                  <c:v>1992</c:v>
                </c:pt>
                <c:pt idx="451">
                  <c:v>1989</c:v>
                </c:pt>
                <c:pt idx="452">
                  <c:v>1991</c:v>
                </c:pt>
                <c:pt idx="453">
                  <c:v>1994</c:v>
                </c:pt>
                <c:pt idx="454">
                  <c:v>1994</c:v>
                </c:pt>
                <c:pt idx="455">
                  <c:v>2001</c:v>
                </c:pt>
                <c:pt idx="456">
                  <c:v>2001</c:v>
                </c:pt>
                <c:pt idx="457">
                  <c:v>2006</c:v>
                </c:pt>
                <c:pt idx="458">
                  <c:v>2015</c:v>
                </c:pt>
                <c:pt idx="459">
                  <c:v>2011</c:v>
                </c:pt>
                <c:pt idx="460">
                  <c:v>2022</c:v>
                </c:pt>
                <c:pt idx="461">
                  <c:v>2026</c:v>
                </c:pt>
                <c:pt idx="462">
                  <c:v>2034</c:v>
                </c:pt>
                <c:pt idx="463">
                  <c:v>2039</c:v>
                </c:pt>
                <c:pt idx="464">
                  <c:v>2042</c:v>
                </c:pt>
                <c:pt idx="465">
                  <c:v>2046</c:v>
                </c:pt>
                <c:pt idx="466">
                  <c:v>2046</c:v>
                </c:pt>
                <c:pt idx="467">
                  <c:v>2050</c:v>
                </c:pt>
                <c:pt idx="468">
                  <c:v>2053</c:v>
                </c:pt>
                <c:pt idx="469">
                  <c:v>2055</c:v>
                </c:pt>
                <c:pt idx="470">
                  <c:v>2061</c:v>
                </c:pt>
                <c:pt idx="471">
                  <c:v>2060</c:v>
                </c:pt>
                <c:pt idx="472">
                  <c:v>2068</c:v>
                </c:pt>
                <c:pt idx="473">
                  <c:v>2071</c:v>
                </c:pt>
                <c:pt idx="474">
                  <c:v>2079</c:v>
                </c:pt>
                <c:pt idx="475">
                  <c:v>2083</c:v>
                </c:pt>
                <c:pt idx="476">
                  <c:v>2090</c:v>
                </c:pt>
                <c:pt idx="477">
                  <c:v>2086</c:v>
                </c:pt>
                <c:pt idx="478">
                  <c:v>2087</c:v>
                </c:pt>
                <c:pt idx="479">
                  <c:v>2094</c:v>
                </c:pt>
                <c:pt idx="480">
                  <c:v>2096</c:v>
                </c:pt>
                <c:pt idx="481">
                  <c:v>2094</c:v>
                </c:pt>
                <c:pt idx="482">
                  <c:v>2090</c:v>
                </c:pt>
                <c:pt idx="483">
                  <c:v>2091</c:v>
                </c:pt>
                <c:pt idx="484">
                  <c:v>2091</c:v>
                </c:pt>
                <c:pt idx="485">
                  <c:v>2096</c:v>
                </c:pt>
                <c:pt idx="486">
                  <c:v>2097</c:v>
                </c:pt>
                <c:pt idx="487">
                  <c:v>2104</c:v>
                </c:pt>
                <c:pt idx="488">
                  <c:v>2110</c:v>
                </c:pt>
                <c:pt idx="489">
                  <c:v>2116</c:v>
                </c:pt>
                <c:pt idx="490">
                  <c:v>2115</c:v>
                </c:pt>
                <c:pt idx="491">
                  <c:v>2116</c:v>
                </c:pt>
                <c:pt idx="492">
                  <c:v>2112</c:v>
                </c:pt>
                <c:pt idx="493">
                  <c:v>2113</c:v>
                </c:pt>
                <c:pt idx="494">
                  <c:v>2116</c:v>
                </c:pt>
                <c:pt idx="495">
                  <c:v>2113</c:v>
                </c:pt>
                <c:pt idx="496">
                  <c:v>2115</c:v>
                </c:pt>
                <c:pt idx="497">
                  <c:v>2110</c:v>
                </c:pt>
                <c:pt idx="498">
                  <c:v>2115</c:v>
                </c:pt>
                <c:pt idx="499">
                  <c:v>2107</c:v>
                </c:pt>
                <c:pt idx="500">
                  <c:v>2111</c:v>
                </c:pt>
                <c:pt idx="501">
                  <c:v>2111</c:v>
                </c:pt>
                <c:pt idx="502">
                  <c:v>2113</c:v>
                </c:pt>
                <c:pt idx="503">
                  <c:v>2116</c:v>
                </c:pt>
                <c:pt idx="504">
                  <c:v>2117</c:v>
                </c:pt>
                <c:pt idx="505">
                  <c:v>2105</c:v>
                </c:pt>
                <c:pt idx="506">
                  <c:v>2104</c:v>
                </c:pt>
                <c:pt idx="507">
                  <c:v>2113</c:v>
                </c:pt>
                <c:pt idx="508">
                  <c:v>2118</c:v>
                </c:pt>
                <c:pt idx="509">
                  <c:v>2121</c:v>
                </c:pt>
                <c:pt idx="510">
                  <c:v>2113</c:v>
                </c:pt>
                <c:pt idx="511">
                  <c:v>2102</c:v>
                </c:pt>
                <c:pt idx="512">
                  <c:v>2113</c:v>
                </c:pt>
                <c:pt idx="513">
                  <c:v>2117</c:v>
                </c:pt>
                <c:pt idx="514">
                  <c:v>2121</c:v>
                </c:pt>
                <c:pt idx="515">
                  <c:v>2128</c:v>
                </c:pt>
                <c:pt idx="516">
                  <c:v>2132</c:v>
                </c:pt>
                <c:pt idx="517">
                  <c:v>2136</c:v>
                </c:pt>
                <c:pt idx="518">
                  <c:v>2151</c:v>
                </c:pt>
                <c:pt idx="519">
                  <c:v>2158</c:v>
                </c:pt>
                <c:pt idx="520">
                  <c:v>2173</c:v>
                </c:pt>
                <c:pt idx="521">
                  <c:v>2180</c:v>
                </c:pt>
                <c:pt idx="522">
                  <c:v>2189</c:v>
                </c:pt>
                <c:pt idx="523">
                  <c:v>2201</c:v>
                </c:pt>
                <c:pt idx="524">
                  <c:v>2218</c:v>
                </c:pt>
                <c:pt idx="525">
                  <c:v>2226</c:v>
                </c:pt>
                <c:pt idx="526">
                  <c:v>2234</c:v>
                </c:pt>
                <c:pt idx="527">
                  <c:v>2239</c:v>
                </c:pt>
                <c:pt idx="528">
                  <c:v>2246</c:v>
                </c:pt>
                <c:pt idx="529">
                  <c:v>2256</c:v>
                </c:pt>
                <c:pt idx="530">
                  <c:v>2274</c:v>
                </c:pt>
                <c:pt idx="531">
                  <c:v>2284</c:v>
                </c:pt>
                <c:pt idx="532">
                  <c:v>2289</c:v>
                </c:pt>
                <c:pt idx="533">
                  <c:v>2294</c:v>
                </c:pt>
                <c:pt idx="534">
                  <c:v>2296</c:v>
                </c:pt>
                <c:pt idx="535">
                  <c:v>2301</c:v>
                </c:pt>
                <c:pt idx="536">
                  <c:v>2302</c:v>
                </c:pt>
                <c:pt idx="537">
                  <c:v>2312</c:v>
                </c:pt>
                <c:pt idx="538">
                  <c:v>2322</c:v>
                </c:pt>
                <c:pt idx="539">
                  <c:v>2332</c:v>
                </c:pt>
                <c:pt idx="540">
                  <c:v>2330</c:v>
                </c:pt>
                <c:pt idx="541">
                  <c:v>2336</c:v>
                </c:pt>
                <c:pt idx="542">
                  <c:v>2341</c:v>
                </c:pt>
                <c:pt idx="543">
                  <c:v>2343</c:v>
                </c:pt>
                <c:pt idx="544">
                  <c:v>2352</c:v>
                </c:pt>
                <c:pt idx="545">
                  <c:v>2359</c:v>
                </c:pt>
                <c:pt idx="546">
                  <c:v>2364</c:v>
                </c:pt>
                <c:pt idx="547">
                  <c:v>2377</c:v>
                </c:pt>
                <c:pt idx="548">
                  <c:v>2388</c:v>
                </c:pt>
                <c:pt idx="549">
                  <c:v>2400</c:v>
                </c:pt>
                <c:pt idx="550">
                  <c:v>2410</c:v>
                </c:pt>
                <c:pt idx="551">
                  <c:v>2425</c:v>
                </c:pt>
                <c:pt idx="552">
                  <c:v>2440</c:v>
                </c:pt>
                <c:pt idx="553">
                  <c:v>2452</c:v>
                </c:pt>
                <c:pt idx="554">
                  <c:v>2468</c:v>
                </c:pt>
                <c:pt idx="555">
                  <c:v>2481</c:v>
                </c:pt>
                <c:pt idx="556">
                  <c:v>2491</c:v>
                </c:pt>
                <c:pt idx="557">
                  <c:v>2500</c:v>
                </c:pt>
                <c:pt idx="558">
                  <c:v>2503</c:v>
                </c:pt>
                <c:pt idx="559">
                  <c:v>2513</c:v>
                </c:pt>
                <c:pt idx="560">
                  <c:v>2524</c:v>
                </c:pt>
                <c:pt idx="561">
                  <c:v>2539</c:v>
                </c:pt>
                <c:pt idx="562">
                  <c:v>2550</c:v>
                </c:pt>
                <c:pt idx="563">
                  <c:v>2563</c:v>
                </c:pt>
                <c:pt idx="564">
                  <c:v>5451</c:v>
                </c:pt>
                <c:pt idx="565">
                  <c:v>5483</c:v>
                </c:pt>
                <c:pt idx="566">
                  <c:v>5493</c:v>
                </c:pt>
                <c:pt idx="567">
                  <c:v>5469</c:v>
                </c:pt>
                <c:pt idx="568">
                  <c:v>5452</c:v>
                </c:pt>
                <c:pt idx="569">
                  <c:v>5405</c:v>
                </c:pt>
                <c:pt idx="570">
                  <c:v>5378</c:v>
                </c:pt>
                <c:pt idx="571">
                  <c:v>5348</c:v>
                </c:pt>
                <c:pt idx="572">
                  <c:v>5321</c:v>
                </c:pt>
                <c:pt idx="573">
                  <c:v>5303</c:v>
                </c:pt>
                <c:pt idx="574">
                  <c:v>5293</c:v>
                </c:pt>
                <c:pt idx="575">
                  <c:v>5242</c:v>
                </c:pt>
                <c:pt idx="576">
                  <c:v>5187</c:v>
                </c:pt>
                <c:pt idx="577">
                  <c:v>5166</c:v>
                </c:pt>
                <c:pt idx="578">
                  <c:v>5155</c:v>
                </c:pt>
                <c:pt idx="579">
                  <c:v>5145</c:v>
                </c:pt>
                <c:pt idx="580">
                  <c:v>5136</c:v>
                </c:pt>
                <c:pt idx="581">
                  <c:v>5106</c:v>
                </c:pt>
                <c:pt idx="582">
                  <c:v>5082</c:v>
                </c:pt>
                <c:pt idx="583">
                  <c:v>5067</c:v>
                </c:pt>
                <c:pt idx="584">
                  <c:v>5035</c:v>
                </c:pt>
                <c:pt idx="585">
                  <c:v>5017</c:v>
                </c:pt>
                <c:pt idx="586">
                  <c:v>4995</c:v>
                </c:pt>
                <c:pt idx="587">
                  <c:v>4978</c:v>
                </c:pt>
                <c:pt idx="588">
                  <c:v>4960</c:v>
                </c:pt>
                <c:pt idx="589">
                  <c:v>4940</c:v>
                </c:pt>
                <c:pt idx="590">
                  <c:v>4940</c:v>
                </c:pt>
                <c:pt idx="591">
                  <c:v>4931</c:v>
                </c:pt>
                <c:pt idx="592">
                  <c:v>4928</c:v>
                </c:pt>
                <c:pt idx="593">
                  <c:v>4934</c:v>
                </c:pt>
                <c:pt idx="594">
                  <c:v>4932</c:v>
                </c:pt>
                <c:pt idx="595">
                  <c:v>4936</c:v>
                </c:pt>
                <c:pt idx="596">
                  <c:v>4932</c:v>
                </c:pt>
                <c:pt idx="597">
                  <c:v>4933</c:v>
                </c:pt>
                <c:pt idx="598">
                  <c:v>4931</c:v>
                </c:pt>
                <c:pt idx="599">
                  <c:v>4922</c:v>
                </c:pt>
                <c:pt idx="600">
                  <c:v>4916</c:v>
                </c:pt>
                <c:pt idx="601">
                  <c:v>4916</c:v>
                </c:pt>
                <c:pt idx="602">
                  <c:v>4913</c:v>
                </c:pt>
                <c:pt idx="603">
                  <c:v>4914</c:v>
                </c:pt>
                <c:pt idx="604">
                  <c:v>4912</c:v>
                </c:pt>
                <c:pt idx="605">
                  <c:v>4910</c:v>
                </c:pt>
                <c:pt idx="606">
                  <c:v>4916</c:v>
                </c:pt>
                <c:pt idx="607">
                  <c:v>4927</c:v>
                </c:pt>
                <c:pt idx="608">
                  <c:v>4924</c:v>
                </c:pt>
                <c:pt idx="609">
                  <c:v>4931</c:v>
                </c:pt>
                <c:pt idx="610">
                  <c:v>4943</c:v>
                </c:pt>
                <c:pt idx="611">
                  <c:v>4940</c:v>
                </c:pt>
                <c:pt idx="612">
                  <c:v>4928</c:v>
                </c:pt>
                <c:pt idx="613">
                  <c:v>4919</c:v>
                </c:pt>
                <c:pt idx="614">
                  <c:v>4909</c:v>
                </c:pt>
                <c:pt idx="615">
                  <c:v>4907</c:v>
                </c:pt>
                <c:pt idx="616">
                  <c:v>4917</c:v>
                </c:pt>
                <c:pt idx="617">
                  <c:v>4906</c:v>
                </c:pt>
                <c:pt idx="618">
                  <c:v>4912</c:v>
                </c:pt>
                <c:pt idx="619">
                  <c:v>4897</c:v>
                </c:pt>
                <c:pt idx="620">
                  <c:v>4880</c:v>
                </c:pt>
                <c:pt idx="621">
                  <c:v>4873</c:v>
                </c:pt>
                <c:pt idx="622">
                  <c:v>4865</c:v>
                </c:pt>
                <c:pt idx="623">
                  <c:v>4863</c:v>
                </c:pt>
                <c:pt idx="624">
                  <c:v>4844</c:v>
                </c:pt>
                <c:pt idx="625">
                  <c:v>4818</c:v>
                </c:pt>
                <c:pt idx="626">
                  <c:v>4808</c:v>
                </c:pt>
                <c:pt idx="627">
                  <c:v>4800</c:v>
                </c:pt>
                <c:pt idx="628">
                  <c:v>4798</c:v>
                </c:pt>
                <c:pt idx="629">
                  <c:v>4784</c:v>
                </c:pt>
                <c:pt idx="630">
                  <c:v>4766</c:v>
                </c:pt>
                <c:pt idx="631">
                  <c:v>4758</c:v>
                </c:pt>
                <c:pt idx="632">
                  <c:v>4752</c:v>
                </c:pt>
                <c:pt idx="633">
                  <c:v>4759</c:v>
                </c:pt>
                <c:pt idx="634">
                  <c:v>4755</c:v>
                </c:pt>
                <c:pt idx="635">
                  <c:v>4748</c:v>
                </c:pt>
                <c:pt idx="636">
                  <c:v>4746</c:v>
                </c:pt>
                <c:pt idx="637">
                  <c:v>4728</c:v>
                </c:pt>
                <c:pt idx="638">
                  <c:v>4712</c:v>
                </c:pt>
                <c:pt idx="639">
                  <c:v>4718</c:v>
                </c:pt>
                <c:pt idx="640">
                  <c:v>4706</c:v>
                </c:pt>
                <c:pt idx="641">
                  <c:v>4715</c:v>
                </c:pt>
                <c:pt idx="642">
                  <c:v>4700</c:v>
                </c:pt>
                <c:pt idx="643">
                  <c:v>4687</c:v>
                </c:pt>
                <c:pt idx="644">
                  <c:v>4678</c:v>
                </c:pt>
                <c:pt idx="645">
                  <c:v>4675</c:v>
                </c:pt>
                <c:pt idx="646">
                  <c:v>4681</c:v>
                </c:pt>
                <c:pt idx="647">
                  <c:v>4680</c:v>
                </c:pt>
                <c:pt idx="648">
                  <c:v>4685</c:v>
                </c:pt>
                <c:pt idx="649">
                  <c:v>4681</c:v>
                </c:pt>
                <c:pt idx="650">
                  <c:v>4692</c:v>
                </c:pt>
                <c:pt idx="651">
                  <c:v>4700</c:v>
                </c:pt>
                <c:pt idx="652">
                  <c:v>4692</c:v>
                </c:pt>
                <c:pt idx="653">
                  <c:v>4695</c:v>
                </c:pt>
                <c:pt idx="654">
                  <c:v>4718</c:v>
                </c:pt>
                <c:pt idx="655">
                  <c:v>4744</c:v>
                </c:pt>
                <c:pt idx="656">
                  <c:v>4752</c:v>
                </c:pt>
                <c:pt idx="657">
                  <c:v>4774</c:v>
                </c:pt>
                <c:pt idx="658">
                  <c:v>4803</c:v>
                </c:pt>
                <c:pt idx="659">
                  <c:v>4824</c:v>
                </c:pt>
                <c:pt idx="660">
                  <c:v>4854</c:v>
                </c:pt>
                <c:pt idx="661">
                  <c:v>4876</c:v>
                </c:pt>
                <c:pt idx="662">
                  <c:v>4893</c:v>
                </c:pt>
                <c:pt idx="663">
                  <c:v>4929</c:v>
                </c:pt>
                <c:pt idx="664">
                  <c:v>4976</c:v>
                </c:pt>
                <c:pt idx="665">
                  <c:v>5023</c:v>
                </c:pt>
                <c:pt idx="666">
                  <c:v>5069</c:v>
                </c:pt>
                <c:pt idx="667">
                  <c:v>5118</c:v>
                </c:pt>
                <c:pt idx="668">
                  <c:v>5147</c:v>
                </c:pt>
                <c:pt idx="669">
                  <c:v>5160</c:v>
                </c:pt>
                <c:pt idx="670">
                  <c:v>5180</c:v>
                </c:pt>
                <c:pt idx="671">
                  <c:v>5204</c:v>
                </c:pt>
                <c:pt idx="672">
                  <c:v>5227</c:v>
                </c:pt>
                <c:pt idx="673">
                  <c:v>5229</c:v>
                </c:pt>
                <c:pt idx="674">
                  <c:v>5232</c:v>
                </c:pt>
                <c:pt idx="675">
                  <c:v>5223</c:v>
                </c:pt>
                <c:pt idx="676">
                  <c:v>5204</c:v>
                </c:pt>
                <c:pt idx="677">
                  <c:v>5202</c:v>
                </c:pt>
                <c:pt idx="678">
                  <c:v>5197</c:v>
                </c:pt>
                <c:pt idx="679">
                  <c:v>5196</c:v>
                </c:pt>
                <c:pt idx="680">
                  <c:v>5183</c:v>
                </c:pt>
                <c:pt idx="681">
                  <c:v>5160</c:v>
                </c:pt>
                <c:pt idx="682">
                  <c:v>5140</c:v>
                </c:pt>
                <c:pt idx="683">
                  <c:v>5156</c:v>
                </c:pt>
                <c:pt idx="684">
                  <c:v>5171</c:v>
                </c:pt>
                <c:pt idx="685">
                  <c:v>5150</c:v>
                </c:pt>
                <c:pt idx="686">
                  <c:v>5163</c:v>
                </c:pt>
                <c:pt idx="687">
                  <c:v>5204</c:v>
                </c:pt>
                <c:pt idx="688">
                  <c:v>5235</c:v>
                </c:pt>
                <c:pt idx="689">
                  <c:v>5274</c:v>
                </c:pt>
                <c:pt idx="690">
                  <c:v>5332</c:v>
                </c:pt>
                <c:pt idx="691">
                  <c:v>5400</c:v>
                </c:pt>
                <c:pt idx="692">
                  <c:v>5465</c:v>
                </c:pt>
                <c:pt idx="693">
                  <c:v>5514</c:v>
                </c:pt>
                <c:pt idx="694">
                  <c:v>5591</c:v>
                </c:pt>
                <c:pt idx="695">
                  <c:v>5667</c:v>
                </c:pt>
                <c:pt idx="696">
                  <c:v>5749</c:v>
                </c:pt>
                <c:pt idx="697">
                  <c:v>5777</c:v>
                </c:pt>
                <c:pt idx="698">
                  <c:v>5813</c:v>
                </c:pt>
                <c:pt idx="699">
                  <c:v>5853</c:v>
                </c:pt>
                <c:pt idx="700">
                  <c:v>5873</c:v>
                </c:pt>
                <c:pt idx="701">
                  <c:v>5894</c:v>
                </c:pt>
                <c:pt idx="702">
                  <c:v>5903</c:v>
                </c:pt>
                <c:pt idx="703">
                  <c:v>5907</c:v>
                </c:pt>
                <c:pt idx="704">
                  <c:v>5922</c:v>
                </c:pt>
                <c:pt idx="705">
                  <c:v>5887</c:v>
                </c:pt>
                <c:pt idx="706">
                  <c:v>5877</c:v>
                </c:pt>
                <c:pt idx="707">
                  <c:v>5872</c:v>
                </c:pt>
                <c:pt idx="708">
                  <c:v>5878</c:v>
                </c:pt>
                <c:pt idx="709">
                  <c:v>5860</c:v>
                </c:pt>
                <c:pt idx="710">
                  <c:v>5849</c:v>
                </c:pt>
                <c:pt idx="711">
                  <c:v>5844</c:v>
                </c:pt>
                <c:pt idx="712">
                  <c:v>5840</c:v>
                </c:pt>
                <c:pt idx="713">
                  <c:v>5831</c:v>
                </c:pt>
                <c:pt idx="714">
                  <c:v>5828</c:v>
                </c:pt>
                <c:pt idx="715">
                  <c:v>5827</c:v>
                </c:pt>
                <c:pt idx="716">
                  <c:v>5821</c:v>
                </c:pt>
                <c:pt idx="717">
                  <c:v>5829</c:v>
                </c:pt>
                <c:pt idx="718">
                  <c:v>5848</c:v>
                </c:pt>
                <c:pt idx="719">
                  <c:v>5857</c:v>
                </c:pt>
                <c:pt idx="720">
                  <c:v>5858</c:v>
                </c:pt>
                <c:pt idx="721">
                  <c:v>5841</c:v>
                </c:pt>
                <c:pt idx="722">
                  <c:v>5848</c:v>
                </c:pt>
                <c:pt idx="723">
                  <c:v>5855</c:v>
                </c:pt>
                <c:pt idx="724">
                  <c:v>5862</c:v>
                </c:pt>
                <c:pt idx="725">
                  <c:v>5907</c:v>
                </c:pt>
                <c:pt idx="726">
                  <c:v>5977</c:v>
                </c:pt>
                <c:pt idx="727">
                  <c:v>6020</c:v>
                </c:pt>
                <c:pt idx="728">
                  <c:v>6050</c:v>
                </c:pt>
                <c:pt idx="729">
                  <c:v>6078</c:v>
                </c:pt>
                <c:pt idx="730">
                  <c:v>6115</c:v>
                </c:pt>
                <c:pt idx="731">
                  <c:v>6144</c:v>
                </c:pt>
                <c:pt idx="732">
                  <c:v>6137</c:v>
                </c:pt>
                <c:pt idx="733">
                  <c:v>6138</c:v>
                </c:pt>
                <c:pt idx="734">
                  <c:v>6195</c:v>
                </c:pt>
                <c:pt idx="735">
                  <c:v>6238</c:v>
                </c:pt>
                <c:pt idx="736">
                  <c:v>6259</c:v>
                </c:pt>
                <c:pt idx="737">
                  <c:v>6306</c:v>
                </c:pt>
                <c:pt idx="738">
                  <c:v>6364</c:v>
                </c:pt>
                <c:pt idx="739">
                  <c:v>6401</c:v>
                </c:pt>
                <c:pt idx="740">
                  <c:v>6439</c:v>
                </c:pt>
                <c:pt idx="741">
                  <c:v>6488</c:v>
                </c:pt>
                <c:pt idx="742">
                  <c:v>6476</c:v>
                </c:pt>
                <c:pt idx="743">
                  <c:v>6438</c:v>
                </c:pt>
                <c:pt idx="744">
                  <c:v>6415</c:v>
                </c:pt>
                <c:pt idx="745">
                  <c:v>6393</c:v>
                </c:pt>
                <c:pt idx="746">
                  <c:v>6370</c:v>
                </c:pt>
                <c:pt idx="747">
                  <c:v>6345</c:v>
                </c:pt>
                <c:pt idx="748">
                  <c:v>6327</c:v>
                </c:pt>
                <c:pt idx="749">
                  <c:v>6293</c:v>
                </c:pt>
                <c:pt idx="750">
                  <c:v>6281</c:v>
                </c:pt>
                <c:pt idx="751">
                  <c:v>6279</c:v>
                </c:pt>
                <c:pt idx="752">
                  <c:v>6254</c:v>
                </c:pt>
                <c:pt idx="753">
                  <c:v>6221</c:v>
                </c:pt>
                <c:pt idx="754">
                  <c:v>6227</c:v>
                </c:pt>
                <c:pt idx="755">
                  <c:v>6196</c:v>
                </c:pt>
                <c:pt idx="756">
                  <c:v>6150</c:v>
                </c:pt>
                <c:pt idx="757">
                  <c:v>6137</c:v>
                </c:pt>
                <c:pt idx="758">
                  <c:v>6112</c:v>
                </c:pt>
                <c:pt idx="759">
                  <c:v>6086</c:v>
                </c:pt>
                <c:pt idx="760">
                  <c:v>6078</c:v>
                </c:pt>
                <c:pt idx="761">
                  <c:v>6056</c:v>
                </c:pt>
                <c:pt idx="762">
                  <c:v>6027</c:v>
                </c:pt>
                <c:pt idx="763">
                  <c:v>6029</c:v>
                </c:pt>
                <c:pt idx="764">
                  <c:v>5996</c:v>
                </c:pt>
                <c:pt idx="765">
                  <c:v>5964</c:v>
                </c:pt>
                <c:pt idx="766">
                  <c:v>5956</c:v>
                </c:pt>
                <c:pt idx="767">
                  <c:v>5947</c:v>
                </c:pt>
                <c:pt idx="768">
                  <c:v>5953</c:v>
                </c:pt>
                <c:pt idx="769">
                  <c:v>5931</c:v>
                </c:pt>
                <c:pt idx="770">
                  <c:v>5920</c:v>
                </c:pt>
                <c:pt idx="771">
                  <c:v>5920</c:v>
                </c:pt>
                <c:pt idx="772">
                  <c:v>5917</c:v>
                </c:pt>
                <c:pt idx="773">
                  <c:v>5914</c:v>
                </c:pt>
                <c:pt idx="774">
                  <c:v>5903</c:v>
                </c:pt>
                <c:pt idx="775">
                  <c:v>5900</c:v>
                </c:pt>
                <c:pt idx="776">
                  <c:v>5888</c:v>
                </c:pt>
                <c:pt idx="777">
                  <c:v>5873</c:v>
                </c:pt>
                <c:pt idx="778">
                  <c:v>5844</c:v>
                </c:pt>
                <c:pt idx="779">
                  <c:v>5816</c:v>
                </c:pt>
                <c:pt idx="780">
                  <c:v>5806</c:v>
                </c:pt>
                <c:pt idx="781">
                  <c:v>5783</c:v>
                </c:pt>
                <c:pt idx="782">
                  <c:v>5773</c:v>
                </c:pt>
                <c:pt idx="783">
                  <c:v>5766</c:v>
                </c:pt>
                <c:pt idx="784">
                  <c:v>5754</c:v>
                </c:pt>
                <c:pt idx="785">
                  <c:v>5762</c:v>
                </c:pt>
                <c:pt idx="786">
                  <c:v>5792</c:v>
                </c:pt>
                <c:pt idx="787">
                  <c:v>5787</c:v>
                </c:pt>
                <c:pt idx="788">
                  <c:v>5802</c:v>
                </c:pt>
                <c:pt idx="789">
                  <c:v>5810</c:v>
                </c:pt>
                <c:pt idx="790">
                  <c:v>5833</c:v>
                </c:pt>
                <c:pt idx="791">
                  <c:v>5851</c:v>
                </c:pt>
                <c:pt idx="792">
                  <c:v>5852</c:v>
                </c:pt>
                <c:pt idx="793">
                  <c:v>5869</c:v>
                </c:pt>
                <c:pt idx="794">
                  <c:v>5891</c:v>
                </c:pt>
                <c:pt idx="795">
                  <c:v>5939</c:v>
                </c:pt>
                <c:pt idx="796">
                  <c:v>5952</c:v>
                </c:pt>
                <c:pt idx="797">
                  <c:v>5948</c:v>
                </c:pt>
                <c:pt idx="798">
                  <c:v>5951</c:v>
                </c:pt>
                <c:pt idx="799">
                  <c:v>5941</c:v>
                </c:pt>
                <c:pt idx="800">
                  <c:v>5934</c:v>
                </c:pt>
                <c:pt idx="801">
                  <c:v>5933</c:v>
                </c:pt>
                <c:pt idx="802">
                  <c:v>5942</c:v>
                </c:pt>
                <c:pt idx="803">
                  <c:v>5958</c:v>
                </c:pt>
                <c:pt idx="804">
                  <c:v>6000</c:v>
                </c:pt>
                <c:pt idx="805">
                  <c:v>6003</c:v>
                </c:pt>
                <c:pt idx="806">
                  <c:v>6032</c:v>
                </c:pt>
                <c:pt idx="807">
                  <c:v>6074</c:v>
                </c:pt>
                <c:pt idx="808">
                  <c:v>6115</c:v>
                </c:pt>
                <c:pt idx="809">
                  <c:v>6151</c:v>
                </c:pt>
                <c:pt idx="810">
                  <c:v>6193</c:v>
                </c:pt>
                <c:pt idx="811">
                  <c:v>6228</c:v>
                </c:pt>
                <c:pt idx="812">
                  <c:v>6265</c:v>
                </c:pt>
                <c:pt idx="813">
                  <c:v>6313</c:v>
                </c:pt>
                <c:pt idx="814">
                  <c:v>6366</c:v>
                </c:pt>
                <c:pt idx="815">
                  <c:v>6444</c:v>
                </c:pt>
                <c:pt idx="816">
                  <c:v>6527</c:v>
                </c:pt>
                <c:pt idx="817">
                  <c:v>6555</c:v>
                </c:pt>
                <c:pt idx="818">
                  <c:v>6593</c:v>
                </c:pt>
                <c:pt idx="819">
                  <c:v>6650</c:v>
                </c:pt>
                <c:pt idx="820">
                  <c:v>6682</c:v>
                </c:pt>
                <c:pt idx="821">
                  <c:v>6737</c:v>
                </c:pt>
                <c:pt idx="822">
                  <c:v>6768</c:v>
                </c:pt>
                <c:pt idx="823">
                  <c:v>6783</c:v>
                </c:pt>
                <c:pt idx="824">
                  <c:v>6803</c:v>
                </c:pt>
                <c:pt idx="825">
                  <c:v>6800</c:v>
                </c:pt>
                <c:pt idx="826">
                  <c:v>6823</c:v>
                </c:pt>
                <c:pt idx="827">
                  <c:v>6843</c:v>
                </c:pt>
                <c:pt idx="828">
                  <c:v>6838</c:v>
                </c:pt>
                <c:pt idx="829">
                  <c:v>6824</c:v>
                </c:pt>
                <c:pt idx="830">
                  <c:v>6837</c:v>
                </c:pt>
                <c:pt idx="831">
                  <c:v>6844</c:v>
                </c:pt>
                <c:pt idx="832">
                  <c:v>6864</c:v>
                </c:pt>
                <c:pt idx="833">
                  <c:v>6860</c:v>
                </c:pt>
                <c:pt idx="834">
                  <c:v>6888</c:v>
                </c:pt>
                <c:pt idx="835">
                  <c:v>6905</c:v>
                </c:pt>
                <c:pt idx="836">
                  <c:v>6936</c:v>
                </c:pt>
                <c:pt idx="837">
                  <c:v>6947</c:v>
                </c:pt>
                <c:pt idx="838">
                  <c:v>6982</c:v>
                </c:pt>
                <c:pt idx="839">
                  <c:v>7019</c:v>
                </c:pt>
                <c:pt idx="840">
                  <c:v>7071</c:v>
                </c:pt>
                <c:pt idx="841">
                  <c:v>7052</c:v>
                </c:pt>
                <c:pt idx="842">
                  <c:v>7082</c:v>
                </c:pt>
                <c:pt idx="843">
                  <c:v>7135</c:v>
                </c:pt>
                <c:pt idx="844">
                  <c:v>7173</c:v>
                </c:pt>
                <c:pt idx="845">
                  <c:v>7244</c:v>
                </c:pt>
                <c:pt idx="846">
                  <c:v>7304</c:v>
                </c:pt>
                <c:pt idx="847">
                  <c:v>7335</c:v>
                </c:pt>
                <c:pt idx="848">
                  <c:v>7371</c:v>
                </c:pt>
                <c:pt idx="849">
                  <c:v>7393</c:v>
                </c:pt>
                <c:pt idx="850">
                  <c:v>7458</c:v>
                </c:pt>
                <c:pt idx="851">
                  <c:v>7509</c:v>
                </c:pt>
                <c:pt idx="852">
                  <c:v>7523</c:v>
                </c:pt>
                <c:pt idx="853">
                  <c:v>7521</c:v>
                </c:pt>
                <c:pt idx="854">
                  <c:v>7546</c:v>
                </c:pt>
                <c:pt idx="855">
                  <c:v>7533</c:v>
                </c:pt>
                <c:pt idx="856">
                  <c:v>7538</c:v>
                </c:pt>
                <c:pt idx="857">
                  <c:v>7545</c:v>
                </c:pt>
                <c:pt idx="858">
                  <c:v>7540</c:v>
                </c:pt>
                <c:pt idx="859">
                  <c:v>7545</c:v>
                </c:pt>
                <c:pt idx="860">
                  <c:v>7522</c:v>
                </c:pt>
                <c:pt idx="861">
                  <c:v>7513</c:v>
                </c:pt>
                <c:pt idx="862">
                  <c:v>7531</c:v>
                </c:pt>
                <c:pt idx="863">
                  <c:v>7558</c:v>
                </c:pt>
                <c:pt idx="864">
                  <c:v>7526</c:v>
                </c:pt>
                <c:pt idx="865">
                  <c:v>7501</c:v>
                </c:pt>
                <c:pt idx="866">
                  <c:v>7492</c:v>
                </c:pt>
                <c:pt idx="867">
                  <c:v>7459</c:v>
                </c:pt>
                <c:pt idx="868">
                  <c:v>7452</c:v>
                </c:pt>
                <c:pt idx="869">
                  <c:v>7455</c:v>
                </c:pt>
                <c:pt idx="870">
                  <c:v>7436</c:v>
                </c:pt>
                <c:pt idx="871">
                  <c:v>7418</c:v>
                </c:pt>
                <c:pt idx="872">
                  <c:v>7373</c:v>
                </c:pt>
                <c:pt idx="873">
                  <c:v>7306</c:v>
                </c:pt>
                <c:pt idx="874">
                  <c:v>7204</c:v>
                </c:pt>
                <c:pt idx="875">
                  <c:v>7168</c:v>
                </c:pt>
                <c:pt idx="876">
                  <c:v>7119</c:v>
                </c:pt>
                <c:pt idx="877">
                  <c:v>7061</c:v>
                </c:pt>
                <c:pt idx="878">
                  <c:v>7030</c:v>
                </c:pt>
                <c:pt idx="879">
                  <c:v>6961</c:v>
                </c:pt>
                <c:pt idx="880">
                  <c:v>6941</c:v>
                </c:pt>
                <c:pt idx="881">
                  <c:v>6936</c:v>
                </c:pt>
                <c:pt idx="882">
                  <c:v>6925</c:v>
                </c:pt>
                <c:pt idx="883">
                  <c:v>6913</c:v>
                </c:pt>
                <c:pt idx="884">
                  <c:v>6882</c:v>
                </c:pt>
                <c:pt idx="885">
                  <c:v>6857</c:v>
                </c:pt>
                <c:pt idx="886">
                  <c:v>6850</c:v>
                </c:pt>
                <c:pt idx="887">
                  <c:v>6825</c:v>
                </c:pt>
                <c:pt idx="888">
                  <c:v>6801</c:v>
                </c:pt>
                <c:pt idx="889">
                  <c:v>6763</c:v>
                </c:pt>
                <c:pt idx="890">
                  <c:v>6767</c:v>
                </c:pt>
                <c:pt idx="891">
                  <c:v>6753</c:v>
                </c:pt>
                <c:pt idx="892">
                  <c:v>6758</c:v>
                </c:pt>
                <c:pt idx="893">
                  <c:v>6745</c:v>
                </c:pt>
                <c:pt idx="894">
                  <c:v>6714</c:v>
                </c:pt>
                <c:pt idx="895">
                  <c:v>6706</c:v>
                </c:pt>
                <c:pt idx="896">
                  <c:v>6719</c:v>
                </c:pt>
                <c:pt idx="897">
                  <c:v>6687</c:v>
                </c:pt>
                <c:pt idx="898">
                  <c:v>6625</c:v>
                </c:pt>
                <c:pt idx="899">
                  <c:v>6567</c:v>
                </c:pt>
                <c:pt idx="900">
                  <c:v>6502</c:v>
                </c:pt>
                <c:pt idx="901">
                  <c:v>6424</c:v>
                </c:pt>
                <c:pt idx="902">
                  <c:v>6379</c:v>
                </c:pt>
                <c:pt idx="903">
                  <c:v>6332</c:v>
                </c:pt>
                <c:pt idx="904">
                  <c:v>6256</c:v>
                </c:pt>
                <c:pt idx="905">
                  <c:v>6188</c:v>
                </c:pt>
                <c:pt idx="906">
                  <c:v>6133</c:v>
                </c:pt>
                <c:pt idx="907">
                  <c:v>6079</c:v>
                </c:pt>
                <c:pt idx="908">
                  <c:v>5991</c:v>
                </c:pt>
                <c:pt idx="909">
                  <c:v>5948</c:v>
                </c:pt>
                <c:pt idx="910">
                  <c:v>5908</c:v>
                </c:pt>
                <c:pt idx="911">
                  <c:v>5849</c:v>
                </c:pt>
                <c:pt idx="912">
                  <c:v>5813</c:v>
                </c:pt>
                <c:pt idx="913">
                  <c:v>5764</c:v>
                </c:pt>
                <c:pt idx="914">
                  <c:v>5726</c:v>
                </c:pt>
                <c:pt idx="915">
                  <c:v>5692</c:v>
                </c:pt>
                <c:pt idx="916">
                  <c:v>5647</c:v>
                </c:pt>
                <c:pt idx="917">
                  <c:v>5622</c:v>
                </c:pt>
                <c:pt idx="918">
                  <c:v>5599</c:v>
                </c:pt>
                <c:pt idx="919">
                  <c:v>5571</c:v>
                </c:pt>
                <c:pt idx="920">
                  <c:v>5513</c:v>
                </c:pt>
                <c:pt idx="921">
                  <c:v>5484</c:v>
                </c:pt>
                <c:pt idx="922">
                  <c:v>5445</c:v>
                </c:pt>
                <c:pt idx="923">
                  <c:v>5426</c:v>
                </c:pt>
                <c:pt idx="924">
                  <c:v>5399</c:v>
                </c:pt>
                <c:pt idx="925">
                  <c:v>5360</c:v>
                </c:pt>
                <c:pt idx="926">
                  <c:v>5332</c:v>
                </c:pt>
                <c:pt idx="927">
                  <c:v>5272</c:v>
                </c:pt>
                <c:pt idx="928">
                  <c:v>5243</c:v>
                </c:pt>
                <c:pt idx="929">
                  <c:v>5218</c:v>
                </c:pt>
                <c:pt idx="930">
                  <c:v>5192</c:v>
                </c:pt>
                <c:pt idx="931">
                  <c:v>5156</c:v>
                </c:pt>
                <c:pt idx="932">
                  <c:v>5126</c:v>
                </c:pt>
                <c:pt idx="933">
                  <c:v>5111</c:v>
                </c:pt>
                <c:pt idx="934">
                  <c:v>5099</c:v>
                </c:pt>
                <c:pt idx="935">
                  <c:v>5086</c:v>
                </c:pt>
                <c:pt idx="936">
                  <c:v>5077</c:v>
                </c:pt>
                <c:pt idx="937">
                  <c:v>5060</c:v>
                </c:pt>
                <c:pt idx="938">
                  <c:v>5060</c:v>
                </c:pt>
                <c:pt idx="939">
                  <c:v>5057</c:v>
                </c:pt>
                <c:pt idx="940">
                  <c:v>5035</c:v>
                </c:pt>
                <c:pt idx="941">
                  <c:v>5030</c:v>
                </c:pt>
                <c:pt idx="942">
                  <c:v>5032</c:v>
                </c:pt>
                <c:pt idx="943">
                  <c:v>5020</c:v>
                </c:pt>
                <c:pt idx="944">
                  <c:v>5007</c:v>
                </c:pt>
                <c:pt idx="945">
                  <c:v>5000</c:v>
                </c:pt>
                <c:pt idx="946">
                  <c:v>4998</c:v>
                </c:pt>
                <c:pt idx="947">
                  <c:v>4988</c:v>
                </c:pt>
                <c:pt idx="948">
                  <c:v>4988</c:v>
                </c:pt>
                <c:pt idx="949">
                  <c:v>4967</c:v>
                </c:pt>
                <c:pt idx="950">
                  <c:v>4969</c:v>
                </c:pt>
                <c:pt idx="951">
                  <c:v>4957</c:v>
                </c:pt>
                <c:pt idx="952">
                  <c:v>4953</c:v>
                </c:pt>
                <c:pt idx="953">
                  <c:v>4940</c:v>
                </c:pt>
                <c:pt idx="954">
                  <c:v>4943</c:v>
                </c:pt>
                <c:pt idx="955">
                  <c:v>4936</c:v>
                </c:pt>
                <c:pt idx="956">
                  <c:v>4931</c:v>
                </c:pt>
                <c:pt idx="957">
                  <c:v>4924</c:v>
                </c:pt>
                <c:pt idx="958">
                  <c:v>4912</c:v>
                </c:pt>
                <c:pt idx="959">
                  <c:v>4904</c:v>
                </c:pt>
                <c:pt idx="960">
                  <c:v>4892</c:v>
                </c:pt>
                <c:pt idx="961">
                  <c:v>4872</c:v>
                </c:pt>
                <c:pt idx="962">
                  <c:v>4862</c:v>
                </c:pt>
                <c:pt idx="963">
                  <c:v>4864</c:v>
                </c:pt>
                <c:pt idx="964">
                  <c:v>4856</c:v>
                </c:pt>
                <c:pt idx="965">
                  <c:v>4857</c:v>
                </c:pt>
                <c:pt idx="966">
                  <c:v>4858</c:v>
                </c:pt>
                <c:pt idx="967">
                  <c:v>4843</c:v>
                </c:pt>
                <c:pt idx="968">
                  <c:v>4838</c:v>
                </c:pt>
                <c:pt idx="969">
                  <c:v>4838</c:v>
                </c:pt>
                <c:pt idx="970">
                  <c:v>4836</c:v>
                </c:pt>
                <c:pt idx="971">
                  <c:v>4834</c:v>
                </c:pt>
                <c:pt idx="972">
                  <c:v>4826</c:v>
                </c:pt>
                <c:pt idx="973">
                  <c:v>4803</c:v>
                </c:pt>
                <c:pt idx="974">
                  <c:v>4793</c:v>
                </c:pt>
                <c:pt idx="975">
                  <c:v>4792</c:v>
                </c:pt>
                <c:pt idx="976">
                  <c:v>4769</c:v>
                </c:pt>
                <c:pt idx="977">
                  <c:v>4778</c:v>
                </c:pt>
                <c:pt idx="978">
                  <c:v>4771</c:v>
                </c:pt>
                <c:pt idx="979">
                  <c:v>4766</c:v>
                </c:pt>
                <c:pt idx="980">
                  <c:v>4753</c:v>
                </c:pt>
                <c:pt idx="981">
                  <c:v>4732</c:v>
                </c:pt>
                <c:pt idx="982">
                  <c:v>4722</c:v>
                </c:pt>
                <c:pt idx="983">
                  <c:v>4709</c:v>
                </c:pt>
                <c:pt idx="984">
                  <c:v>4703</c:v>
                </c:pt>
                <c:pt idx="985">
                  <c:v>4695</c:v>
                </c:pt>
                <c:pt idx="986">
                  <c:v>4682</c:v>
                </c:pt>
                <c:pt idx="987">
                  <c:v>4664</c:v>
                </c:pt>
                <c:pt idx="988">
                  <c:v>4638</c:v>
                </c:pt>
                <c:pt idx="989">
                  <c:v>4613</c:v>
                </c:pt>
                <c:pt idx="990">
                  <c:v>4595</c:v>
                </c:pt>
                <c:pt idx="991">
                  <c:v>4568</c:v>
                </c:pt>
                <c:pt idx="992">
                  <c:v>4544</c:v>
                </c:pt>
                <c:pt idx="993">
                  <c:v>4516</c:v>
                </c:pt>
                <c:pt idx="994">
                  <c:v>4485</c:v>
                </c:pt>
                <c:pt idx="995">
                  <c:v>4451</c:v>
                </c:pt>
                <c:pt idx="996">
                  <c:v>4425</c:v>
                </c:pt>
                <c:pt idx="997">
                  <c:v>4400</c:v>
                </c:pt>
                <c:pt idx="998">
                  <c:v>4372</c:v>
                </c:pt>
                <c:pt idx="999">
                  <c:v>4342</c:v>
                </c:pt>
                <c:pt idx="1000">
                  <c:v>4311</c:v>
                </c:pt>
                <c:pt idx="1001">
                  <c:v>4289</c:v>
                </c:pt>
                <c:pt idx="1002">
                  <c:v>4261</c:v>
                </c:pt>
                <c:pt idx="1003">
                  <c:v>4241</c:v>
                </c:pt>
                <c:pt idx="1004">
                  <c:v>4222</c:v>
                </c:pt>
                <c:pt idx="1005">
                  <c:v>4216</c:v>
                </c:pt>
                <c:pt idx="1006">
                  <c:v>4203</c:v>
                </c:pt>
                <c:pt idx="1007">
                  <c:v>4185</c:v>
                </c:pt>
                <c:pt idx="1008">
                  <c:v>4170</c:v>
                </c:pt>
                <c:pt idx="1009">
                  <c:v>4154</c:v>
                </c:pt>
                <c:pt idx="1010">
                  <c:v>4141</c:v>
                </c:pt>
                <c:pt idx="1011">
                  <c:v>4132</c:v>
                </c:pt>
                <c:pt idx="1012">
                  <c:v>4123</c:v>
                </c:pt>
                <c:pt idx="1013">
                  <c:v>4121</c:v>
                </c:pt>
                <c:pt idx="1014">
                  <c:v>4120</c:v>
                </c:pt>
                <c:pt idx="1015">
                  <c:v>4090</c:v>
                </c:pt>
                <c:pt idx="1016">
                  <c:v>4084</c:v>
                </c:pt>
                <c:pt idx="1017">
                  <c:v>4069</c:v>
                </c:pt>
                <c:pt idx="1018">
                  <c:v>4053</c:v>
                </c:pt>
                <c:pt idx="1019">
                  <c:v>4039</c:v>
                </c:pt>
                <c:pt idx="1020">
                  <c:v>4019</c:v>
                </c:pt>
                <c:pt idx="1021">
                  <c:v>4005</c:v>
                </c:pt>
                <c:pt idx="1022">
                  <c:v>4001</c:v>
                </c:pt>
                <c:pt idx="1023">
                  <c:v>3983</c:v>
                </c:pt>
                <c:pt idx="1024">
                  <c:v>3961</c:v>
                </c:pt>
                <c:pt idx="1025">
                  <c:v>3952</c:v>
                </c:pt>
                <c:pt idx="1026">
                  <c:v>3924</c:v>
                </c:pt>
                <c:pt idx="1027">
                  <c:v>3918</c:v>
                </c:pt>
                <c:pt idx="1028">
                  <c:v>3910</c:v>
                </c:pt>
                <c:pt idx="1029">
                  <c:v>3900</c:v>
                </c:pt>
                <c:pt idx="1030">
                  <c:v>3885</c:v>
                </c:pt>
                <c:pt idx="1031">
                  <c:v>3870</c:v>
                </c:pt>
                <c:pt idx="1032">
                  <c:v>3853</c:v>
                </c:pt>
                <c:pt idx="1033">
                  <c:v>3835</c:v>
                </c:pt>
                <c:pt idx="1034">
                  <c:v>3833</c:v>
                </c:pt>
                <c:pt idx="1035">
                  <c:v>3833</c:v>
                </c:pt>
                <c:pt idx="1036">
                  <c:v>3829</c:v>
                </c:pt>
                <c:pt idx="1037">
                  <c:v>3821</c:v>
                </c:pt>
                <c:pt idx="1038">
                  <c:v>3805</c:v>
                </c:pt>
                <c:pt idx="1039">
                  <c:v>3799</c:v>
                </c:pt>
                <c:pt idx="1040">
                  <c:v>3786</c:v>
                </c:pt>
                <c:pt idx="1041">
                  <c:v>3769</c:v>
                </c:pt>
                <c:pt idx="1042">
                  <c:v>3763</c:v>
                </c:pt>
                <c:pt idx="1043">
                  <c:v>3752</c:v>
                </c:pt>
                <c:pt idx="1044">
                  <c:v>3730</c:v>
                </c:pt>
                <c:pt idx="1045">
                  <c:v>3727</c:v>
                </c:pt>
                <c:pt idx="1046">
                  <c:v>3720</c:v>
                </c:pt>
                <c:pt idx="1047">
                  <c:v>3712</c:v>
                </c:pt>
                <c:pt idx="1048">
                  <c:v>3706</c:v>
                </c:pt>
                <c:pt idx="1049">
                  <c:v>3712</c:v>
                </c:pt>
                <c:pt idx="1050">
                  <c:v>3708</c:v>
                </c:pt>
                <c:pt idx="1051">
                  <c:v>3711</c:v>
                </c:pt>
                <c:pt idx="1052">
                  <c:v>3710</c:v>
                </c:pt>
                <c:pt idx="1053">
                  <c:v>3725</c:v>
                </c:pt>
                <c:pt idx="1054">
                  <c:v>3727</c:v>
                </c:pt>
                <c:pt idx="1055">
                  <c:v>3730</c:v>
                </c:pt>
                <c:pt idx="1056">
                  <c:v>3727</c:v>
                </c:pt>
                <c:pt idx="1057">
                  <c:v>3737</c:v>
                </c:pt>
                <c:pt idx="1058">
                  <c:v>3741</c:v>
                </c:pt>
                <c:pt idx="1059">
                  <c:v>3763</c:v>
                </c:pt>
                <c:pt idx="1060">
                  <c:v>3778</c:v>
                </c:pt>
                <c:pt idx="1061">
                  <c:v>3781</c:v>
                </c:pt>
                <c:pt idx="1062">
                  <c:v>3795</c:v>
                </c:pt>
                <c:pt idx="1063">
                  <c:v>3813</c:v>
                </c:pt>
                <c:pt idx="1064">
                  <c:v>3817</c:v>
                </c:pt>
                <c:pt idx="1065">
                  <c:v>3817</c:v>
                </c:pt>
                <c:pt idx="1066">
                  <c:v>3829</c:v>
                </c:pt>
                <c:pt idx="1067">
                  <c:v>3839</c:v>
                </c:pt>
                <c:pt idx="1068">
                  <c:v>3835</c:v>
                </c:pt>
                <c:pt idx="1069">
                  <c:v>3826</c:v>
                </c:pt>
                <c:pt idx="1070">
                  <c:v>3819</c:v>
                </c:pt>
                <c:pt idx="1071">
                  <c:v>3807</c:v>
                </c:pt>
                <c:pt idx="1072">
                  <c:v>3812</c:v>
                </c:pt>
                <c:pt idx="1073">
                  <c:v>3816</c:v>
                </c:pt>
                <c:pt idx="1074">
                  <c:v>3825</c:v>
                </c:pt>
                <c:pt idx="1075">
                  <c:v>3838</c:v>
                </c:pt>
                <c:pt idx="1076">
                  <c:v>3837</c:v>
                </c:pt>
                <c:pt idx="1077">
                  <c:v>3828</c:v>
                </c:pt>
                <c:pt idx="1078">
                  <c:v>3813</c:v>
                </c:pt>
                <c:pt idx="1079">
                  <c:v>3817</c:v>
                </c:pt>
                <c:pt idx="1080">
                  <c:v>3796</c:v>
                </c:pt>
                <c:pt idx="1081">
                  <c:v>3767</c:v>
                </c:pt>
                <c:pt idx="1082">
                  <c:v>3748</c:v>
                </c:pt>
                <c:pt idx="1083">
                  <c:v>3738</c:v>
                </c:pt>
                <c:pt idx="1084">
                  <c:v>3734</c:v>
                </c:pt>
                <c:pt idx="1085">
                  <c:v>3718</c:v>
                </c:pt>
                <c:pt idx="1086">
                  <c:v>3713</c:v>
                </c:pt>
                <c:pt idx="1087">
                  <c:v>3706</c:v>
                </c:pt>
                <c:pt idx="1088">
                  <c:v>3693</c:v>
                </c:pt>
                <c:pt idx="1089">
                  <c:v>3677</c:v>
                </c:pt>
                <c:pt idx="1090">
                  <c:v>3682</c:v>
                </c:pt>
                <c:pt idx="1091">
                  <c:v>3671</c:v>
                </c:pt>
                <c:pt idx="1092">
                  <c:v>3654</c:v>
                </c:pt>
                <c:pt idx="1093">
                  <c:v>3653</c:v>
                </c:pt>
                <c:pt idx="1094">
                  <c:v>3644</c:v>
                </c:pt>
                <c:pt idx="1095">
                  <c:v>3644</c:v>
                </c:pt>
                <c:pt idx="1096">
                  <c:v>3647</c:v>
                </c:pt>
                <c:pt idx="1097">
                  <c:v>3640</c:v>
                </c:pt>
                <c:pt idx="1098">
                  <c:v>3641</c:v>
                </c:pt>
                <c:pt idx="1099">
                  <c:v>3642</c:v>
                </c:pt>
                <c:pt idx="1100">
                  <c:v>3640</c:v>
                </c:pt>
                <c:pt idx="1101">
                  <c:v>3626</c:v>
                </c:pt>
                <c:pt idx="1102">
                  <c:v>3624</c:v>
                </c:pt>
                <c:pt idx="1103">
                  <c:v>3627</c:v>
                </c:pt>
                <c:pt idx="1104">
                  <c:v>3616</c:v>
                </c:pt>
                <c:pt idx="1105">
                  <c:v>3619</c:v>
                </c:pt>
                <c:pt idx="1106">
                  <c:v>3612</c:v>
                </c:pt>
                <c:pt idx="1107">
                  <c:v>3618</c:v>
                </c:pt>
                <c:pt idx="1108">
                  <c:v>3610</c:v>
                </c:pt>
                <c:pt idx="1109">
                  <c:v>3621</c:v>
                </c:pt>
                <c:pt idx="1110">
                  <c:v>3636</c:v>
                </c:pt>
                <c:pt idx="1111">
                  <c:v>3642</c:v>
                </c:pt>
                <c:pt idx="1112">
                  <c:v>3647</c:v>
                </c:pt>
                <c:pt idx="1113">
                  <c:v>3658</c:v>
                </c:pt>
                <c:pt idx="1114">
                  <c:v>3658</c:v>
                </c:pt>
                <c:pt idx="1115">
                  <c:v>3646</c:v>
                </c:pt>
                <c:pt idx="1116">
                  <c:v>3640</c:v>
                </c:pt>
                <c:pt idx="1117">
                  <c:v>3628</c:v>
                </c:pt>
                <c:pt idx="1118">
                  <c:v>3626</c:v>
                </c:pt>
                <c:pt idx="1119">
                  <c:v>3617</c:v>
                </c:pt>
                <c:pt idx="1120">
                  <c:v>3622</c:v>
                </c:pt>
                <c:pt idx="1121">
                  <c:v>3636</c:v>
                </c:pt>
                <c:pt idx="1122">
                  <c:v>3651</c:v>
                </c:pt>
                <c:pt idx="1123">
                  <c:v>3658</c:v>
                </c:pt>
                <c:pt idx="1124">
                  <c:v>3648</c:v>
                </c:pt>
                <c:pt idx="1125">
                  <c:v>3644</c:v>
                </c:pt>
                <c:pt idx="1126">
                  <c:v>3645</c:v>
                </c:pt>
                <c:pt idx="1127">
                  <c:v>3637</c:v>
                </c:pt>
                <c:pt idx="1128">
                  <c:v>3623</c:v>
                </c:pt>
                <c:pt idx="1129">
                  <c:v>3622</c:v>
                </c:pt>
                <c:pt idx="1130">
                  <c:v>3622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B0-4E20-BE59-898E826B1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74861183"/>
        <c:axId val="1974867423"/>
      </c:barChart>
      <c:catAx>
        <c:axId val="1974861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867423"/>
        <c:crosses val="autoZero"/>
        <c:auto val="1"/>
        <c:lblAlgn val="ctr"/>
        <c:lblOffset val="100"/>
        <c:tickMarkSkip val="12"/>
        <c:noMultiLvlLbl val="0"/>
      </c:catAx>
      <c:valAx>
        <c:axId val="1974867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861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# </a:t>
            </a:r>
            <a:r>
              <a:rPr lang="en-US" baseline="0" dirty="0" smtClean="0"/>
              <a:t>of ADRs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_31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Sheet2!$A$2:$A$789</c:f>
              <c:numCache>
                <c:formatCode>General</c:formatCode>
                <c:ptCount val="788"/>
                <c:pt idx="0">
                  <c:v>19540730</c:v>
                </c:pt>
                <c:pt idx="1">
                  <c:v>19540831</c:v>
                </c:pt>
                <c:pt idx="2">
                  <c:v>19540930</c:v>
                </c:pt>
                <c:pt idx="3">
                  <c:v>19541029</c:v>
                </c:pt>
                <c:pt idx="4">
                  <c:v>19541130</c:v>
                </c:pt>
                <c:pt idx="5">
                  <c:v>19541231</c:v>
                </c:pt>
                <c:pt idx="6">
                  <c:v>19550131</c:v>
                </c:pt>
                <c:pt idx="7">
                  <c:v>19550228</c:v>
                </c:pt>
                <c:pt idx="8">
                  <c:v>19550331</c:v>
                </c:pt>
                <c:pt idx="9">
                  <c:v>19550429</c:v>
                </c:pt>
                <c:pt idx="10">
                  <c:v>19550531</c:v>
                </c:pt>
                <c:pt idx="11">
                  <c:v>19550630</c:v>
                </c:pt>
                <c:pt idx="12">
                  <c:v>19550729</c:v>
                </c:pt>
                <c:pt idx="13">
                  <c:v>19550831</c:v>
                </c:pt>
                <c:pt idx="14">
                  <c:v>19550930</c:v>
                </c:pt>
                <c:pt idx="15">
                  <c:v>19551031</c:v>
                </c:pt>
                <c:pt idx="16">
                  <c:v>19551130</c:v>
                </c:pt>
                <c:pt idx="17">
                  <c:v>19551230</c:v>
                </c:pt>
                <c:pt idx="18">
                  <c:v>19560131</c:v>
                </c:pt>
                <c:pt idx="19">
                  <c:v>19560229</c:v>
                </c:pt>
                <c:pt idx="20">
                  <c:v>19560329</c:v>
                </c:pt>
                <c:pt idx="21">
                  <c:v>19560430</c:v>
                </c:pt>
                <c:pt idx="22">
                  <c:v>19560531</c:v>
                </c:pt>
                <c:pt idx="23">
                  <c:v>19560629</c:v>
                </c:pt>
                <c:pt idx="24">
                  <c:v>19560731</c:v>
                </c:pt>
                <c:pt idx="25">
                  <c:v>19560831</c:v>
                </c:pt>
                <c:pt idx="26">
                  <c:v>19560928</c:v>
                </c:pt>
                <c:pt idx="27">
                  <c:v>19561031</c:v>
                </c:pt>
                <c:pt idx="28">
                  <c:v>19561130</c:v>
                </c:pt>
                <c:pt idx="29">
                  <c:v>19561231</c:v>
                </c:pt>
                <c:pt idx="30">
                  <c:v>19570131</c:v>
                </c:pt>
                <c:pt idx="31">
                  <c:v>19570228</c:v>
                </c:pt>
                <c:pt idx="32">
                  <c:v>19570329</c:v>
                </c:pt>
                <c:pt idx="33">
                  <c:v>19570430</c:v>
                </c:pt>
                <c:pt idx="34">
                  <c:v>19570531</c:v>
                </c:pt>
                <c:pt idx="35">
                  <c:v>19570628</c:v>
                </c:pt>
                <c:pt idx="36">
                  <c:v>19570731</c:v>
                </c:pt>
                <c:pt idx="37">
                  <c:v>19570830</c:v>
                </c:pt>
                <c:pt idx="38">
                  <c:v>19570930</c:v>
                </c:pt>
                <c:pt idx="39">
                  <c:v>19571031</c:v>
                </c:pt>
                <c:pt idx="40">
                  <c:v>19571129</c:v>
                </c:pt>
                <c:pt idx="41">
                  <c:v>19571231</c:v>
                </c:pt>
                <c:pt idx="42">
                  <c:v>19580131</c:v>
                </c:pt>
                <c:pt idx="43">
                  <c:v>19580228</c:v>
                </c:pt>
                <c:pt idx="44">
                  <c:v>19580331</c:v>
                </c:pt>
                <c:pt idx="45">
                  <c:v>19580430</c:v>
                </c:pt>
                <c:pt idx="46">
                  <c:v>19580529</c:v>
                </c:pt>
                <c:pt idx="47">
                  <c:v>19580630</c:v>
                </c:pt>
                <c:pt idx="48">
                  <c:v>19580731</c:v>
                </c:pt>
                <c:pt idx="49">
                  <c:v>19580829</c:v>
                </c:pt>
                <c:pt idx="50">
                  <c:v>19580930</c:v>
                </c:pt>
                <c:pt idx="51">
                  <c:v>19581031</c:v>
                </c:pt>
                <c:pt idx="52">
                  <c:v>19581128</c:v>
                </c:pt>
                <c:pt idx="53">
                  <c:v>19581231</c:v>
                </c:pt>
                <c:pt idx="54">
                  <c:v>19590130</c:v>
                </c:pt>
                <c:pt idx="55">
                  <c:v>19590227</c:v>
                </c:pt>
                <c:pt idx="56">
                  <c:v>19590331</c:v>
                </c:pt>
                <c:pt idx="57">
                  <c:v>19590430</c:v>
                </c:pt>
                <c:pt idx="58">
                  <c:v>19590529</c:v>
                </c:pt>
                <c:pt idx="59">
                  <c:v>19590630</c:v>
                </c:pt>
                <c:pt idx="60">
                  <c:v>19590731</c:v>
                </c:pt>
                <c:pt idx="61">
                  <c:v>19590831</c:v>
                </c:pt>
                <c:pt idx="62">
                  <c:v>19590930</c:v>
                </c:pt>
                <c:pt idx="63">
                  <c:v>19591030</c:v>
                </c:pt>
                <c:pt idx="64">
                  <c:v>19591130</c:v>
                </c:pt>
                <c:pt idx="65">
                  <c:v>19591231</c:v>
                </c:pt>
                <c:pt idx="66">
                  <c:v>19600129</c:v>
                </c:pt>
                <c:pt idx="67">
                  <c:v>19600229</c:v>
                </c:pt>
                <c:pt idx="68">
                  <c:v>19600331</c:v>
                </c:pt>
                <c:pt idx="69">
                  <c:v>19600429</c:v>
                </c:pt>
                <c:pt idx="70">
                  <c:v>19600531</c:v>
                </c:pt>
                <c:pt idx="71">
                  <c:v>19600630</c:v>
                </c:pt>
                <c:pt idx="72">
                  <c:v>19600729</c:v>
                </c:pt>
                <c:pt idx="73">
                  <c:v>19600831</c:v>
                </c:pt>
                <c:pt idx="74">
                  <c:v>19600930</c:v>
                </c:pt>
                <c:pt idx="75">
                  <c:v>19601031</c:v>
                </c:pt>
                <c:pt idx="76">
                  <c:v>19601130</c:v>
                </c:pt>
                <c:pt idx="77">
                  <c:v>19601230</c:v>
                </c:pt>
                <c:pt idx="78">
                  <c:v>19610131</c:v>
                </c:pt>
                <c:pt idx="79">
                  <c:v>19610228</c:v>
                </c:pt>
                <c:pt idx="80">
                  <c:v>19610330</c:v>
                </c:pt>
                <c:pt idx="81">
                  <c:v>19610428</c:v>
                </c:pt>
                <c:pt idx="82">
                  <c:v>19610531</c:v>
                </c:pt>
                <c:pt idx="83">
                  <c:v>19610630</c:v>
                </c:pt>
                <c:pt idx="84">
                  <c:v>19610731</c:v>
                </c:pt>
                <c:pt idx="85">
                  <c:v>19610831</c:v>
                </c:pt>
                <c:pt idx="86">
                  <c:v>19610929</c:v>
                </c:pt>
                <c:pt idx="87">
                  <c:v>19611031</c:v>
                </c:pt>
                <c:pt idx="88">
                  <c:v>19611130</c:v>
                </c:pt>
                <c:pt idx="89">
                  <c:v>19611229</c:v>
                </c:pt>
                <c:pt idx="90">
                  <c:v>19620131</c:v>
                </c:pt>
                <c:pt idx="91">
                  <c:v>19620228</c:v>
                </c:pt>
                <c:pt idx="92">
                  <c:v>19620330</c:v>
                </c:pt>
                <c:pt idx="93">
                  <c:v>19620430</c:v>
                </c:pt>
                <c:pt idx="94">
                  <c:v>19620531</c:v>
                </c:pt>
                <c:pt idx="95">
                  <c:v>19620629</c:v>
                </c:pt>
                <c:pt idx="96">
                  <c:v>19620731</c:v>
                </c:pt>
                <c:pt idx="97">
                  <c:v>19620831</c:v>
                </c:pt>
                <c:pt idx="98">
                  <c:v>19620928</c:v>
                </c:pt>
                <c:pt idx="99">
                  <c:v>19621031</c:v>
                </c:pt>
                <c:pt idx="100">
                  <c:v>19621130</c:v>
                </c:pt>
                <c:pt idx="101">
                  <c:v>19621231</c:v>
                </c:pt>
                <c:pt idx="102">
                  <c:v>19630131</c:v>
                </c:pt>
                <c:pt idx="103">
                  <c:v>19630228</c:v>
                </c:pt>
                <c:pt idx="104">
                  <c:v>19630329</c:v>
                </c:pt>
                <c:pt idx="105">
                  <c:v>19630430</c:v>
                </c:pt>
                <c:pt idx="106">
                  <c:v>19630531</c:v>
                </c:pt>
                <c:pt idx="107">
                  <c:v>19630628</c:v>
                </c:pt>
                <c:pt idx="108">
                  <c:v>19630731</c:v>
                </c:pt>
                <c:pt idx="109">
                  <c:v>19630830</c:v>
                </c:pt>
                <c:pt idx="110">
                  <c:v>19630930</c:v>
                </c:pt>
                <c:pt idx="111">
                  <c:v>19631031</c:v>
                </c:pt>
                <c:pt idx="112">
                  <c:v>19631129</c:v>
                </c:pt>
                <c:pt idx="113">
                  <c:v>19631231</c:v>
                </c:pt>
                <c:pt idx="114">
                  <c:v>19640131</c:v>
                </c:pt>
                <c:pt idx="115">
                  <c:v>19640228</c:v>
                </c:pt>
                <c:pt idx="116">
                  <c:v>19640331</c:v>
                </c:pt>
                <c:pt idx="117">
                  <c:v>19640430</c:v>
                </c:pt>
                <c:pt idx="118">
                  <c:v>19640528</c:v>
                </c:pt>
                <c:pt idx="119">
                  <c:v>19640630</c:v>
                </c:pt>
                <c:pt idx="120">
                  <c:v>19640731</c:v>
                </c:pt>
                <c:pt idx="121">
                  <c:v>19640831</c:v>
                </c:pt>
                <c:pt idx="122">
                  <c:v>19640930</c:v>
                </c:pt>
                <c:pt idx="123">
                  <c:v>19641030</c:v>
                </c:pt>
                <c:pt idx="124">
                  <c:v>19641130</c:v>
                </c:pt>
                <c:pt idx="125">
                  <c:v>19641231</c:v>
                </c:pt>
                <c:pt idx="126">
                  <c:v>19650129</c:v>
                </c:pt>
                <c:pt idx="127">
                  <c:v>19650226</c:v>
                </c:pt>
                <c:pt idx="128">
                  <c:v>19650331</c:v>
                </c:pt>
                <c:pt idx="129">
                  <c:v>19650430</c:v>
                </c:pt>
                <c:pt idx="130">
                  <c:v>19650528</c:v>
                </c:pt>
                <c:pt idx="131">
                  <c:v>19650630</c:v>
                </c:pt>
                <c:pt idx="132">
                  <c:v>19650730</c:v>
                </c:pt>
                <c:pt idx="133">
                  <c:v>19650831</c:v>
                </c:pt>
                <c:pt idx="134">
                  <c:v>19650930</c:v>
                </c:pt>
                <c:pt idx="135">
                  <c:v>19651029</c:v>
                </c:pt>
                <c:pt idx="136">
                  <c:v>19651130</c:v>
                </c:pt>
                <c:pt idx="137">
                  <c:v>19651231</c:v>
                </c:pt>
                <c:pt idx="138">
                  <c:v>19660131</c:v>
                </c:pt>
                <c:pt idx="139">
                  <c:v>19660228</c:v>
                </c:pt>
                <c:pt idx="140">
                  <c:v>19660331</c:v>
                </c:pt>
                <c:pt idx="141">
                  <c:v>19660429</c:v>
                </c:pt>
                <c:pt idx="142">
                  <c:v>19660531</c:v>
                </c:pt>
                <c:pt idx="143">
                  <c:v>19660630</c:v>
                </c:pt>
                <c:pt idx="144">
                  <c:v>19660729</c:v>
                </c:pt>
                <c:pt idx="145">
                  <c:v>19660831</c:v>
                </c:pt>
                <c:pt idx="146">
                  <c:v>19660930</c:v>
                </c:pt>
                <c:pt idx="147">
                  <c:v>19661031</c:v>
                </c:pt>
                <c:pt idx="148">
                  <c:v>19661130</c:v>
                </c:pt>
                <c:pt idx="149">
                  <c:v>19661230</c:v>
                </c:pt>
                <c:pt idx="150">
                  <c:v>19670131</c:v>
                </c:pt>
                <c:pt idx="151">
                  <c:v>19670228</c:v>
                </c:pt>
                <c:pt idx="152">
                  <c:v>19670331</c:v>
                </c:pt>
                <c:pt idx="153">
                  <c:v>19670428</c:v>
                </c:pt>
                <c:pt idx="154">
                  <c:v>19670531</c:v>
                </c:pt>
                <c:pt idx="155">
                  <c:v>19670630</c:v>
                </c:pt>
                <c:pt idx="156">
                  <c:v>19670731</c:v>
                </c:pt>
                <c:pt idx="157">
                  <c:v>19670831</c:v>
                </c:pt>
                <c:pt idx="158">
                  <c:v>19670929</c:v>
                </c:pt>
                <c:pt idx="159">
                  <c:v>19671031</c:v>
                </c:pt>
                <c:pt idx="160">
                  <c:v>19671130</c:v>
                </c:pt>
                <c:pt idx="161">
                  <c:v>19671229</c:v>
                </c:pt>
                <c:pt idx="162">
                  <c:v>19680131</c:v>
                </c:pt>
                <c:pt idx="163">
                  <c:v>19680229</c:v>
                </c:pt>
                <c:pt idx="164">
                  <c:v>19680329</c:v>
                </c:pt>
                <c:pt idx="165">
                  <c:v>19680430</c:v>
                </c:pt>
                <c:pt idx="166">
                  <c:v>19680531</c:v>
                </c:pt>
                <c:pt idx="167">
                  <c:v>19680628</c:v>
                </c:pt>
                <c:pt idx="168">
                  <c:v>19680730</c:v>
                </c:pt>
                <c:pt idx="169">
                  <c:v>19680830</c:v>
                </c:pt>
                <c:pt idx="170">
                  <c:v>19680930</c:v>
                </c:pt>
                <c:pt idx="171">
                  <c:v>19681031</c:v>
                </c:pt>
                <c:pt idx="172">
                  <c:v>19681129</c:v>
                </c:pt>
                <c:pt idx="173">
                  <c:v>19681231</c:v>
                </c:pt>
                <c:pt idx="174">
                  <c:v>19690131</c:v>
                </c:pt>
                <c:pt idx="175">
                  <c:v>19690228</c:v>
                </c:pt>
                <c:pt idx="176">
                  <c:v>19690328</c:v>
                </c:pt>
                <c:pt idx="177">
                  <c:v>19690430</c:v>
                </c:pt>
                <c:pt idx="178">
                  <c:v>19690529</c:v>
                </c:pt>
                <c:pt idx="179">
                  <c:v>19690630</c:v>
                </c:pt>
                <c:pt idx="180">
                  <c:v>19690731</c:v>
                </c:pt>
                <c:pt idx="181">
                  <c:v>19690829</c:v>
                </c:pt>
                <c:pt idx="182">
                  <c:v>19690930</c:v>
                </c:pt>
                <c:pt idx="183">
                  <c:v>19691031</c:v>
                </c:pt>
                <c:pt idx="184">
                  <c:v>19691128</c:v>
                </c:pt>
                <c:pt idx="185">
                  <c:v>19691231</c:v>
                </c:pt>
                <c:pt idx="186">
                  <c:v>19700130</c:v>
                </c:pt>
                <c:pt idx="187">
                  <c:v>19700227</c:v>
                </c:pt>
                <c:pt idx="188">
                  <c:v>19700331</c:v>
                </c:pt>
                <c:pt idx="189">
                  <c:v>19700430</c:v>
                </c:pt>
                <c:pt idx="190">
                  <c:v>19700529</c:v>
                </c:pt>
                <c:pt idx="191">
                  <c:v>19700630</c:v>
                </c:pt>
                <c:pt idx="192">
                  <c:v>19700731</c:v>
                </c:pt>
                <c:pt idx="193">
                  <c:v>19700831</c:v>
                </c:pt>
                <c:pt idx="194">
                  <c:v>19700930</c:v>
                </c:pt>
                <c:pt idx="195">
                  <c:v>19701030</c:v>
                </c:pt>
                <c:pt idx="196">
                  <c:v>19701130</c:v>
                </c:pt>
                <c:pt idx="197">
                  <c:v>19701231</c:v>
                </c:pt>
                <c:pt idx="198">
                  <c:v>19710129</c:v>
                </c:pt>
                <c:pt idx="199">
                  <c:v>19710226</c:v>
                </c:pt>
                <c:pt idx="200">
                  <c:v>19710331</c:v>
                </c:pt>
                <c:pt idx="201">
                  <c:v>19710430</c:v>
                </c:pt>
                <c:pt idx="202">
                  <c:v>19710528</c:v>
                </c:pt>
                <c:pt idx="203">
                  <c:v>19710630</c:v>
                </c:pt>
                <c:pt idx="204">
                  <c:v>19710730</c:v>
                </c:pt>
                <c:pt idx="205">
                  <c:v>19710831</c:v>
                </c:pt>
                <c:pt idx="206">
                  <c:v>19710930</c:v>
                </c:pt>
                <c:pt idx="207">
                  <c:v>19711029</c:v>
                </c:pt>
                <c:pt idx="208">
                  <c:v>19711130</c:v>
                </c:pt>
                <c:pt idx="209">
                  <c:v>19711231</c:v>
                </c:pt>
                <c:pt idx="210">
                  <c:v>19720131</c:v>
                </c:pt>
                <c:pt idx="211">
                  <c:v>19720229</c:v>
                </c:pt>
                <c:pt idx="212">
                  <c:v>19720330</c:v>
                </c:pt>
                <c:pt idx="213">
                  <c:v>19720428</c:v>
                </c:pt>
                <c:pt idx="214">
                  <c:v>19720531</c:v>
                </c:pt>
                <c:pt idx="215">
                  <c:v>19720630</c:v>
                </c:pt>
                <c:pt idx="216">
                  <c:v>19720731</c:v>
                </c:pt>
                <c:pt idx="217">
                  <c:v>19720831</c:v>
                </c:pt>
                <c:pt idx="218">
                  <c:v>19720929</c:v>
                </c:pt>
                <c:pt idx="219">
                  <c:v>19721031</c:v>
                </c:pt>
                <c:pt idx="220">
                  <c:v>19721130</c:v>
                </c:pt>
                <c:pt idx="221">
                  <c:v>19721229</c:v>
                </c:pt>
                <c:pt idx="222">
                  <c:v>19730131</c:v>
                </c:pt>
                <c:pt idx="223">
                  <c:v>19730228</c:v>
                </c:pt>
                <c:pt idx="224">
                  <c:v>19730330</c:v>
                </c:pt>
                <c:pt idx="225">
                  <c:v>19730430</c:v>
                </c:pt>
                <c:pt idx="226">
                  <c:v>19730531</c:v>
                </c:pt>
                <c:pt idx="227">
                  <c:v>19730629</c:v>
                </c:pt>
                <c:pt idx="228">
                  <c:v>19730731</c:v>
                </c:pt>
                <c:pt idx="229">
                  <c:v>19730831</c:v>
                </c:pt>
                <c:pt idx="230">
                  <c:v>19730928</c:v>
                </c:pt>
                <c:pt idx="231">
                  <c:v>19731031</c:v>
                </c:pt>
                <c:pt idx="232">
                  <c:v>19731130</c:v>
                </c:pt>
                <c:pt idx="233">
                  <c:v>19731231</c:v>
                </c:pt>
                <c:pt idx="234">
                  <c:v>19740131</c:v>
                </c:pt>
                <c:pt idx="235">
                  <c:v>19740228</c:v>
                </c:pt>
                <c:pt idx="236">
                  <c:v>19740329</c:v>
                </c:pt>
                <c:pt idx="237">
                  <c:v>19740430</c:v>
                </c:pt>
                <c:pt idx="238">
                  <c:v>19740531</c:v>
                </c:pt>
                <c:pt idx="239">
                  <c:v>19740628</c:v>
                </c:pt>
                <c:pt idx="240">
                  <c:v>19740731</c:v>
                </c:pt>
                <c:pt idx="241">
                  <c:v>19740830</c:v>
                </c:pt>
                <c:pt idx="242">
                  <c:v>19740930</c:v>
                </c:pt>
                <c:pt idx="243">
                  <c:v>19741031</c:v>
                </c:pt>
                <c:pt idx="244">
                  <c:v>19741129</c:v>
                </c:pt>
                <c:pt idx="245">
                  <c:v>19741231</c:v>
                </c:pt>
                <c:pt idx="246">
                  <c:v>19750131</c:v>
                </c:pt>
                <c:pt idx="247">
                  <c:v>19750228</c:v>
                </c:pt>
                <c:pt idx="248">
                  <c:v>19750331</c:v>
                </c:pt>
                <c:pt idx="249">
                  <c:v>19750430</c:v>
                </c:pt>
                <c:pt idx="250">
                  <c:v>19750530</c:v>
                </c:pt>
                <c:pt idx="251">
                  <c:v>19750630</c:v>
                </c:pt>
                <c:pt idx="252">
                  <c:v>19750731</c:v>
                </c:pt>
                <c:pt idx="253">
                  <c:v>19750829</c:v>
                </c:pt>
                <c:pt idx="254">
                  <c:v>19750930</c:v>
                </c:pt>
                <c:pt idx="255">
                  <c:v>19751031</c:v>
                </c:pt>
                <c:pt idx="256">
                  <c:v>19751128</c:v>
                </c:pt>
                <c:pt idx="257">
                  <c:v>19751231</c:v>
                </c:pt>
                <c:pt idx="258">
                  <c:v>19760130</c:v>
                </c:pt>
                <c:pt idx="259">
                  <c:v>19760227</c:v>
                </c:pt>
                <c:pt idx="260">
                  <c:v>19760331</c:v>
                </c:pt>
                <c:pt idx="261">
                  <c:v>19760430</c:v>
                </c:pt>
                <c:pt idx="262">
                  <c:v>19760528</c:v>
                </c:pt>
                <c:pt idx="263">
                  <c:v>19760630</c:v>
                </c:pt>
                <c:pt idx="264">
                  <c:v>19760730</c:v>
                </c:pt>
                <c:pt idx="265">
                  <c:v>19760831</c:v>
                </c:pt>
                <c:pt idx="266">
                  <c:v>19760930</c:v>
                </c:pt>
                <c:pt idx="267">
                  <c:v>19761029</c:v>
                </c:pt>
                <c:pt idx="268">
                  <c:v>19761130</c:v>
                </c:pt>
                <c:pt idx="269">
                  <c:v>19761231</c:v>
                </c:pt>
                <c:pt idx="270">
                  <c:v>19770131</c:v>
                </c:pt>
                <c:pt idx="271">
                  <c:v>19770228</c:v>
                </c:pt>
                <c:pt idx="272">
                  <c:v>19770331</c:v>
                </c:pt>
                <c:pt idx="273">
                  <c:v>19770429</c:v>
                </c:pt>
                <c:pt idx="274">
                  <c:v>19770531</c:v>
                </c:pt>
                <c:pt idx="275">
                  <c:v>19770630</c:v>
                </c:pt>
                <c:pt idx="276">
                  <c:v>19770729</c:v>
                </c:pt>
                <c:pt idx="277">
                  <c:v>19770831</c:v>
                </c:pt>
                <c:pt idx="278">
                  <c:v>19770930</c:v>
                </c:pt>
                <c:pt idx="279">
                  <c:v>19771031</c:v>
                </c:pt>
                <c:pt idx="280">
                  <c:v>19771130</c:v>
                </c:pt>
                <c:pt idx="281">
                  <c:v>19771230</c:v>
                </c:pt>
                <c:pt idx="282">
                  <c:v>19780131</c:v>
                </c:pt>
                <c:pt idx="283">
                  <c:v>19780228</c:v>
                </c:pt>
                <c:pt idx="284">
                  <c:v>19780331</c:v>
                </c:pt>
                <c:pt idx="285">
                  <c:v>19780428</c:v>
                </c:pt>
                <c:pt idx="286">
                  <c:v>19780531</c:v>
                </c:pt>
                <c:pt idx="287">
                  <c:v>19780630</c:v>
                </c:pt>
                <c:pt idx="288">
                  <c:v>19780731</c:v>
                </c:pt>
                <c:pt idx="289">
                  <c:v>19780831</c:v>
                </c:pt>
                <c:pt idx="290">
                  <c:v>19780929</c:v>
                </c:pt>
                <c:pt idx="291">
                  <c:v>19781031</c:v>
                </c:pt>
                <c:pt idx="292">
                  <c:v>19781130</c:v>
                </c:pt>
                <c:pt idx="293">
                  <c:v>19781229</c:v>
                </c:pt>
                <c:pt idx="294">
                  <c:v>19790131</c:v>
                </c:pt>
                <c:pt idx="295">
                  <c:v>19790228</c:v>
                </c:pt>
                <c:pt idx="296">
                  <c:v>19790330</c:v>
                </c:pt>
                <c:pt idx="297">
                  <c:v>19790430</c:v>
                </c:pt>
                <c:pt idx="298">
                  <c:v>19790531</c:v>
                </c:pt>
                <c:pt idx="299">
                  <c:v>19790629</c:v>
                </c:pt>
                <c:pt idx="300">
                  <c:v>19790731</c:v>
                </c:pt>
                <c:pt idx="301">
                  <c:v>19790831</c:v>
                </c:pt>
                <c:pt idx="302">
                  <c:v>19790928</c:v>
                </c:pt>
                <c:pt idx="303">
                  <c:v>19791031</c:v>
                </c:pt>
                <c:pt idx="304">
                  <c:v>19791130</c:v>
                </c:pt>
                <c:pt idx="305">
                  <c:v>19791231</c:v>
                </c:pt>
                <c:pt idx="306">
                  <c:v>19800131</c:v>
                </c:pt>
                <c:pt idx="307">
                  <c:v>19800229</c:v>
                </c:pt>
                <c:pt idx="308">
                  <c:v>19800331</c:v>
                </c:pt>
                <c:pt idx="309">
                  <c:v>19800430</c:v>
                </c:pt>
                <c:pt idx="310">
                  <c:v>19800530</c:v>
                </c:pt>
                <c:pt idx="311">
                  <c:v>19800630</c:v>
                </c:pt>
                <c:pt idx="312">
                  <c:v>19800731</c:v>
                </c:pt>
                <c:pt idx="313">
                  <c:v>19800829</c:v>
                </c:pt>
                <c:pt idx="314">
                  <c:v>19800930</c:v>
                </c:pt>
                <c:pt idx="315">
                  <c:v>19801031</c:v>
                </c:pt>
                <c:pt idx="316">
                  <c:v>19801128</c:v>
                </c:pt>
                <c:pt idx="317">
                  <c:v>19801231</c:v>
                </c:pt>
                <c:pt idx="318">
                  <c:v>19810130</c:v>
                </c:pt>
                <c:pt idx="319">
                  <c:v>19810227</c:v>
                </c:pt>
                <c:pt idx="320">
                  <c:v>19810331</c:v>
                </c:pt>
                <c:pt idx="321">
                  <c:v>19810430</c:v>
                </c:pt>
                <c:pt idx="322">
                  <c:v>19810529</c:v>
                </c:pt>
                <c:pt idx="323">
                  <c:v>19810630</c:v>
                </c:pt>
                <c:pt idx="324">
                  <c:v>19810731</c:v>
                </c:pt>
                <c:pt idx="325">
                  <c:v>19810831</c:v>
                </c:pt>
                <c:pt idx="326">
                  <c:v>19810930</c:v>
                </c:pt>
                <c:pt idx="327">
                  <c:v>19811030</c:v>
                </c:pt>
                <c:pt idx="328">
                  <c:v>19811130</c:v>
                </c:pt>
                <c:pt idx="329">
                  <c:v>19811231</c:v>
                </c:pt>
                <c:pt idx="330">
                  <c:v>19820129</c:v>
                </c:pt>
                <c:pt idx="331">
                  <c:v>19820226</c:v>
                </c:pt>
                <c:pt idx="332">
                  <c:v>19820331</c:v>
                </c:pt>
                <c:pt idx="333">
                  <c:v>19820430</c:v>
                </c:pt>
                <c:pt idx="334">
                  <c:v>19820528</c:v>
                </c:pt>
                <c:pt idx="335">
                  <c:v>19820630</c:v>
                </c:pt>
                <c:pt idx="336">
                  <c:v>19820730</c:v>
                </c:pt>
                <c:pt idx="337">
                  <c:v>19820831</c:v>
                </c:pt>
                <c:pt idx="338">
                  <c:v>19820930</c:v>
                </c:pt>
                <c:pt idx="339">
                  <c:v>19821029</c:v>
                </c:pt>
                <c:pt idx="340">
                  <c:v>19821130</c:v>
                </c:pt>
                <c:pt idx="341">
                  <c:v>19821231</c:v>
                </c:pt>
                <c:pt idx="342">
                  <c:v>19830131</c:v>
                </c:pt>
                <c:pt idx="343">
                  <c:v>19830228</c:v>
                </c:pt>
                <c:pt idx="344">
                  <c:v>19830331</c:v>
                </c:pt>
                <c:pt idx="345">
                  <c:v>19830429</c:v>
                </c:pt>
                <c:pt idx="346">
                  <c:v>19830531</c:v>
                </c:pt>
                <c:pt idx="347">
                  <c:v>19830630</c:v>
                </c:pt>
                <c:pt idx="348">
                  <c:v>19830729</c:v>
                </c:pt>
                <c:pt idx="349">
                  <c:v>19830831</c:v>
                </c:pt>
                <c:pt idx="350">
                  <c:v>19830930</c:v>
                </c:pt>
                <c:pt idx="351">
                  <c:v>19831031</c:v>
                </c:pt>
                <c:pt idx="352">
                  <c:v>19831130</c:v>
                </c:pt>
                <c:pt idx="353">
                  <c:v>19831230</c:v>
                </c:pt>
                <c:pt idx="354">
                  <c:v>19840131</c:v>
                </c:pt>
                <c:pt idx="355">
                  <c:v>19840229</c:v>
                </c:pt>
                <c:pt idx="356">
                  <c:v>19840330</c:v>
                </c:pt>
                <c:pt idx="357">
                  <c:v>19840430</c:v>
                </c:pt>
                <c:pt idx="358">
                  <c:v>19840531</c:v>
                </c:pt>
                <c:pt idx="359">
                  <c:v>19840629</c:v>
                </c:pt>
                <c:pt idx="360">
                  <c:v>19840731</c:v>
                </c:pt>
                <c:pt idx="361">
                  <c:v>19840831</c:v>
                </c:pt>
                <c:pt idx="362">
                  <c:v>19840928</c:v>
                </c:pt>
                <c:pt idx="363">
                  <c:v>19841031</c:v>
                </c:pt>
                <c:pt idx="364">
                  <c:v>19841130</c:v>
                </c:pt>
                <c:pt idx="365">
                  <c:v>19841231</c:v>
                </c:pt>
                <c:pt idx="366">
                  <c:v>19850131</c:v>
                </c:pt>
                <c:pt idx="367">
                  <c:v>19850228</c:v>
                </c:pt>
                <c:pt idx="368">
                  <c:v>19850329</c:v>
                </c:pt>
                <c:pt idx="369">
                  <c:v>19850430</c:v>
                </c:pt>
                <c:pt idx="370">
                  <c:v>19850531</c:v>
                </c:pt>
                <c:pt idx="371">
                  <c:v>19850628</c:v>
                </c:pt>
                <c:pt idx="372">
                  <c:v>19850731</c:v>
                </c:pt>
                <c:pt idx="373">
                  <c:v>19850830</c:v>
                </c:pt>
                <c:pt idx="374">
                  <c:v>19850930</c:v>
                </c:pt>
                <c:pt idx="375">
                  <c:v>19851031</c:v>
                </c:pt>
                <c:pt idx="376">
                  <c:v>19851129</c:v>
                </c:pt>
                <c:pt idx="377">
                  <c:v>19851231</c:v>
                </c:pt>
                <c:pt idx="378">
                  <c:v>19860131</c:v>
                </c:pt>
                <c:pt idx="379">
                  <c:v>19860228</c:v>
                </c:pt>
                <c:pt idx="380">
                  <c:v>19860331</c:v>
                </c:pt>
                <c:pt idx="381">
                  <c:v>19860430</c:v>
                </c:pt>
                <c:pt idx="382">
                  <c:v>19860530</c:v>
                </c:pt>
                <c:pt idx="383">
                  <c:v>19860630</c:v>
                </c:pt>
                <c:pt idx="384">
                  <c:v>19860731</c:v>
                </c:pt>
                <c:pt idx="385">
                  <c:v>19860829</c:v>
                </c:pt>
                <c:pt idx="386">
                  <c:v>19860930</c:v>
                </c:pt>
                <c:pt idx="387">
                  <c:v>19861031</c:v>
                </c:pt>
                <c:pt idx="388">
                  <c:v>19861128</c:v>
                </c:pt>
                <c:pt idx="389">
                  <c:v>19861231</c:v>
                </c:pt>
                <c:pt idx="390">
                  <c:v>19870130</c:v>
                </c:pt>
                <c:pt idx="391">
                  <c:v>19870227</c:v>
                </c:pt>
                <c:pt idx="392">
                  <c:v>19870331</c:v>
                </c:pt>
                <c:pt idx="393">
                  <c:v>19870430</c:v>
                </c:pt>
                <c:pt idx="394">
                  <c:v>19870529</c:v>
                </c:pt>
                <c:pt idx="395">
                  <c:v>19870630</c:v>
                </c:pt>
                <c:pt idx="396">
                  <c:v>19870731</c:v>
                </c:pt>
                <c:pt idx="397">
                  <c:v>19870831</c:v>
                </c:pt>
                <c:pt idx="398">
                  <c:v>19870930</c:v>
                </c:pt>
                <c:pt idx="399">
                  <c:v>19871030</c:v>
                </c:pt>
                <c:pt idx="400">
                  <c:v>19871130</c:v>
                </c:pt>
                <c:pt idx="401">
                  <c:v>19871231</c:v>
                </c:pt>
                <c:pt idx="402">
                  <c:v>19880129</c:v>
                </c:pt>
                <c:pt idx="403">
                  <c:v>19880229</c:v>
                </c:pt>
                <c:pt idx="404">
                  <c:v>19880331</c:v>
                </c:pt>
                <c:pt idx="405">
                  <c:v>19880429</c:v>
                </c:pt>
                <c:pt idx="406">
                  <c:v>19880531</c:v>
                </c:pt>
                <c:pt idx="407">
                  <c:v>19880630</c:v>
                </c:pt>
                <c:pt idx="408">
                  <c:v>19880729</c:v>
                </c:pt>
                <c:pt idx="409">
                  <c:v>19880831</c:v>
                </c:pt>
                <c:pt idx="410">
                  <c:v>19880930</c:v>
                </c:pt>
                <c:pt idx="411">
                  <c:v>19881031</c:v>
                </c:pt>
                <c:pt idx="412">
                  <c:v>19881130</c:v>
                </c:pt>
                <c:pt idx="413">
                  <c:v>19881230</c:v>
                </c:pt>
                <c:pt idx="414">
                  <c:v>19890131</c:v>
                </c:pt>
                <c:pt idx="415">
                  <c:v>19890228</c:v>
                </c:pt>
                <c:pt idx="416">
                  <c:v>19890331</c:v>
                </c:pt>
                <c:pt idx="417">
                  <c:v>19890428</c:v>
                </c:pt>
                <c:pt idx="418">
                  <c:v>19890531</c:v>
                </c:pt>
                <c:pt idx="419">
                  <c:v>19890630</c:v>
                </c:pt>
                <c:pt idx="420">
                  <c:v>19890731</c:v>
                </c:pt>
                <c:pt idx="421">
                  <c:v>19890831</c:v>
                </c:pt>
                <c:pt idx="422">
                  <c:v>19890929</c:v>
                </c:pt>
                <c:pt idx="423">
                  <c:v>19891031</c:v>
                </c:pt>
                <c:pt idx="424">
                  <c:v>19891130</c:v>
                </c:pt>
                <c:pt idx="425">
                  <c:v>19891229</c:v>
                </c:pt>
                <c:pt idx="426">
                  <c:v>19900131</c:v>
                </c:pt>
                <c:pt idx="427">
                  <c:v>19900228</c:v>
                </c:pt>
                <c:pt idx="428">
                  <c:v>19900330</c:v>
                </c:pt>
                <c:pt idx="429">
                  <c:v>19900430</c:v>
                </c:pt>
                <c:pt idx="430">
                  <c:v>19900531</c:v>
                </c:pt>
                <c:pt idx="431">
                  <c:v>19900629</c:v>
                </c:pt>
                <c:pt idx="432">
                  <c:v>19900731</c:v>
                </c:pt>
                <c:pt idx="433">
                  <c:v>19900831</c:v>
                </c:pt>
                <c:pt idx="434">
                  <c:v>19900928</c:v>
                </c:pt>
                <c:pt idx="435">
                  <c:v>19901031</c:v>
                </c:pt>
                <c:pt idx="436">
                  <c:v>19901130</c:v>
                </c:pt>
                <c:pt idx="437">
                  <c:v>19901231</c:v>
                </c:pt>
                <c:pt idx="438">
                  <c:v>19910131</c:v>
                </c:pt>
                <c:pt idx="439">
                  <c:v>19910228</c:v>
                </c:pt>
                <c:pt idx="440">
                  <c:v>19910328</c:v>
                </c:pt>
                <c:pt idx="441">
                  <c:v>19910430</c:v>
                </c:pt>
                <c:pt idx="442">
                  <c:v>19910531</c:v>
                </c:pt>
                <c:pt idx="443">
                  <c:v>19910628</c:v>
                </c:pt>
                <c:pt idx="444">
                  <c:v>19910731</c:v>
                </c:pt>
                <c:pt idx="445">
                  <c:v>19910830</c:v>
                </c:pt>
                <c:pt idx="446">
                  <c:v>19910930</c:v>
                </c:pt>
                <c:pt idx="447">
                  <c:v>19911031</c:v>
                </c:pt>
                <c:pt idx="448">
                  <c:v>19911129</c:v>
                </c:pt>
                <c:pt idx="449">
                  <c:v>19911231</c:v>
                </c:pt>
                <c:pt idx="450">
                  <c:v>19920131</c:v>
                </c:pt>
                <c:pt idx="451">
                  <c:v>19920228</c:v>
                </c:pt>
                <c:pt idx="452">
                  <c:v>19920331</c:v>
                </c:pt>
                <c:pt idx="453">
                  <c:v>19920430</c:v>
                </c:pt>
                <c:pt idx="454">
                  <c:v>19920529</c:v>
                </c:pt>
                <c:pt idx="455">
                  <c:v>19920630</c:v>
                </c:pt>
                <c:pt idx="456">
                  <c:v>19920731</c:v>
                </c:pt>
                <c:pt idx="457">
                  <c:v>19920831</c:v>
                </c:pt>
                <c:pt idx="458">
                  <c:v>19920930</c:v>
                </c:pt>
                <c:pt idx="459">
                  <c:v>19921030</c:v>
                </c:pt>
                <c:pt idx="460">
                  <c:v>19921130</c:v>
                </c:pt>
                <c:pt idx="461">
                  <c:v>19921231</c:v>
                </c:pt>
                <c:pt idx="462">
                  <c:v>19930129</c:v>
                </c:pt>
                <c:pt idx="463">
                  <c:v>19930226</c:v>
                </c:pt>
                <c:pt idx="464">
                  <c:v>19930331</c:v>
                </c:pt>
                <c:pt idx="465">
                  <c:v>19930430</c:v>
                </c:pt>
                <c:pt idx="466">
                  <c:v>19930528</c:v>
                </c:pt>
                <c:pt idx="467">
                  <c:v>19930630</c:v>
                </c:pt>
                <c:pt idx="468">
                  <c:v>19930730</c:v>
                </c:pt>
                <c:pt idx="469">
                  <c:v>19930831</c:v>
                </c:pt>
                <c:pt idx="470">
                  <c:v>19930930</c:v>
                </c:pt>
                <c:pt idx="471">
                  <c:v>19931029</c:v>
                </c:pt>
                <c:pt idx="472">
                  <c:v>19931130</c:v>
                </c:pt>
                <c:pt idx="473">
                  <c:v>19931231</c:v>
                </c:pt>
                <c:pt idx="474">
                  <c:v>19940131</c:v>
                </c:pt>
                <c:pt idx="475">
                  <c:v>19940228</c:v>
                </c:pt>
                <c:pt idx="476">
                  <c:v>19940331</c:v>
                </c:pt>
                <c:pt idx="477">
                  <c:v>19940429</c:v>
                </c:pt>
                <c:pt idx="478">
                  <c:v>19940531</c:v>
                </c:pt>
                <c:pt idx="479">
                  <c:v>19940630</c:v>
                </c:pt>
                <c:pt idx="480">
                  <c:v>19940729</c:v>
                </c:pt>
                <c:pt idx="481">
                  <c:v>19940831</c:v>
                </c:pt>
                <c:pt idx="482">
                  <c:v>19940930</c:v>
                </c:pt>
                <c:pt idx="483">
                  <c:v>19941031</c:v>
                </c:pt>
                <c:pt idx="484">
                  <c:v>19941130</c:v>
                </c:pt>
                <c:pt idx="485">
                  <c:v>19941230</c:v>
                </c:pt>
                <c:pt idx="486">
                  <c:v>19950131</c:v>
                </c:pt>
                <c:pt idx="487">
                  <c:v>19950228</c:v>
                </c:pt>
                <c:pt idx="488">
                  <c:v>19950331</c:v>
                </c:pt>
                <c:pt idx="489">
                  <c:v>19950428</c:v>
                </c:pt>
                <c:pt idx="490">
                  <c:v>19950531</c:v>
                </c:pt>
                <c:pt idx="491">
                  <c:v>19950630</c:v>
                </c:pt>
                <c:pt idx="492">
                  <c:v>19950731</c:v>
                </c:pt>
                <c:pt idx="493">
                  <c:v>19950831</c:v>
                </c:pt>
                <c:pt idx="494">
                  <c:v>19950929</c:v>
                </c:pt>
                <c:pt idx="495">
                  <c:v>19951031</c:v>
                </c:pt>
                <c:pt idx="496">
                  <c:v>19951130</c:v>
                </c:pt>
                <c:pt idx="497">
                  <c:v>19951229</c:v>
                </c:pt>
                <c:pt idx="498">
                  <c:v>19960131</c:v>
                </c:pt>
                <c:pt idx="499">
                  <c:v>19960229</c:v>
                </c:pt>
                <c:pt idx="500">
                  <c:v>19960329</c:v>
                </c:pt>
                <c:pt idx="501">
                  <c:v>19960430</c:v>
                </c:pt>
                <c:pt idx="502">
                  <c:v>19960531</c:v>
                </c:pt>
                <c:pt idx="503">
                  <c:v>19960628</c:v>
                </c:pt>
                <c:pt idx="504">
                  <c:v>19960731</c:v>
                </c:pt>
                <c:pt idx="505">
                  <c:v>19960830</c:v>
                </c:pt>
                <c:pt idx="506">
                  <c:v>19960930</c:v>
                </c:pt>
                <c:pt idx="507">
                  <c:v>19961031</c:v>
                </c:pt>
                <c:pt idx="508">
                  <c:v>19961129</c:v>
                </c:pt>
                <c:pt idx="509">
                  <c:v>19961231</c:v>
                </c:pt>
                <c:pt idx="510">
                  <c:v>19970131</c:v>
                </c:pt>
                <c:pt idx="511">
                  <c:v>19970228</c:v>
                </c:pt>
                <c:pt idx="512">
                  <c:v>19970331</c:v>
                </c:pt>
                <c:pt idx="513">
                  <c:v>19970430</c:v>
                </c:pt>
                <c:pt idx="514">
                  <c:v>19970530</c:v>
                </c:pt>
                <c:pt idx="515">
                  <c:v>19970630</c:v>
                </c:pt>
                <c:pt idx="516">
                  <c:v>19970731</c:v>
                </c:pt>
                <c:pt idx="517">
                  <c:v>19970829</c:v>
                </c:pt>
                <c:pt idx="518">
                  <c:v>19970930</c:v>
                </c:pt>
                <c:pt idx="519">
                  <c:v>19971031</c:v>
                </c:pt>
                <c:pt idx="520">
                  <c:v>19971128</c:v>
                </c:pt>
                <c:pt idx="521">
                  <c:v>19971231</c:v>
                </c:pt>
                <c:pt idx="522">
                  <c:v>19980130</c:v>
                </c:pt>
                <c:pt idx="523">
                  <c:v>19980227</c:v>
                </c:pt>
                <c:pt idx="524">
                  <c:v>19980331</c:v>
                </c:pt>
                <c:pt idx="525">
                  <c:v>19980430</c:v>
                </c:pt>
                <c:pt idx="526">
                  <c:v>19980529</c:v>
                </c:pt>
                <c:pt idx="527">
                  <c:v>19980630</c:v>
                </c:pt>
                <c:pt idx="528">
                  <c:v>19980731</c:v>
                </c:pt>
                <c:pt idx="529">
                  <c:v>19980831</c:v>
                </c:pt>
                <c:pt idx="530">
                  <c:v>19980930</c:v>
                </c:pt>
                <c:pt idx="531">
                  <c:v>19981030</c:v>
                </c:pt>
                <c:pt idx="532">
                  <c:v>19981130</c:v>
                </c:pt>
                <c:pt idx="533">
                  <c:v>19981231</c:v>
                </c:pt>
                <c:pt idx="534">
                  <c:v>19990129</c:v>
                </c:pt>
                <c:pt idx="535">
                  <c:v>19990226</c:v>
                </c:pt>
                <c:pt idx="536">
                  <c:v>19990331</c:v>
                </c:pt>
                <c:pt idx="537">
                  <c:v>19990430</c:v>
                </c:pt>
                <c:pt idx="538">
                  <c:v>19990528</c:v>
                </c:pt>
                <c:pt idx="539">
                  <c:v>19990630</c:v>
                </c:pt>
                <c:pt idx="540">
                  <c:v>19990730</c:v>
                </c:pt>
                <c:pt idx="541">
                  <c:v>19990831</c:v>
                </c:pt>
                <c:pt idx="542">
                  <c:v>19990930</c:v>
                </c:pt>
                <c:pt idx="543">
                  <c:v>19991029</c:v>
                </c:pt>
                <c:pt idx="544">
                  <c:v>19991130</c:v>
                </c:pt>
                <c:pt idx="545">
                  <c:v>19991231</c:v>
                </c:pt>
                <c:pt idx="546">
                  <c:v>20000131</c:v>
                </c:pt>
                <c:pt idx="547">
                  <c:v>20000229</c:v>
                </c:pt>
                <c:pt idx="548">
                  <c:v>20000331</c:v>
                </c:pt>
                <c:pt idx="549">
                  <c:v>20000428</c:v>
                </c:pt>
                <c:pt idx="550">
                  <c:v>20000531</c:v>
                </c:pt>
                <c:pt idx="551">
                  <c:v>20000630</c:v>
                </c:pt>
                <c:pt idx="552">
                  <c:v>20000731</c:v>
                </c:pt>
                <c:pt idx="553">
                  <c:v>20000831</c:v>
                </c:pt>
                <c:pt idx="554">
                  <c:v>20000929</c:v>
                </c:pt>
                <c:pt idx="555">
                  <c:v>20001031</c:v>
                </c:pt>
                <c:pt idx="556">
                  <c:v>20001130</c:v>
                </c:pt>
                <c:pt idx="557">
                  <c:v>20001229</c:v>
                </c:pt>
                <c:pt idx="558">
                  <c:v>20010131</c:v>
                </c:pt>
                <c:pt idx="559">
                  <c:v>20010228</c:v>
                </c:pt>
                <c:pt idx="560">
                  <c:v>20010330</c:v>
                </c:pt>
                <c:pt idx="561">
                  <c:v>20010430</c:v>
                </c:pt>
                <c:pt idx="562">
                  <c:v>20010531</c:v>
                </c:pt>
                <c:pt idx="563">
                  <c:v>20010629</c:v>
                </c:pt>
                <c:pt idx="564">
                  <c:v>20010731</c:v>
                </c:pt>
                <c:pt idx="565">
                  <c:v>20010831</c:v>
                </c:pt>
                <c:pt idx="566">
                  <c:v>20010928</c:v>
                </c:pt>
                <c:pt idx="567">
                  <c:v>20011031</c:v>
                </c:pt>
                <c:pt idx="568">
                  <c:v>20011130</c:v>
                </c:pt>
                <c:pt idx="569">
                  <c:v>20011231</c:v>
                </c:pt>
                <c:pt idx="570">
                  <c:v>20020131</c:v>
                </c:pt>
                <c:pt idx="571">
                  <c:v>20020228</c:v>
                </c:pt>
                <c:pt idx="572">
                  <c:v>20020328</c:v>
                </c:pt>
                <c:pt idx="573">
                  <c:v>20020430</c:v>
                </c:pt>
                <c:pt idx="574">
                  <c:v>20020531</c:v>
                </c:pt>
                <c:pt idx="575">
                  <c:v>20020628</c:v>
                </c:pt>
                <c:pt idx="576">
                  <c:v>20020731</c:v>
                </c:pt>
                <c:pt idx="577">
                  <c:v>20020830</c:v>
                </c:pt>
                <c:pt idx="578">
                  <c:v>20020930</c:v>
                </c:pt>
                <c:pt idx="579">
                  <c:v>20021031</c:v>
                </c:pt>
                <c:pt idx="580">
                  <c:v>20021129</c:v>
                </c:pt>
                <c:pt idx="581">
                  <c:v>20021231</c:v>
                </c:pt>
                <c:pt idx="582">
                  <c:v>20030131</c:v>
                </c:pt>
                <c:pt idx="583">
                  <c:v>20030228</c:v>
                </c:pt>
                <c:pt idx="584">
                  <c:v>20030331</c:v>
                </c:pt>
                <c:pt idx="585">
                  <c:v>20030430</c:v>
                </c:pt>
                <c:pt idx="586">
                  <c:v>20030530</c:v>
                </c:pt>
                <c:pt idx="587">
                  <c:v>20030630</c:v>
                </c:pt>
                <c:pt idx="588">
                  <c:v>20030731</c:v>
                </c:pt>
                <c:pt idx="589">
                  <c:v>20030829</c:v>
                </c:pt>
                <c:pt idx="590">
                  <c:v>20030930</c:v>
                </c:pt>
                <c:pt idx="591">
                  <c:v>20031031</c:v>
                </c:pt>
                <c:pt idx="592">
                  <c:v>20031128</c:v>
                </c:pt>
                <c:pt idx="593">
                  <c:v>20031231</c:v>
                </c:pt>
                <c:pt idx="594">
                  <c:v>20040130</c:v>
                </c:pt>
                <c:pt idx="595">
                  <c:v>20040227</c:v>
                </c:pt>
                <c:pt idx="596">
                  <c:v>20040331</c:v>
                </c:pt>
                <c:pt idx="597">
                  <c:v>20040430</c:v>
                </c:pt>
                <c:pt idx="598">
                  <c:v>20040528</c:v>
                </c:pt>
                <c:pt idx="599">
                  <c:v>20040630</c:v>
                </c:pt>
                <c:pt idx="600">
                  <c:v>20040730</c:v>
                </c:pt>
                <c:pt idx="601">
                  <c:v>20040831</c:v>
                </c:pt>
                <c:pt idx="602">
                  <c:v>20040930</c:v>
                </c:pt>
                <c:pt idx="603">
                  <c:v>20041029</c:v>
                </c:pt>
                <c:pt idx="604">
                  <c:v>20041130</c:v>
                </c:pt>
                <c:pt idx="605">
                  <c:v>20041231</c:v>
                </c:pt>
                <c:pt idx="606">
                  <c:v>20050131</c:v>
                </c:pt>
                <c:pt idx="607">
                  <c:v>20050228</c:v>
                </c:pt>
                <c:pt idx="608">
                  <c:v>20050331</c:v>
                </c:pt>
                <c:pt idx="609">
                  <c:v>20050429</c:v>
                </c:pt>
                <c:pt idx="610">
                  <c:v>20050531</c:v>
                </c:pt>
                <c:pt idx="611">
                  <c:v>20050630</c:v>
                </c:pt>
                <c:pt idx="612">
                  <c:v>20050729</c:v>
                </c:pt>
                <c:pt idx="613">
                  <c:v>20050831</c:v>
                </c:pt>
                <c:pt idx="614">
                  <c:v>20050930</c:v>
                </c:pt>
                <c:pt idx="615">
                  <c:v>20051031</c:v>
                </c:pt>
                <c:pt idx="616">
                  <c:v>20051130</c:v>
                </c:pt>
                <c:pt idx="617">
                  <c:v>20051230</c:v>
                </c:pt>
                <c:pt idx="618">
                  <c:v>20060131</c:v>
                </c:pt>
                <c:pt idx="619">
                  <c:v>20060228</c:v>
                </c:pt>
                <c:pt idx="620">
                  <c:v>20060331</c:v>
                </c:pt>
                <c:pt idx="621">
                  <c:v>20060428</c:v>
                </c:pt>
                <c:pt idx="622">
                  <c:v>20060531</c:v>
                </c:pt>
                <c:pt idx="623">
                  <c:v>20060630</c:v>
                </c:pt>
                <c:pt idx="624">
                  <c:v>20060731</c:v>
                </c:pt>
                <c:pt idx="625">
                  <c:v>20060831</c:v>
                </c:pt>
                <c:pt idx="626">
                  <c:v>20060929</c:v>
                </c:pt>
                <c:pt idx="627">
                  <c:v>20061031</c:v>
                </c:pt>
                <c:pt idx="628">
                  <c:v>20061130</c:v>
                </c:pt>
                <c:pt idx="629">
                  <c:v>20061229</c:v>
                </c:pt>
                <c:pt idx="630">
                  <c:v>20070131</c:v>
                </c:pt>
                <c:pt idx="631">
                  <c:v>20070228</c:v>
                </c:pt>
                <c:pt idx="632">
                  <c:v>20070330</c:v>
                </c:pt>
                <c:pt idx="633">
                  <c:v>20070430</c:v>
                </c:pt>
                <c:pt idx="634">
                  <c:v>20070531</c:v>
                </c:pt>
                <c:pt idx="635">
                  <c:v>20070629</c:v>
                </c:pt>
                <c:pt idx="636">
                  <c:v>20070731</c:v>
                </c:pt>
                <c:pt idx="637">
                  <c:v>20070831</c:v>
                </c:pt>
                <c:pt idx="638">
                  <c:v>20070928</c:v>
                </c:pt>
                <c:pt idx="639">
                  <c:v>20071031</c:v>
                </c:pt>
                <c:pt idx="640">
                  <c:v>20071130</c:v>
                </c:pt>
                <c:pt idx="641">
                  <c:v>20071231</c:v>
                </c:pt>
                <c:pt idx="642">
                  <c:v>20080131</c:v>
                </c:pt>
                <c:pt idx="643">
                  <c:v>20080229</c:v>
                </c:pt>
                <c:pt idx="644">
                  <c:v>20080331</c:v>
                </c:pt>
                <c:pt idx="645">
                  <c:v>20080430</c:v>
                </c:pt>
                <c:pt idx="646">
                  <c:v>20080530</c:v>
                </c:pt>
                <c:pt idx="647">
                  <c:v>20080630</c:v>
                </c:pt>
                <c:pt idx="648">
                  <c:v>20080731</c:v>
                </c:pt>
                <c:pt idx="649">
                  <c:v>20080829</c:v>
                </c:pt>
                <c:pt idx="650">
                  <c:v>20080930</c:v>
                </c:pt>
                <c:pt idx="651">
                  <c:v>20081031</c:v>
                </c:pt>
                <c:pt idx="652">
                  <c:v>20081128</c:v>
                </c:pt>
                <c:pt idx="653">
                  <c:v>20081231</c:v>
                </c:pt>
                <c:pt idx="654">
                  <c:v>20090130</c:v>
                </c:pt>
                <c:pt idx="655">
                  <c:v>20090227</c:v>
                </c:pt>
                <c:pt idx="656">
                  <c:v>20090331</c:v>
                </c:pt>
                <c:pt idx="657">
                  <c:v>20090430</c:v>
                </c:pt>
                <c:pt idx="658">
                  <c:v>20090529</c:v>
                </c:pt>
                <c:pt idx="659">
                  <c:v>20090630</c:v>
                </c:pt>
                <c:pt idx="660">
                  <c:v>20090731</c:v>
                </c:pt>
                <c:pt idx="661">
                  <c:v>20090831</c:v>
                </c:pt>
                <c:pt idx="662">
                  <c:v>20090930</c:v>
                </c:pt>
                <c:pt idx="663">
                  <c:v>20091030</c:v>
                </c:pt>
                <c:pt idx="664">
                  <c:v>20091130</c:v>
                </c:pt>
                <c:pt idx="665">
                  <c:v>20091231</c:v>
                </c:pt>
                <c:pt idx="666">
                  <c:v>20100129</c:v>
                </c:pt>
                <c:pt idx="667">
                  <c:v>20100226</c:v>
                </c:pt>
                <c:pt idx="668">
                  <c:v>20100331</c:v>
                </c:pt>
                <c:pt idx="669">
                  <c:v>20100430</c:v>
                </c:pt>
                <c:pt idx="670">
                  <c:v>20100528</c:v>
                </c:pt>
                <c:pt idx="671">
                  <c:v>20100630</c:v>
                </c:pt>
                <c:pt idx="672">
                  <c:v>20100730</c:v>
                </c:pt>
                <c:pt idx="673">
                  <c:v>20100831</c:v>
                </c:pt>
                <c:pt idx="674">
                  <c:v>20100930</c:v>
                </c:pt>
                <c:pt idx="675">
                  <c:v>20101029</c:v>
                </c:pt>
                <c:pt idx="676">
                  <c:v>20101130</c:v>
                </c:pt>
                <c:pt idx="677">
                  <c:v>20101231</c:v>
                </c:pt>
                <c:pt idx="678">
                  <c:v>20110131</c:v>
                </c:pt>
                <c:pt idx="679">
                  <c:v>20110228</c:v>
                </c:pt>
                <c:pt idx="680">
                  <c:v>20110331</c:v>
                </c:pt>
                <c:pt idx="681">
                  <c:v>20110429</c:v>
                </c:pt>
                <c:pt idx="682">
                  <c:v>20110531</c:v>
                </c:pt>
                <c:pt idx="683">
                  <c:v>20110630</c:v>
                </c:pt>
                <c:pt idx="684">
                  <c:v>20110729</c:v>
                </c:pt>
                <c:pt idx="685">
                  <c:v>20110831</c:v>
                </c:pt>
                <c:pt idx="686">
                  <c:v>20110930</c:v>
                </c:pt>
                <c:pt idx="687">
                  <c:v>20111031</c:v>
                </c:pt>
                <c:pt idx="688">
                  <c:v>20111130</c:v>
                </c:pt>
                <c:pt idx="689">
                  <c:v>20111230</c:v>
                </c:pt>
                <c:pt idx="690">
                  <c:v>20120131</c:v>
                </c:pt>
                <c:pt idx="691">
                  <c:v>20120229</c:v>
                </c:pt>
                <c:pt idx="692">
                  <c:v>20120330</c:v>
                </c:pt>
                <c:pt idx="693">
                  <c:v>20120430</c:v>
                </c:pt>
                <c:pt idx="694">
                  <c:v>20120531</c:v>
                </c:pt>
                <c:pt idx="695">
                  <c:v>20120629</c:v>
                </c:pt>
                <c:pt idx="696">
                  <c:v>20120731</c:v>
                </c:pt>
                <c:pt idx="697">
                  <c:v>20120831</c:v>
                </c:pt>
                <c:pt idx="698">
                  <c:v>20120928</c:v>
                </c:pt>
                <c:pt idx="699">
                  <c:v>20121031</c:v>
                </c:pt>
                <c:pt idx="700">
                  <c:v>20121130</c:v>
                </c:pt>
                <c:pt idx="701">
                  <c:v>20121231</c:v>
                </c:pt>
                <c:pt idx="702">
                  <c:v>20130131</c:v>
                </c:pt>
                <c:pt idx="703">
                  <c:v>20130228</c:v>
                </c:pt>
                <c:pt idx="704">
                  <c:v>20130328</c:v>
                </c:pt>
                <c:pt idx="705">
                  <c:v>20130430</c:v>
                </c:pt>
                <c:pt idx="706">
                  <c:v>20130531</c:v>
                </c:pt>
                <c:pt idx="707">
                  <c:v>20130628</c:v>
                </c:pt>
                <c:pt idx="708">
                  <c:v>20130731</c:v>
                </c:pt>
                <c:pt idx="709">
                  <c:v>20130830</c:v>
                </c:pt>
                <c:pt idx="710">
                  <c:v>20130930</c:v>
                </c:pt>
                <c:pt idx="711">
                  <c:v>20131031</c:v>
                </c:pt>
                <c:pt idx="712">
                  <c:v>20131129</c:v>
                </c:pt>
                <c:pt idx="713">
                  <c:v>20131231</c:v>
                </c:pt>
                <c:pt idx="714">
                  <c:v>20140131</c:v>
                </c:pt>
                <c:pt idx="715">
                  <c:v>20140228</c:v>
                </c:pt>
                <c:pt idx="716">
                  <c:v>20140331</c:v>
                </c:pt>
                <c:pt idx="717">
                  <c:v>20140430</c:v>
                </c:pt>
                <c:pt idx="718">
                  <c:v>20140530</c:v>
                </c:pt>
                <c:pt idx="719">
                  <c:v>20140630</c:v>
                </c:pt>
                <c:pt idx="720">
                  <c:v>20140731</c:v>
                </c:pt>
                <c:pt idx="721">
                  <c:v>20140829</c:v>
                </c:pt>
                <c:pt idx="722">
                  <c:v>20140930</c:v>
                </c:pt>
                <c:pt idx="723">
                  <c:v>20141031</c:v>
                </c:pt>
                <c:pt idx="724">
                  <c:v>20141128</c:v>
                </c:pt>
                <c:pt idx="725">
                  <c:v>20141231</c:v>
                </c:pt>
                <c:pt idx="726">
                  <c:v>20150130</c:v>
                </c:pt>
                <c:pt idx="727">
                  <c:v>20150227</c:v>
                </c:pt>
                <c:pt idx="728">
                  <c:v>20150331</c:v>
                </c:pt>
                <c:pt idx="729">
                  <c:v>20150430</c:v>
                </c:pt>
                <c:pt idx="730">
                  <c:v>20150529</c:v>
                </c:pt>
                <c:pt idx="731">
                  <c:v>20150630</c:v>
                </c:pt>
                <c:pt idx="732">
                  <c:v>20150731</c:v>
                </c:pt>
                <c:pt idx="733">
                  <c:v>20150831</c:v>
                </c:pt>
                <c:pt idx="734">
                  <c:v>20150930</c:v>
                </c:pt>
                <c:pt idx="735">
                  <c:v>20151030</c:v>
                </c:pt>
                <c:pt idx="736">
                  <c:v>20151130</c:v>
                </c:pt>
                <c:pt idx="737">
                  <c:v>20151231</c:v>
                </c:pt>
                <c:pt idx="738">
                  <c:v>20160129</c:v>
                </c:pt>
                <c:pt idx="739">
                  <c:v>20160229</c:v>
                </c:pt>
                <c:pt idx="740">
                  <c:v>20160331</c:v>
                </c:pt>
                <c:pt idx="741">
                  <c:v>20160429</c:v>
                </c:pt>
                <c:pt idx="742">
                  <c:v>20160531</c:v>
                </c:pt>
                <c:pt idx="743">
                  <c:v>20160630</c:v>
                </c:pt>
                <c:pt idx="744">
                  <c:v>20160729</c:v>
                </c:pt>
                <c:pt idx="745">
                  <c:v>20160831</c:v>
                </c:pt>
                <c:pt idx="746">
                  <c:v>20160930</c:v>
                </c:pt>
                <c:pt idx="747">
                  <c:v>20161031</c:v>
                </c:pt>
                <c:pt idx="748">
                  <c:v>20161130</c:v>
                </c:pt>
                <c:pt idx="749">
                  <c:v>20161230</c:v>
                </c:pt>
                <c:pt idx="750">
                  <c:v>20170131</c:v>
                </c:pt>
                <c:pt idx="751">
                  <c:v>20170228</c:v>
                </c:pt>
                <c:pt idx="752">
                  <c:v>20170331</c:v>
                </c:pt>
                <c:pt idx="753">
                  <c:v>20170428</c:v>
                </c:pt>
                <c:pt idx="754">
                  <c:v>20170531</c:v>
                </c:pt>
                <c:pt idx="755">
                  <c:v>20170630</c:v>
                </c:pt>
                <c:pt idx="756">
                  <c:v>20170731</c:v>
                </c:pt>
                <c:pt idx="757">
                  <c:v>20170831</c:v>
                </c:pt>
                <c:pt idx="758">
                  <c:v>20170929</c:v>
                </c:pt>
                <c:pt idx="759">
                  <c:v>20171031</c:v>
                </c:pt>
                <c:pt idx="760">
                  <c:v>20171130</c:v>
                </c:pt>
                <c:pt idx="761">
                  <c:v>20171229</c:v>
                </c:pt>
                <c:pt idx="762">
                  <c:v>20180131</c:v>
                </c:pt>
                <c:pt idx="763">
                  <c:v>20180228</c:v>
                </c:pt>
                <c:pt idx="764">
                  <c:v>20180329</c:v>
                </c:pt>
                <c:pt idx="765">
                  <c:v>20180430</c:v>
                </c:pt>
                <c:pt idx="766">
                  <c:v>20180531</c:v>
                </c:pt>
                <c:pt idx="767">
                  <c:v>20180629</c:v>
                </c:pt>
                <c:pt idx="768">
                  <c:v>20180731</c:v>
                </c:pt>
                <c:pt idx="769">
                  <c:v>20180831</c:v>
                </c:pt>
                <c:pt idx="770">
                  <c:v>20180928</c:v>
                </c:pt>
                <c:pt idx="771">
                  <c:v>20181031</c:v>
                </c:pt>
                <c:pt idx="772">
                  <c:v>20181130</c:v>
                </c:pt>
                <c:pt idx="773">
                  <c:v>20181231</c:v>
                </c:pt>
                <c:pt idx="774">
                  <c:v>20190131</c:v>
                </c:pt>
                <c:pt idx="775">
                  <c:v>20190228</c:v>
                </c:pt>
                <c:pt idx="776">
                  <c:v>20190329</c:v>
                </c:pt>
                <c:pt idx="777">
                  <c:v>20190430</c:v>
                </c:pt>
                <c:pt idx="778">
                  <c:v>20190531</c:v>
                </c:pt>
                <c:pt idx="779">
                  <c:v>20190628</c:v>
                </c:pt>
                <c:pt idx="780">
                  <c:v>20190731</c:v>
                </c:pt>
                <c:pt idx="781">
                  <c:v>20190830</c:v>
                </c:pt>
                <c:pt idx="782">
                  <c:v>20190930</c:v>
                </c:pt>
                <c:pt idx="783">
                  <c:v>20191031</c:v>
                </c:pt>
                <c:pt idx="784">
                  <c:v>20191129</c:v>
                </c:pt>
                <c:pt idx="785">
                  <c:v>20191231</c:v>
                </c:pt>
                <c:pt idx="786">
                  <c:v>20200131</c:v>
                </c:pt>
                <c:pt idx="787">
                  <c:v>20200228</c:v>
                </c:pt>
              </c:numCache>
            </c:numRef>
          </c:cat>
          <c:val>
            <c:numRef>
              <c:f>Sheet2!$B$2:$B$789</c:f>
              <c:numCache>
                <c:formatCode>General</c:formatCode>
                <c:ptCount val="78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4</c:v>
                </c:pt>
                <c:pt idx="90">
                  <c:v>4</c:v>
                </c:pt>
                <c:pt idx="91">
                  <c:v>4</c:v>
                </c:pt>
                <c:pt idx="92">
                  <c:v>4</c:v>
                </c:pt>
                <c:pt idx="93">
                  <c:v>4</c:v>
                </c:pt>
                <c:pt idx="94">
                  <c:v>4</c:v>
                </c:pt>
                <c:pt idx="95">
                  <c:v>4</c:v>
                </c:pt>
                <c:pt idx="96">
                  <c:v>11</c:v>
                </c:pt>
                <c:pt idx="97">
                  <c:v>11</c:v>
                </c:pt>
                <c:pt idx="98">
                  <c:v>11</c:v>
                </c:pt>
                <c:pt idx="99">
                  <c:v>11</c:v>
                </c:pt>
                <c:pt idx="100">
                  <c:v>11</c:v>
                </c:pt>
                <c:pt idx="101">
                  <c:v>11</c:v>
                </c:pt>
                <c:pt idx="102">
                  <c:v>11</c:v>
                </c:pt>
                <c:pt idx="103">
                  <c:v>11</c:v>
                </c:pt>
                <c:pt idx="104">
                  <c:v>11</c:v>
                </c:pt>
                <c:pt idx="105">
                  <c:v>11</c:v>
                </c:pt>
                <c:pt idx="106">
                  <c:v>11</c:v>
                </c:pt>
                <c:pt idx="107">
                  <c:v>11</c:v>
                </c:pt>
                <c:pt idx="108">
                  <c:v>11</c:v>
                </c:pt>
                <c:pt idx="109">
                  <c:v>11</c:v>
                </c:pt>
                <c:pt idx="110">
                  <c:v>11</c:v>
                </c:pt>
                <c:pt idx="111">
                  <c:v>11</c:v>
                </c:pt>
                <c:pt idx="112">
                  <c:v>11</c:v>
                </c:pt>
                <c:pt idx="113">
                  <c:v>11</c:v>
                </c:pt>
                <c:pt idx="114">
                  <c:v>11</c:v>
                </c:pt>
                <c:pt idx="115">
                  <c:v>11</c:v>
                </c:pt>
                <c:pt idx="116">
                  <c:v>12</c:v>
                </c:pt>
                <c:pt idx="117">
                  <c:v>12</c:v>
                </c:pt>
                <c:pt idx="118">
                  <c:v>12</c:v>
                </c:pt>
                <c:pt idx="119">
                  <c:v>12</c:v>
                </c:pt>
                <c:pt idx="120">
                  <c:v>12</c:v>
                </c:pt>
                <c:pt idx="121">
                  <c:v>12</c:v>
                </c:pt>
                <c:pt idx="122">
                  <c:v>12</c:v>
                </c:pt>
                <c:pt idx="123">
                  <c:v>12</c:v>
                </c:pt>
                <c:pt idx="124">
                  <c:v>12</c:v>
                </c:pt>
                <c:pt idx="125">
                  <c:v>12</c:v>
                </c:pt>
                <c:pt idx="126">
                  <c:v>12</c:v>
                </c:pt>
                <c:pt idx="127">
                  <c:v>12</c:v>
                </c:pt>
                <c:pt idx="128">
                  <c:v>12</c:v>
                </c:pt>
                <c:pt idx="129">
                  <c:v>12</c:v>
                </c:pt>
                <c:pt idx="130">
                  <c:v>12</c:v>
                </c:pt>
                <c:pt idx="131">
                  <c:v>12</c:v>
                </c:pt>
                <c:pt idx="132">
                  <c:v>12</c:v>
                </c:pt>
                <c:pt idx="133">
                  <c:v>12</c:v>
                </c:pt>
                <c:pt idx="134">
                  <c:v>12</c:v>
                </c:pt>
                <c:pt idx="135">
                  <c:v>12</c:v>
                </c:pt>
                <c:pt idx="136">
                  <c:v>12</c:v>
                </c:pt>
                <c:pt idx="137">
                  <c:v>12</c:v>
                </c:pt>
                <c:pt idx="138">
                  <c:v>12</c:v>
                </c:pt>
                <c:pt idx="139">
                  <c:v>12</c:v>
                </c:pt>
                <c:pt idx="140">
                  <c:v>12</c:v>
                </c:pt>
                <c:pt idx="141">
                  <c:v>12</c:v>
                </c:pt>
                <c:pt idx="142">
                  <c:v>12</c:v>
                </c:pt>
                <c:pt idx="143">
                  <c:v>12</c:v>
                </c:pt>
                <c:pt idx="144">
                  <c:v>12</c:v>
                </c:pt>
                <c:pt idx="145">
                  <c:v>12</c:v>
                </c:pt>
                <c:pt idx="146">
                  <c:v>12</c:v>
                </c:pt>
                <c:pt idx="147">
                  <c:v>12</c:v>
                </c:pt>
                <c:pt idx="148">
                  <c:v>12</c:v>
                </c:pt>
                <c:pt idx="149">
                  <c:v>12</c:v>
                </c:pt>
                <c:pt idx="150">
                  <c:v>12</c:v>
                </c:pt>
                <c:pt idx="151">
                  <c:v>12</c:v>
                </c:pt>
                <c:pt idx="152">
                  <c:v>12</c:v>
                </c:pt>
                <c:pt idx="153">
                  <c:v>12</c:v>
                </c:pt>
                <c:pt idx="154">
                  <c:v>12</c:v>
                </c:pt>
                <c:pt idx="155">
                  <c:v>12</c:v>
                </c:pt>
                <c:pt idx="156">
                  <c:v>12</c:v>
                </c:pt>
                <c:pt idx="157">
                  <c:v>12</c:v>
                </c:pt>
                <c:pt idx="158">
                  <c:v>12</c:v>
                </c:pt>
                <c:pt idx="159">
                  <c:v>12</c:v>
                </c:pt>
                <c:pt idx="160">
                  <c:v>12</c:v>
                </c:pt>
                <c:pt idx="161">
                  <c:v>12</c:v>
                </c:pt>
                <c:pt idx="162">
                  <c:v>10</c:v>
                </c:pt>
                <c:pt idx="163">
                  <c:v>10</c:v>
                </c:pt>
                <c:pt idx="164">
                  <c:v>10</c:v>
                </c:pt>
                <c:pt idx="165">
                  <c:v>10</c:v>
                </c:pt>
                <c:pt idx="166">
                  <c:v>10</c:v>
                </c:pt>
                <c:pt idx="167">
                  <c:v>10</c:v>
                </c:pt>
                <c:pt idx="168">
                  <c:v>10</c:v>
                </c:pt>
                <c:pt idx="169">
                  <c:v>8</c:v>
                </c:pt>
                <c:pt idx="170">
                  <c:v>8</c:v>
                </c:pt>
                <c:pt idx="171">
                  <c:v>8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7</c:v>
                </c:pt>
                <c:pt idx="186">
                  <c:v>7</c:v>
                </c:pt>
                <c:pt idx="187">
                  <c:v>7</c:v>
                </c:pt>
                <c:pt idx="188">
                  <c:v>7</c:v>
                </c:pt>
                <c:pt idx="189">
                  <c:v>7</c:v>
                </c:pt>
                <c:pt idx="190">
                  <c:v>7</c:v>
                </c:pt>
                <c:pt idx="191">
                  <c:v>7</c:v>
                </c:pt>
                <c:pt idx="192">
                  <c:v>7</c:v>
                </c:pt>
                <c:pt idx="193">
                  <c:v>7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9</c:v>
                </c:pt>
                <c:pt idx="210">
                  <c:v>9</c:v>
                </c:pt>
                <c:pt idx="211">
                  <c:v>9</c:v>
                </c:pt>
                <c:pt idx="212">
                  <c:v>9</c:v>
                </c:pt>
                <c:pt idx="213">
                  <c:v>9</c:v>
                </c:pt>
                <c:pt idx="214">
                  <c:v>9</c:v>
                </c:pt>
                <c:pt idx="215">
                  <c:v>9</c:v>
                </c:pt>
                <c:pt idx="216">
                  <c:v>9</c:v>
                </c:pt>
                <c:pt idx="217">
                  <c:v>9</c:v>
                </c:pt>
                <c:pt idx="218">
                  <c:v>9</c:v>
                </c:pt>
                <c:pt idx="219">
                  <c:v>9</c:v>
                </c:pt>
                <c:pt idx="220">
                  <c:v>9</c:v>
                </c:pt>
                <c:pt idx="221">
                  <c:v>22</c:v>
                </c:pt>
                <c:pt idx="222">
                  <c:v>22</c:v>
                </c:pt>
                <c:pt idx="223">
                  <c:v>22</c:v>
                </c:pt>
                <c:pt idx="224">
                  <c:v>22</c:v>
                </c:pt>
                <c:pt idx="225">
                  <c:v>22</c:v>
                </c:pt>
                <c:pt idx="226">
                  <c:v>23</c:v>
                </c:pt>
                <c:pt idx="227">
                  <c:v>23</c:v>
                </c:pt>
                <c:pt idx="228">
                  <c:v>23</c:v>
                </c:pt>
                <c:pt idx="229">
                  <c:v>23</c:v>
                </c:pt>
                <c:pt idx="230">
                  <c:v>23</c:v>
                </c:pt>
                <c:pt idx="231">
                  <c:v>23</c:v>
                </c:pt>
                <c:pt idx="232">
                  <c:v>23</c:v>
                </c:pt>
                <c:pt idx="233">
                  <c:v>23</c:v>
                </c:pt>
                <c:pt idx="234">
                  <c:v>23</c:v>
                </c:pt>
                <c:pt idx="235">
                  <c:v>23</c:v>
                </c:pt>
                <c:pt idx="236">
                  <c:v>22</c:v>
                </c:pt>
                <c:pt idx="237">
                  <c:v>22</c:v>
                </c:pt>
                <c:pt idx="238">
                  <c:v>22</c:v>
                </c:pt>
                <c:pt idx="239">
                  <c:v>22</c:v>
                </c:pt>
                <c:pt idx="240">
                  <c:v>22</c:v>
                </c:pt>
                <c:pt idx="241">
                  <c:v>22</c:v>
                </c:pt>
                <c:pt idx="242">
                  <c:v>22</c:v>
                </c:pt>
                <c:pt idx="243">
                  <c:v>22</c:v>
                </c:pt>
                <c:pt idx="244">
                  <c:v>22</c:v>
                </c:pt>
                <c:pt idx="245">
                  <c:v>22</c:v>
                </c:pt>
                <c:pt idx="246">
                  <c:v>22</c:v>
                </c:pt>
                <c:pt idx="247">
                  <c:v>22</c:v>
                </c:pt>
                <c:pt idx="248">
                  <c:v>22</c:v>
                </c:pt>
                <c:pt idx="249">
                  <c:v>22</c:v>
                </c:pt>
                <c:pt idx="250">
                  <c:v>22</c:v>
                </c:pt>
                <c:pt idx="251">
                  <c:v>22</c:v>
                </c:pt>
                <c:pt idx="252">
                  <c:v>22</c:v>
                </c:pt>
                <c:pt idx="253">
                  <c:v>22</c:v>
                </c:pt>
                <c:pt idx="254">
                  <c:v>23</c:v>
                </c:pt>
                <c:pt idx="255">
                  <c:v>24</c:v>
                </c:pt>
                <c:pt idx="256">
                  <c:v>24</c:v>
                </c:pt>
                <c:pt idx="257">
                  <c:v>24</c:v>
                </c:pt>
                <c:pt idx="258">
                  <c:v>24</c:v>
                </c:pt>
                <c:pt idx="259">
                  <c:v>25</c:v>
                </c:pt>
                <c:pt idx="260">
                  <c:v>25</c:v>
                </c:pt>
                <c:pt idx="261">
                  <c:v>25</c:v>
                </c:pt>
                <c:pt idx="262">
                  <c:v>25</c:v>
                </c:pt>
                <c:pt idx="263">
                  <c:v>25</c:v>
                </c:pt>
                <c:pt idx="264">
                  <c:v>26</c:v>
                </c:pt>
                <c:pt idx="265">
                  <c:v>26</c:v>
                </c:pt>
                <c:pt idx="266">
                  <c:v>26</c:v>
                </c:pt>
                <c:pt idx="267">
                  <c:v>26</c:v>
                </c:pt>
                <c:pt idx="268">
                  <c:v>26</c:v>
                </c:pt>
                <c:pt idx="269">
                  <c:v>28</c:v>
                </c:pt>
                <c:pt idx="270">
                  <c:v>29</c:v>
                </c:pt>
                <c:pt idx="271">
                  <c:v>29</c:v>
                </c:pt>
                <c:pt idx="272">
                  <c:v>29</c:v>
                </c:pt>
                <c:pt idx="273">
                  <c:v>30</c:v>
                </c:pt>
                <c:pt idx="274">
                  <c:v>30</c:v>
                </c:pt>
                <c:pt idx="275">
                  <c:v>30</c:v>
                </c:pt>
                <c:pt idx="276">
                  <c:v>30</c:v>
                </c:pt>
                <c:pt idx="277">
                  <c:v>30</c:v>
                </c:pt>
                <c:pt idx="278">
                  <c:v>30</c:v>
                </c:pt>
                <c:pt idx="279">
                  <c:v>30</c:v>
                </c:pt>
                <c:pt idx="280">
                  <c:v>30</c:v>
                </c:pt>
                <c:pt idx="281">
                  <c:v>30</c:v>
                </c:pt>
                <c:pt idx="282">
                  <c:v>30</c:v>
                </c:pt>
                <c:pt idx="283">
                  <c:v>30</c:v>
                </c:pt>
                <c:pt idx="284">
                  <c:v>30</c:v>
                </c:pt>
                <c:pt idx="285">
                  <c:v>30</c:v>
                </c:pt>
                <c:pt idx="286">
                  <c:v>30</c:v>
                </c:pt>
                <c:pt idx="287">
                  <c:v>30</c:v>
                </c:pt>
                <c:pt idx="288">
                  <c:v>29</c:v>
                </c:pt>
                <c:pt idx="289">
                  <c:v>29</c:v>
                </c:pt>
                <c:pt idx="290">
                  <c:v>29</c:v>
                </c:pt>
                <c:pt idx="291">
                  <c:v>29</c:v>
                </c:pt>
                <c:pt idx="292">
                  <c:v>29</c:v>
                </c:pt>
                <c:pt idx="293">
                  <c:v>29</c:v>
                </c:pt>
                <c:pt idx="294">
                  <c:v>29</c:v>
                </c:pt>
                <c:pt idx="295">
                  <c:v>29</c:v>
                </c:pt>
                <c:pt idx="296">
                  <c:v>29</c:v>
                </c:pt>
                <c:pt idx="297">
                  <c:v>29</c:v>
                </c:pt>
                <c:pt idx="298">
                  <c:v>29</c:v>
                </c:pt>
                <c:pt idx="299">
                  <c:v>29</c:v>
                </c:pt>
                <c:pt idx="300">
                  <c:v>29</c:v>
                </c:pt>
                <c:pt idx="301">
                  <c:v>29</c:v>
                </c:pt>
                <c:pt idx="302">
                  <c:v>29</c:v>
                </c:pt>
                <c:pt idx="303">
                  <c:v>29</c:v>
                </c:pt>
                <c:pt idx="304">
                  <c:v>29</c:v>
                </c:pt>
                <c:pt idx="305">
                  <c:v>29</c:v>
                </c:pt>
                <c:pt idx="306">
                  <c:v>29</c:v>
                </c:pt>
                <c:pt idx="307">
                  <c:v>29</c:v>
                </c:pt>
                <c:pt idx="308">
                  <c:v>28</c:v>
                </c:pt>
                <c:pt idx="309">
                  <c:v>28</c:v>
                </c:pt>
                <c:pt idx="310">
                  <c:v>28</c:v>
                </c:pt>
                <c:pt idx="311">
                  <c:v>28</c:v>
                </c:pt>
                <c:pt idx="312">
                  <c:v>27</c:v>
                </c:pt>
                <c:pt idx="313">
                  <c:v>27</c:v>
                </c:pt>
                <c:pt idx="314">
                  <c:v>27</c:v>
                </c:pt>
                <c:pt idx="315">
                  <c:v>27</c:v>
                </c:pt>
                <c:pt idx="316">
                  <c:v>27</c:v>
                </c:pt>
                <c:pt idx="317">
                  <c:v>27</c:v>
                </c:pt>
                <c:pt idx="318">
                  <c:v>27</c:v>
                </c:pt>
                <c:pt idx="319">
                  <c:v>27</c:v>
                </c:pt>
                <c:pt idx="320">
                  <c:v>27</c:v>
                </c:pt>
                <c:pt idx="321">
                  <c:v>29</c:v>
                </c:pt>
                <c:pt idx="322">
                  <c:v>29</c:v>
                </c:pt>
                <c:pt idx="323">
                  <c:v>29</c:v>
                </c:pt>
                <c:pt idx="324">
                  <c:v>29</c:v>
                </c:pt>
                <c:pt idx="325">
                  <c:v>29</c:v>
                </c:pt>
                <c:pt idx="326">
                  <c:v>29</c:v>
                </c:pt>
                <c:pt idx="327">
                  <c:v>30</c:v>
                </c:pt>
                <c:pt idx="328">
                  <c:v>30</c:v>
                </c:pt>
                <c:pt idx="329">
                  <c:v>30</c:v>
                </c:pt>
                <c:pt idx="330">
                  <c:v>30</c:v>
                </c:pt>
                <c:pt idx="331">
                  <c:v>30</c:v>
                </c:pt>
                <c:pt idx="332">
                  <c:v>30</c:v>
                </c:pt>
                <c:pt idx="333">
                  <c:v>30</c:v>
                </c:pt>
                <c:pt idx="334">
                  <c:v>30</c:v>
                </c:pt>
                <c:pt idx="335">
                  <c:v>30</c:v>
                </c:pt>
                <c:pt idx="336">
                  <c:v>30</c:v>
                </c:pt>
                <c:pt idx="337">
                  <c:v>30</c:v>
                </c:pt>
                <c:pt idx="338">
                  <c:v>30</c:v>
                </c:pt>
                <c:pt idx="339">
                  <c:v>30</c:v>
                </c:pt>
                <c:pt idx="340">
                  <c:v>31</c:v>
                </c:pt>
                <c:pt idx="341">
                  <c:v>31</c:v>
                </c:pt>
                <c:pt idx="342">
                  <c:v>31</c:v>
                </c:pt>
                <c:pt idx="343">
                  <c:v>31</c:v>
                </c:pt>
                <c:pt idx="344">
                  <c:v>31</c:v>
                </c:pt>
                <c:pt idx="345">
                  <c:v>31</c:v>
                </c:pt>
                <c:pt idx="346">
                  <c:v>31</c:v>
                </c:pt>
                <c:pt idx="347">
                  <c:v>31</c:v>
                </c:pt>
                <c:pt idx="348">
                  <c:v>31</c:v>
                </c:pt>
                <c:pt idx="349">
                  <c:v>31</c:v>
                </c:pt>
                <c:pt idx="350">
                  <c:v>31</c:v>
                </c:pt>
                <c:pt idx="351">
                  <c:v>31</c:v>
                </c:pt>
                <c:pt idx="352">
                  <c:v>31</c:v>
                </c:pt>
                <c:pt idx="353">
                  <c:v>32</c:v>
                </c:pt>
                <c:pt idx="354">
                  <c:v>32</c:v>
                </c:pt>
                <c:pt idx="355">
                  <c:v>31</c:v>
                </c:pt>
                <c:pt idx="356">
                  <c:v>31</c:v>
                </c:pt>
                <c:pt idx="357">
                  <c:v>31</c:v>
                </c:pt>
                <c:pt idx="358">
                  <c:v>31</c:v>
                </c:pt>
                <c:pt idx="359">
                  <c:v>31</c:v>
                </c:pt>
                <c:pt idx="360">
                  <c:v>31</c:v>
                </c:pt>
                <c:pt idx="361">
                  <c:v>31</c:v>
                </c:pt>
                <c:pt idx="362">
                  <c:v>31</c:v>
                </c:pt>
                <c:pt idx="363">
                  <c:v>31</c:v>
                </c:pt>
                <c:pt idx="364">
                  <c:v>31</c:v>
                </c:pt>
                <c:pt idx="365">
                  <c:v>32</c:v>
                </c:pt>
                <c:pt idx="366">
                  <c:v>32</c:v>
                </c:pt>
                <c:pt idx="367">
                  <c:v>32</c:v>
                </c:pt>
                <c:pt idx="368">
                  <c:v>32</c:v>
                </c:pt>
                <c:pt idx="369">
                  <c:v>32</c:v>
                </c:pt>
                <c:pt idx="370">
                  <c:v>32</c:v>
                </c:pt>
                <c:pt idx="371">
                  <c:v>33</c:v>
                </c:pt>
                <c:pt idx="372">
                  <c:v>33</c:v>
                </c:pt>
                <c:pt idx="373">
                  <c:v>33</c:v>
                </c:pt>
                <c:pt idx="374">
                  <c:v>33</c:v>
                </c:pt>
                <c:pt idx="375">
                  <c:v>34</c:v>
                </c:pt>
                <c:pt idx="376">
                  <c:v>35</c:v>
                </c:pt>
                <c:pt idx="377">
                  <c:v>35</c:v>
                </c:pt>
                <c:pt idx="378">
                  <c:v>35</c:v>
                </c:pt>
                <c:pt idx="379">
                  <c:v>36</c:v>
                </c:pt>
                <c:pt idx="380">
                  <c:v>36</c:v>
                </c:pt>
                <c:pt idx="381">
                  <c:v>37</c:v>
                </c:pt>
                <c:pt idx="382">
                  <c:v>39</c:v>
                </c:pt>
                <c:pt idx="383">
                  <c:v>40</c:v>
                </c:pt>
                <c:pt idx="384">
                  <c:v>41</c:v>
                </c:pt>
                <c:pt idx="385">
                  <c:v>41</c:v>
                </c:pt>
                <c:pt idx="386">
                  <c:v>41</c:v>
                </c:pt>
                <c:pt idx="387">
                  <c:v>41</c:v>
                </c:pt>
                <c:pt idx="388">
                  <c:v>42</c:v>
                </c:pt>
                <c:pt idx="389">
                  <c:v>42</c:v>
                </c:pt>
                <c:pt idx="390">
                  <c:v>43</c:v>
                </c:pt>
                <c:pt idx="391">
                  <c:v>43</c:v>
                </c:pt>
                <c:pt idx="392">
                  <c:v>44</c:v>
                </c:pt>
                <c:pt idx="393">
                  <c:v>44</c:v>
                </c:pt>
                <c:pt idx="394">
                  <c:v>44</c:v>
                </c:pt>
                <c:pt idx="395">
                  <c:v>47</c:v>
                </c:pt>
                <c:pt idx="396">
                  <c:v>52</c:v>
                </c:pt>
                <c:pt idx="397">
                  <c:v>56</c:v>
                </c:pt>
                <c:pt idx="398">
                  <c:v>56</c:v>
                </c:pt>
                <c:pt idx="399">
                  <c:v>60</c:v>
                </c:pt>
                <c:pt idx="400">
                  <c:v>61</c:v>
                </c:pt>
                <c:pt idx="401">
                  <c:v>62</c:v>
                </c:pt>
                <c:pt idx="402">
                  <c:v>62</c:v>
                </c:pt>
                <c:pt idx="403">
                  <c:v>62</c:v>
                </c:pt>
                <c:pt idx="404">
                  <c:v>62</c:v>
                </c:pt>
                <c:pt idx="405">
                  <c:v>62</c:v>
                </c:pt>
                <c:pt idx="406">
                  <c:v>64</c:v>
                </c:pt>
                <c:pt idx="407">
                  <c:v>66</c:v>
                </c:pt>
                <c:pt idx="408">
                  <c:v>67</c:v>
                </c:pt>
                <c:pt idx="409">
                  <c:v>67</c:v>
                </c:pt>
                <c:pt idx="410">
                  <c:v>68</c:v>
                </c:pt>
                <c:pt idx="411">
                  <c:v>72</c:v>
                </c:pt>
                <c:pt idx="412">
                  <c:v>73</c:v>
                </c:pt>
                <c:pt idx="413">
                  <c:v>75</c:v>
                </c:pt>
                <c:pt idx="414">
                  <c:v>75</c:v>
                </c:pt>
                <c:pt idx="415">
                  <c:v>77</c:v>
                </c:pt>
                <c:pt idx="416">
                  <c:v>79</c:v>
                </c:pt>
                <c:pt idx="417">
                  <c:v>79</c:v>
                </c:pt>
                <c:pt idx="418">
                  <c:v>81</c:v>
                </c:pt>
                <c:pt idx="419">
                  <c:v>81</c:v>
                </c:pt>
                <c:pt idx="420">
                  <c:v>82</c:v>
                </c:pt>
                <c:pt idx="421">
                  <c:v>82</c:v>
                </c:pt>
                <c:pt idx="422">
                  <c:v>83</c:v>
                </c:pt>
                <c:pt idx="423">
                  <c:v>80</c:v>
                </c:pt>
                <c:pt idx="424">
                  <c:v>81</c:v>
                </c:pt>
                <c:pt idx="425">
                  <c:v>80</c:v>
                </c:pt>
                <c:pt idx="426">
                  <c:v>82</c:v>
                </c:pt>
                <c:pt idx="427">
                  <c:v>83</c:v>
                </c:pt>
                <c:pt idx="428">
                  <c:v>82</c:v>
                </c:pt>
                <c:pt idx="429">
                  <c:v>83</c:v>
                </c:pt>
                <c:pt idx="430">
                  <c:v>83</c:v>
                </c:pt>
                <c:pt idx="431">
                  <c:v>84</c:v>
                </c:pt>
                <c:pt idx="432">
                  <c:v>84</c:v>
                </c:pt>
                <c:pt idx="433">
                  <c:v>85</c:v>
                </c:pt>
                <c:pt idx="434">
                  <c:v>86</c:v>
                </c:pt>
                <c:pt idx="435">
                  <c:v>88</c:v>
                </c:pt>
                <c:pt idx="436">
                  <c:v>89</c:v>
                </c:pt>
                <c:pt idx="437">
                  <c:v>90</c:v>
                </c:pt>
                <c:pt idx="438">
                  <c:v>90</c:v>
                </c:pt>
                <c:pt idx="439">
                  <c:v>90</c:v>
                </c:pt>
                <c:pt idx="440">
                  <c:v>91</c:v>
                </c:pt>
                <c:pt idx="441">
                  <c:v>92</c:v>
                </c:pt>
                <c:pt idx="442">
                  <c:v>92</c:v>
                </c:pt>
                <c:pt idx="443">
                  <c:v>94</c:v>
                </c:pt>
                <c:pt idx="444">
                  <c:v>95</c:v>
                </c:pt>
                <c:pt idx="445">
                  <c:v>95</c:v>
                </c:pt>
                <c:pt idx="446">
                  <c:v>96</c:v>
                </c:pt>
                <c:pt idx="447">
                  <c:v>98</c:v>
                </c:pt>
                <c:pt idx="448">
                  <c:v>99</c:v>
                </c:pt>
                <c:pt idx="449">
                  <c:v>100</c:v>
                </c:pt>
                <c:pt idx="450">
                  <c:v>100</c:v>
                </c:pt>
                <c:pt idx="451">
                  <c:v>99</c:v>
                </c:pt>
                <c:pt idx="452">
                  <c:v>99</c:v>
                </c:pt>
                <c:pt idx="453">
                  <c:v>100</c:v>
                </c:pt>
                <c:pt idx="454">
                  <c:v>103</c:v>
                </c:pt>
                <c:pt idx="455">
                  <c:v>107</c:v>
                </c:pt>
                <c:pt idx="456">
                  <c:v>110</c:v>
                </c:pt>
                <c:pt idx="457">
                  <c:v>110</c:v>
                </c:pt>
                <c:pt idx="458">
                  <c:v>111</c:v>
                </c:pt>
                <c:pt idx="459">
                  <c:v>113</c:v>
                </c:pt>
                <c:pt idx="460">
                  <c:v>114</c:v>
                </c:pt>
                <c:pt idx="461">
                  <c:v>114</c:v>
                </c:pt>
                <c:pt idx="462">
                  <c:v>117</c:v>
                </c:pt>
                <c:pt idx="463">
                  <c:v>117</c:v>
                </c:pt>
                <c:pt idx="464">
                  <c:v>121</c:v>
                </c:pt>
                <c:pt idx="465">
                  <c:v>122</c:v>
                </c:pt>
                <c:pt idx="466">
                  <c:v>127</c:v>
                </c:pt>
                <c:pt idx="467">
                  <c:v>133</c:v>
                </c:pt>
                <c:pt idx="468">
                  <c:v>136</c:v>
                </c:pt>
                <c:pt idx="469">
                  <c:v>138</c:v>
                </c:pt>
                <c:pt idx="470">
                  <c:v>142</c:v>
                </c:pt>
                <c:pt idx="471">
                  <c:v>144</c:v>
                </c:pt>
                <c:pt idx="472">
                  <c:v>148</c:v>
                </c:pt>
                <c:pt idx="473">
                  <c:v>156</c:v>
                </c:pt>
                <c:pt idx="474">
                  <c:v>157</c:v>
                </c:pt>
                <c:pt idx="475">
                  <c:v>160</c:v>
                </c:pt>
                <c:pt idx="476">
                  <c:v>163</c:v>
                </c:pt>
                <c:pt idx="477">
                  <c:v>163</c:v>
                </c:pt>
                <c:pt idx="478">
                  <c:v>166</c:v>
                </c:pt>
                <c:pt idx="479">
                  <c:v>171</c:v>
                </c:pt>
                <c:pt idx="480">
                  <c:v>181</c:v>
                </c:pt>
                <c:pt idx="481">
                  <c:v>184</c:v>
                </c:pt>
                <c:pt idx="482">
                  <c:v>188</c:v>
                </c:pt>
                <c:pt idx="483">
                  <c:v>199</c:v>
                </c:pt>
                <c:pt idx="484">
                  <c:v>206</c:v>
                </c:pt>
                <c:pt idx="485">
                  <c:v>214</c:v>
                </c:pt>
                <c:pt idx="486">
                  <c:v>217</c:v>
                </c:pt>
                <c:pt idx="487">
                  <c:v>217</c:v>
                </c:pt>
                <c:pt idx="488">
                  <c:v>218</c:v>
                </c:pt>
                <c:pt idx="489">
                  <c:v>223</c:v>
                </c:pt>
                <c:pt idx="490">
                  <c:v>224</c:v>
                </c:pt>
                <c:pt idx="491">
                  <c:v>227</c:v>
                </c:pt>
                <c:pt idx="492">
                  <c:v>231</c:v>
                </c:pt>
                <c:pt idx="493">
                  <c:v>232</c:v>
                </c:pt>
                <c:pt idx="494">
                  <c:v>232</c:v>
                </c:pt>
                <c:pt idx="495">
                  <c:v>236</c:v>
                </c:pt>
                <c:pt idx="496">
                  <c:v>245</c:v>
                </c:pt>
                <c:pt idx="497">
                  <c:v>247</c:v>
                </c:pt>
                <c:pt idx="498">
                  <c:v>247</c:v>
                </c:pt>
                <c:pt idx="499">
                  <c:v>248</c:v>
                </c:pt>
                <c:pt idx="500">
                  <c:v>252</c:v>
                </c:pt>
                <c:pt idx="501">
                  <c:v>256</c:v>
                </c:pt>
                <c:pt idx="502">
                  <c:v>268</c:v>
                </c:pt>
                <c:pt idx="503">
                  <c:v>280</c:v>
                </c:pt>
                <c:pt idx="504">
                  <c:v>283</c:v>
                </c:pt>
                <c:pt idx="505">
                  <c:v>287</c:v>
                </c:pt>
                <c:pt idx="506">
                  <c:v>292</c:v>
                </c:pt>
                <c:pt idx="507">
                  <c:v>302</c:v>
                </c:pt>
                <c:pt idx="508">
                  <c:v>311</c:v>
                </c:pt>
                <c:pt idx="509">
                  <c:v>320</c:v>
                </c:pt>
                <c:pt idx="510">
                  <c:v>323</c:v>
                </c:pt>
                <c:pt idx="511">
                  <c:v>326</c:v>
                </c:pt>
                <c:pt idx="512">
                  <c:v>330</c:v>
                </c:pt>
                <c:pt idx="513">
                  <c:v>332</c:v>
                </c:pt>
                <c:pt idx="514">
                  <c:v>335</c:v>
                </c:pt>
                <c:pt idx="515">
                  <c:v>341</c:v>
                </c:pt>
                <c:pt idx="516">
                  <c:v>344</c:v>
                </c:pt>
                <c:pt idx="517">
                  <c:v>349</c:v>
                </c:pt>
                <c:pt idx="518">
                  <c:v>350</c:v>
                </c:pt>
                <c:pt idx="519">
                  <c:v>359</c:v>
                </c:pt>
                <c:pt idx="520">
                  <c:v>365</c:v>
                </c:pt>
                <c:pt idx="521">
                  <c:v>365</c:v>
                </c:pt>
                <c:pt idx="522">
                  <c:v>369</c:v>
                </c:pt>
                <c:pt idx="523">
                  <c:v>368</c:v>
                </c:pt>
                <c:pt idx="524">
                  <c:v>373</c:v>
                </c:pt>
                <c:pt idx="525">
                  <c:v>375</c:v>
                </c:pt>
                <c:pt idx="526">
                  <c:v>377</c:v>
                </c:pt>
                <c:pt idx="527">
                  <c:v>378</c:v>
                </c:pt>
                <c:pt idx="528">
                  <c:v>378</c:v>
                </c:pt>
                <c:pt idx="529">
                  <c:v>377</c:v>
                </c:pt>
                <c:pt idx="530">
                  <c:v>378</c:v>
                </c:pt>
                <c:pt idx="531">
                  <c:v>381</c:v>
                </c:pt>
                <c:pt idx="532">
                  <c:v>383</c:v>
                </c:pt>
                <c:pt idx="533">
                  <c:v>382</c:v>
                </c:pt>
                <c:pt idx="534">
                  <c:v>382</c:v>
                </c:pt>
                <c:pt idx="535">
                  <c:v>381</c:v>
                </c:pt>
                <c:pt idx="536">
                  <c:v>384</c:v>
                </c:pt>
                <c:pt idx="537">
                  <c:v>382</c:v>
                </c:pt>
                <c:pt idx="538">
                  <c:v>381</c:v>
                </c:pt>
                <c:pt idx="539">
                  <c:v>381</c:v>
                </c:pt>
                <c:pt idx="540">
                  <c:v>386</c:v>
                </c:pt>
                <c:pt idx="541">
                  <c:v>387</c:v>
                </c:pt>
                <c:pt idx="542">
                  <c:v>388</c:v>
                </c:pt>
                <c:pt idx="543">
                  <c:v>397</c:v>
                </c:pt>
                <c:pt idx="544">
                  <c:v>405</c:v>
                </c:pt>
                <c:pt idx="545">
                  <c:v>405</c:v>
                </c:pt>
                <c:pt idx="546">
                  <c:v>405</c:v>
                </c:pt>
                <c:pt idx="547">
                  <c:v>405</c:v>
                </c:pt>
                <c:pt idx="548">
                  <c:v>414</c:v>
                </c:pt>
                <c:pt idx="549">
                  <c:v>417</c:v>
                </c:pt>
                <c:pt idx="550">
                  <c:v>418</c:v>
                </c:pt>
                <c:pt idx="551">
                  <c:v>426</c:v>
                </c:pt>
                <c:pt idx="552">
                  <c:v>432</c:v>
                </c:pt>
                <c:pt idx="553">
                  <c:v>435</c:v>
                </c:pt>
                <c:pt idx="554">
                  <c:v>441</c:v>
                </c:pt>
                <c:pt idx="555">
                  <c:v>453</c:v>
                </c:pt>
                <c:pt idx="556">
                  <c:v>455</c:v>
                </c:pt>
                <c:pt idx="557">
                  <c:v>454</c:v>
                </c:pt>
                <c:pt idx="558">
                  <c:v>452</c:v>
                </c:pt>
                <c:pt idx="559">
                  <c:v>454</c:v>
                </c:pt>
                <c:pt idx="560">
                  <c:v>450</c:v>
                </c:pt>
                <c:pt idx="561">
                  <c:v>451</c:v>
                </c:pt>
                <c:pt idx="562">
                  <c:v>450</c:v>
                </c:pt>
                <c:pt idx="563">
                  <c:v>451</c:v>
                </c:pt>
                <c:pt idx="564">
                  <c:v>449</c:v>
                </c:pt>
                <c:pt idx="565">
                  <c:v>448</c:v>
                </c:pt>
                <c:pt idx="566">
                  <c:v>453</c:v>
                </c:pt>
                <c:pt idx="567">
                  <c:v>454</c:v>
                </c:pt>
                <c:pt idx="568">
                  <c:v>453</c:v>
                </c:pt>
                <c:pt idx="569">
                  <c:v>456</c:v>
                </c:pt>
                <c:pt idx="570">
                  <c:v>457</c:v>
                </c:pt>
                <c:pt idx="571">
                  <c:v>456</c:v>
                </c:pt>
                <c:pt idx="572">
                  <c:v>459</c:v>
                </c:pt>
                <c:pt idx="573">
                  <c:v>457</c:v>
                </c:pt>
                <c:pt idx="574">
                  <c:v>457</c:v>
                </c:pt>
                <c:pt idx="575">
                  <c:v>452</c:v>
                </c:pt>
                <c:pt idx="576">
                  <c:v>449</c:v>
                </c:pt>
                <c:pt idx="577">
                  <c:v>447</c:v>
                </c:pt>
                <c:pt idx="578">
                  <c:v>446</c:v>
                </c:pt>
                <c:pt idx="579">
                  <c:v>444</c:v>
                </c:pt>
                <c:pt idx="580">
                  <c:v>441</c:v>
                </c:pt>
                <c:pt idx="581">
                  <c:v>441</c:v>
                </c:pt>
                <c:pt idx="582">
                  <c:v>439</c:v>
                </c:pt>
                <c:pt idx="583">
                  <c:v>435</c:v>
                </c:pt>
                <c:pt idx="584">
                  <c:v>433</c:v>
                </c:pt>
                <c:pt idx="585">
                  <c:v>432</c:v>
                </c:pt>
                <c:pt idx="586">
                  <c:v>429</c:v>
                </c:pt>
                <c:pt idx="587">
                  <c:v>427</c:v>
                </c:pt>
                <c:pt idx="588">
                  <c:v>425</c:v>
                </c:pt>
                <c:pt idx="589">
                  <c:v>421</c:v>
                </c:pt>
                <c:pt idx="590">
                  <c:v>419</c:v>
                </c:pt>
                <c:pt idx="591">
                  <c:v>420</c:v>
                </c:pt>
                <c:pt idx="592">
                  <c:v>415</c:v>
                </c:pt>
                <c:pt idx="593">
                  <c:v>418</c:v>
                </c:pt>
                <c:pt idx="594">
                  <c:v>416</c:v>
                </c:pt>
                <c:pt idx="595">
                  <c:v>413</c:v>
                </c:pt>
                <c:pt idx="596">
                  <c:v>415</c:v>
                </c:pt>
                <c:pt idx="597">
                  <c:v>411</c:v>
                </c:pt>
                <c:pt idx="598">
                  <c:v>410</c:v>
                </c:pt>
                <c:pt idx="599">
                  <c:v>411</c:v>
                </c:pt>
                <c:pt idx="600">
                  <c:v>412</c:v>
                </c:pt>
                <c:pt idx="601">
                  <c:v>409</c:v>
                </c:pt>
                <c:pt idx="602">
                  <c:v>410</c:v>
                </c:pt>
                <c:pt idx="603">
                  <c:v>412</c:v>
                </c:pt>
                <c:pt idx="604">
                  <c:v>410</c:v>
                </c:pt>
                <c:pt idx="605">
                  <c:v>411</c:v>
                </c:pt>
                <c:pt idx="606">
                  <c:v>410</c:v>
                </c:pt>
                <c:pt idx="607">
                  <c:v>410</c:v>
                </c:pt>
                <c:pt idx="608">
                  <c:v>408</c:v>
                </c:pt>
                <c:pt idx="609">
                  <c:v>403</c:v>
                </c:pt>
                <c:pt idx="610">
                  <c:v>403</c:v>
                </c:pt>
                <c:pt idx="611">
                  <c:v>403</c:v>
                </c:pt>
                <c:pt idx="612">
                  <c:v>401</c:v>
                </c:pt>
                <c:pt idx="613">
                  <c:v>400</c:v>
                </c:pt>
                <c:pt idx="614">
                  <c:v>398</c:v>
                </c:pt>
                <c:pt idx="615">
                  <c:v>397</c:v>
                </c:pt>
                <c:pt idx="616">
                  <c:v>397</c:v>
                </c:pt>
                <c:pt idx="617">
                  <c:v>400</c:v>
                </c:pt>
                <c:pt idx="618">
                  <c:v>397</c:v>
                </c:pt>
                <c:pt idx="619">
                  <c:v>398</c:v>
                </c:pt>
                <c:pt idx="620">
                  <c:v>402</c:v>
                </c:pt>
                <c:pt idx="621">
                  <c:v>398</c:v>
                </c:pt>
                <c:pt idx="622">
                  <c:v>396</c:v>
                </c:pt>
                <c:pt idx="623">
                  <c:v>395</c:v>
                </c:pt>
                <c:pt idx="624">
                  <c:v>392</c:v>
                </c:pt>
                <c:pt idx="625">
                  <c:v>392</c:v>
                </c:pt>
                <c:pt idx="626">
                  <c:v>392</c:v>
                </c:pt>
                <c:pt idx="627">
                  <c:v>392</c:v>
                </c:pt>
                <c:pt idx="628">
                  <c:v>390</c:v>
                </c:pt>
                <c:pt idx="629">
                  <c:v>391</c:v>
                </c:pt>
                <c:pt idx="630">
                  <c:v>388</c:v>
                </c:pt>
                <c:pt idx="631">
                  <c:v>389</c:v>
                </c:pt>
                <c:pt idx="632">
                  <c:v>392</c:v>
                </c:pt>
                <c:pt idx="633">
                  <c:v>392</c:v>
                </c:pt>
                <c:pt idx="634">
                  <c:v>383</c:v>
                </c:pt>
                <c:pt idx="635">
                  <c:v>369</c:v>
                </c:pt>
                <c:pt idx="636">
                  <c:v>360</c:v>
                </c:pt>
                <c:pt idx="637">
                  <c:v>356</c:v>
                </c:pt>
                <c:pt idx="638">
                  <c:v>347</c:v>
                </c:pt>
                <c:pt idx="639">
                  <c:v>351</c:v>
                </c:pt>
                <c:pt idx="640">
                  <c:v>352</c:v>
                </c:pt>
                <c:pt idx="641">
                  <c:v>348</c:v>
                </c:pt>
                <c:pt idx="642">
                  <c:v>349</c:v>
                </c:pt>
                <c:pt idx="643">
                  <c:v>345</c:v>
                </c:pt>
                <c:pt idx="644">
                  <c:v>341</c:v>
                </c:pt>
                <c:pt idx="645">
                  <c:v>338</c:v>
                </c:pt>
                <c:pt idx="646">
                  <c:v>339</c:v>
                </c:pt>
                <c:pt idx="647">
                  <c:v>339</c:v>
                </c:pt>
                <c:pt idx="648">
                  <c:v>338</c:v>
                </c:pt>
                <c:pt idx="649">
                  <c:v>337</c:v>
                </c:pt>
                <c:pt idx="650">
                  <c:v>334</c:v>
                </c:pt>
                <c:pt idx="651">
                  <c:v>333</c:v>
                </c:pt>
                <c:pt idx="652">
                  <c:v>333</c:v>
                </c:pt>
                <c:pt idx="653">
                  <c:v>331</c:v>
                </c:pt>
                <c:pt idx="654">
                  <c:v>327</c:v>
                </c:pt>
                <c:pt idx="655">
                  <c:v>324</c:v>
                </c:pt>
                <c:pt idx="656">
                  <c:v>323</c:v>
                </c:pt>
                <c:pt idx="657">
                  <c:v>322</c:v>
                </c:pt>
                <c:pt idx="658">
                  <c:v>321</c:v>
                </c:pt>
                <c:pt idx="659">
                  <c:v>322</c:v>
                </c:pt>
                <c:pt idx="660">
                  <c:v>319</c:v>
                </c:pt>
                <c:pt idx="661">
                  <c:v>315</c:v>
                </c:pt>
                <c:pt idx="662">
                  <c:v>316</c:v>
                </c:pt>
                <c:pt idx="663">
                  <c:v>319</c:v>
                </c:pt>
                <c:pt idx="664">
                  <c:v>319</c:v>
                </c:pt>
                <c:pt idx="665">
                  <c:v>321</c:v>
                </c:pt>
                <c:pt idx="666">
                  <c:v>321</c:v>
                </c:pt>
                <c:pt idx="667">
                  <c:v>320</c:v>
                </c:pt>
                <c:pt idx="668">
                  <c:v>318</c:v>
                </c:pt>
                <c:pt idx="669">
                  <c:v>319</c:v>
                </c:pt>
                <c:pt idx="670">
                  <c:v>318</c:v>
                </c:pt>
                <c:pt idx="671">
                  <c:v>318</c:v>
                </c:pt>
                <c:pt idx="672">
                  <c:v>319</c:v>
                </c:pt>
                <c:pt idx="673">
                  <c:v>318</c:v>
                </c:pt>
                <c:pt idx="674">
                  <c:v>319</c:v>
                </c:pt>
                <c:pt idx="675">
                  <c:v>326</c:v>
                </c:pt>
                <c:pt idx="676">
                  <c:v>333</c:v>
                </c:pt>
                <c:pt idx="677">
                  <c:v>342</c:v>
                </c:pt>
                <c:pt idx="678">
                  <c:v>343</c:v>
                </c:pt>
                <c:pt idx="679">
                  <c:v>344</c:v>
                </c:pt>
                <c:pt idx="680">
                  <c:v>340</c:v>
                </c:pt>
                <c:pt idx="681">
                  <c:v>339</c:v>
                </c:pt>
                <c:pt idx="682">
                  <c:v>342</c:v>
                </c:pt>
                <c:pt idx="683">
                  <c:v>344</c:v>
                </c:pt>
                <c:pt idx="684">
                  <c:v>345</c:v>
                </c:pt>
                <c:pt idx="685">
                  <c:v>344</c:v>
                </c:pt>
                <c:pt idx="686">
                  <c:v>345</c:v>
                </c:pt>
                <c:pt idx="687">
                  <c:v>344</c:v>
                </c:pt>
                <c:pt idx="688">
                  <c:v>344</c:v>
                </c:pt>
                <c:pt idx="689">
                  <c:v>343</c:v>
                </c:pt>
                <c:pt idx="690">
                  <c:v>341</c:v>
                </c:pt>
                <c:pt idx="691">
                  <c:v>340</c:v>
                </c:pt>
                <c:pt idx="692">
                  <c:v>341</c:v>
                </c:pt>
                <c:pt idx="693">
                  <c:v>341</c:v>
                </c:pt>
                <c:pt idx="694">
                  <c:v>341</c:v>
                </c:pt>
                <c:pt idx="695">
                  <c:v>341</c:v>
                </c:pt>
                <c:pt idx="696">
                  <c:v>339</c:v>
                </c:pt>
                <c:pt idx="697">
                  <c:v>337</c:v>
                </c:pt>
                <c:pt idx="698">
                  <c:v>339</c:v>
                </c:pt>
                <c:pt idx="699">
                  <c:v>338</c:v>
                </c:pt>
                <c:pt idx="700">
                  <c:v>338</c:v>
                </c:pt>
                <c:pt idx="701">
                  <c:v>338</c:v>
                </c:pt>
                <c:pt idx="702">
                  <c:v>336</c:v>
                </c:pt>
                <c:pt idx="703">
                  <c:v>335</c:v>
                </c:pt>
                <c:pt idx="704">
                  <c:v>332</c:v>
                </c:pt>
                <c:pt idx="705">
                  <c:v>329</c:v>
                </c:pt>
                <c:pt idx="706">
                  <c:v>330</c:v>
                </c:pt>
                <c:pt idx="707">
                  <c:v>329</c:v>
                </c:pt>
                <c:pt idx="708">
                  <c:v>327</c:v>
                </c:pt>
                <c:pt idx="709">
                  <c:v>328</c:v>
                </c:pt>
                <c:pt idx="710">
                  <c:v>328</c:v>
                </c:pt>
                <c:pt idx="711">
                  <c:v>331</c:v>
                </c:pt>
                <c:pt idx="712">
                  <c:v>334</c:v>
                </c:pt>
                <c:pt idx="713">
                  <c:v>331</c:v>
                </c:pt>
                <c:pt idx="714">
                  <c:v>331</c:v>
                </c:pt>
                <c:pt idx="715">
                  <c:v>329</c:v>
                </c:pt>
                <c:pt idx="716">
                  <c:v>326</c:v>
                </c:pt>
                <c:pt idx="717">
                  <c:v>329</c:v>
                </c:pt>
                <c:pt idx="718">
                  <c:v>330</c:v>
                </c:pt>
                <c:pt idx="719">
                  <c:v>334</c:v>
                </c:pt>
                <c:pt idx="720">
                  <c:v>329</c:v>
                </c:pt>
                <c:pt idx="721">
                  <c:v>330</c:v>
                </c:pt>
                <c:pt idx="722">
                  <c:v>326</c:v>
                </c:pt>
                <c:pt idx="723">
                  <c:v>329</c:v>
                </c:pt>
                <c:pt idx="724">
                  <c:v>331</c:v>
                </c:pt>
                <c:pt idx="725">
                  <c:v>330</c:v>
                </c:pt>
                <c:pt idx="726">
                  <c:v>330</c:v>
                </c:pt>
                <c:pt idx="727">
                  <c:v>329</c:v>
                </c:pt>
                <c:pt idx="728">
                  <c:v>330</c:v>
                </c:pt>
                <c:pt idx="729">
                  <c:v>330</c:v>
                </c:pt>
                <c:pt idx="730">
                  <c:v>334</c:v>
                </c:pt>
                <c:pt idx="731">
                  <c:v>336</c:v>
                </c:pt>
                <c:pt idx="732">
                  <c:v>337</c:v>
                </c:pt>
                <c:pt idx="733">
                  <c:v>337</c:v>
                </c:pt>
                <c:pt idx="734">
                  <c:v>336</c:v>
                </c:pt>
                <c:pt idx="735">
                  <c:v>337</c:v>
                </c:pt>
                <c:pt idx="736">
                  <c:v>337</c:v>
                </c:pt>
                <c:pt idx="737">
                  <c:v>336</c:v>
                </c:pt>
                <c:pt idx="738">
                  <c:v>337</c:v>
                </c:pt>
                <c:pt idx="739">
                  <c:v>337</c:v>
                </c:pt>
                <c:pt idx="740">
                  <c:v>336</c:v>
                </c:pt>
                <c:pt idx="741">
                  <c:v>331</c:v>
                </c:pt>
                <c:pt idx="742">
                  <c:v>328</c:v>
                </c:pt>
                <c:pt idx="743">
                  <c:v>323</c:v>
                </c:pt>
                <c:pt idx="744">
                  <c:v>322</c:v>
                </c:pt>
                <c:pt idx="745">
                  <c:v>320</c:v>
                </c:pt>
                <c:pt idx="746">
                  <c:v>319</c:v>
                </c:pt>
                <c:pt idx="747">
                  <c:v>320</c:v>
                </c:pt>
                <c:pt idx="748">
                  <c:v>321</c:v>
                </c:pt>
                <c:pt idx="749">
                  <c:v>320</c:v>
                </c:pt>
                <c:pt idx="750">
                  <c:v>319</c:v>
                </c:pt>
                <c:pt idx="751">
                  <c:v>318</c:v>
                </c:pt>
                <c:pt idx="752">
                  <c:v>315</c:v>
                </c:pt>
                <c:pt idx="753">
                  <c:v>315</c:v>
                </c:pt>
                <c:pt idx="754">
                  <c:v>316</c:v>
                </c:pt>
                <c:pt idx="755">
                  <c:v>316</c:v>
                </c:pt>
                <c:pt idx="756">
                  <c:v>316</c:v>
                </c:pt>
                <c:pt idx="757">
                  <c:v>317</c:v>
                </c:pt>
                <c:pt idx="758">
                  <c:v>323</c:v>
                </c:pt>
                <c:pt idx="759">
                  <c:v>325</c:v>
                </c:pt>
                <c:pt idx="760">
                  <c:v>332</c:v>
                </c:pt>
                <c:pt idx="761">
                  <c:v>333</c:v>
                </c:pt>
                <c:pt idx="762">
                  <c:v>333</c:v>
                </c:pt>
                <c:pt idx="763">
                  <c:v>335</c:v>
                </c:pt>
                <c:pt idx="764">
                  <c:v>340</c:v>
                </c:pt>
                <c:pt idx="765">
                  <c:v>338</c:v>
                </c:pt>
                <c:pt idx="766">
                  <c:v>340</c:v>
                </c:pt>
                <c:pt idx="767">
                  <c:v>341</c:v>
                </c:pt>
                <c:pt idx="768">
                  <c:v>344</c:v>
                </c:pt>
                <c:pt idx="769">
                  <c:v>345</c:v>
                </c:pt>
                <c:pt idx="770">
                  <c:v>352</c:v>
                </c:pt>
                <c:pt idx="771">
                  <c:v>355</c:v>
                </c:pt>
                <c:pt idx="772">
                  <c:v>360</c:v>
                </c:pt>
                <c:pt idx="773">
                  <c:v>360</c:v>
                </c:pt>
                <c:pt idx="774">
                  <c:v>356</c:v>
                </c:pt>
                <c:pt idx="775">
                  <c:v>359</c:v>
                </c:pt>
                <c:pt idx="776">
                  <c:v>363</c:v>
                </c:pt>
                <c:pt idx="777">
                  <c:v>365</c:v>
                </c:pt>
                <c:pt idx="778">
                  <c:v>370</c:v>
                </c:pt>
                <c:pt idx="779">
                  <c:v>370</c:v>
                </c:pt>
                <c:pt idx="780">
                  <c:v>371</c:v>
                </c:pt>
                <c:pt idx="781">
                  <c:v>372</c:v>
                </c:pt>
                <c:pt idx="782">
                  <c:v>370</c:v>
                </c:pt>
                <c:pt idx="783">
                  <c:v>374</c:v>
                </c:pt>
                <c:pt idx="784">
                  <c:v>378</c:v>
                </c:pt>
                <c:pt idx="785">
                  <c:v>381</c:v>
                </c:pt>
                <c:pt idx="786">
                  <c:v>386</c:v>
                </c:pt>
                <c:pt idx="787">
                  <c:v>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02-45E0-BAA7-634AE2ABD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4436239"/>
        <c:axId val="2024435407"/>
      </c:lineChart>
      <c:catAx>
        <c:axId val="2024436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4435407"/>
        <c:crosses val="autoZero"/>
        <c:auto val="1"/>
        <c:lblAlgn val="ctr"/>
        <c:lblOffset val="100"/>
        <c:tickMarkSkip val="12"/>
        <c:noMultiLvlLbl val="0"/>
      </c:catAx>
      <c:valAx>
        <c:axId val="2024435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4436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C6093B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rgbClr val="C6093B"/>
                </a:solidFill>
              </a:rPr>
              <a:t># ETFs vs # Common Stocks</a:t>
            </a:r>
            <a:endParaRPr lang="en-US" dirty="0">
              <a:solidFill>
                <a:srgbClr val="C6093B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C6093B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'[#LN00072.xls]#LN00072'!$D$1</c:f>
              <c:strCache>
                <c:ptCount val="1"/>
                <c:pt idx="0">
                  <c:v>etf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'[#LN00072.xls]#LN00072'!$A$2:$A$227</c:f>
              <c:numCache>
                <c:formatCode>General</c:formatCode>
                <c:ptCount val="226"/>
                <c:pt idx="0">
                  <c:v>20010531</c:v>
                </c:pt>
                <c:pt idx="1">
                  <c:v>20010629</c:v>
                </c:pt>
                <c:pt idx="2">
                  <c:v>20010731</c:v>
                </c:pt>
                <c:pt idx="3">
                  <c:v>20010831</c:v>
                </c:pt>
                <c:pt idx="4">
                  <c:v>20010928</c:v>
                </c:pt>
                <c:pt idx="5">
                  <c:v>20011031</c:v>
                </c:pt>
                <c:pt idx="6">
                  <c:v>20011130</c:v>
                </c:pt>
                <c:pt idx="7">
                  <c:v>20011231</c:v>
                </c:pt>
                <c:pt idx="8">
                  <c:v>20020131</c:v>
                </c:pt>
                <c:pt idx="9">
                  <c:v>20020228</c:v>
                </c:pt>
                <c:pt idx="10">
                  <c:v>20020328</c:v>
                </c:pt>
                <c:pt idx="11">
                  <c:v>20020430</c:v>
                </c:pt>
                <c:pt idx="12">
                  <c:v>20020531</c:v>
                </c:pt>
                <c:pt idx="13">
                  <c:v>20020628</c:v>
                </c:pt>
                <c:pt idx="14">
                  <c:v>20020731</c:v>
                </c:pt>
                <c:pt idx="15">
                  <c:v>20020830</c:v>
                </c:pt>
                <c:pt idx="16">
                  <c:v>20020930</c:v>
                </c:pt>
                <c:pt idx="17">
                  <c:v>20021031</c:v>
                </c:pt>
                <c:pt idx="18">
                  <c:v>20021129</c:v>
                </c:pt>
                <c:pt idx="19">
                  <c:v>20021231</c:v>
                </c:pt>
                <c:pt idx="20">
                  <c:v>20030131</c:v>
                </c:pt>
                <c:pt idx="21">
                  <c:v>20030228</c:v>
                </c:pt>
                <c:pt idx="22">
                  <c:v>20030331</c:v>
                </c:pt>
                <c:pt idx="23">
                  <c:v>20030430</c:v>
                </c:pt>
                <c:pt idx="24">
                  <c:v>20030530</c:v>
                </c:pt>
                <c:pt idx="25">
                  <c:v>20030630</c:v>
                </c:pt>
                <c:pt idx="26">
                  <c:v>20030731</c:v>
                </c:pt>
                <c:pt idx="27">
                  <c:v>20030829</c:v>
                </c:pt>
                <c:pt idx="28">
                  <c:v>20030930</c:v>
                </c:pt>
                <c:pt idx="29">
                  <c:v>20031031</c:v>
                </c:pt>
                <c:pt idx="30">
                  <c:v>20031128</c:v>
                </c:pt>
                <c:pt idx="31">
                  <c:v>20031231</c:v>
                </c:pt>
                <c:pt idx="32">
                  <c:v>20040130</c:v>
                </c:pt>
                <c:pt idx="33">
                  <c:v>20040227</c:v>
                </c:pt>
                <c:pt idx="34">
                  <c:v>20040331</c:v>
                </c:pt>
                <c:pt idx="35">
                  <c:v>20040430</c:v>
                </c:pt>
                <c:pt idx="36">
                  <c:v>20040528</c:v>
                </c:pt>
                <c:pt idx="37">
                  <c:v>20040630</c:v>
                </c:pt>
                <c:pt idx="38">
                  <c:v>20040730</c:v>
                </c:pt>
                <c:pt idx="39">
                  <c:v>20040831</c:v>
                </c:pt>
                <c:pt idx="40">
                  <c:v>20040930</c:v>
                </c:pt>
                <c:pt idx="41">
                  <c:v>20041029</c:v>
                </c:pt>
                <c:pt idx="42">
                  <c:v>20041130</c:v>
                </c:pt>
                <c:pt idx="43">
                  <c:v>20041231</c:v>
                </c:pt>
                <c:pt idx="44">
                  <c:v>20050131</c:v>
                </c:pt>
                <c:pt idx="45">
                  <c:v>20050228</c:v>
                </c:pt>
                <c:pt idx="46">
                  <c:v>20050331</c:v>
                </c:pt>
                <c:pt idx="47">
                  <c:v>20050429</c:v>
                </c:pt>
                <c:pt idx="48">
                  <c:v>20050531</c:v>
                </c:pt>
                <c:pt idx="49">
                  <c:v>20050630</c:v>
                </c:pt>
                <c:pt idx="50">
                  <c:v>20050729</c:v>
                </c:pt>
                <c:pt idx="51">
                  <c:v>20050831</c:v>
                </c:pt>
                <c:pt idx="52">
                  <c:v>20050930</c:v>
                </c:pt>
                <c:pt idx="53">
                  <c:v>20051031</c:v>
                </c:pt>
                <c:pt idx="54">
                  <c:v>20051130</c:v>
                </c:pt>
                <c:pt idx="55">
                  <c:v>20051230</c:v>
                </c:pt>
                <c:pt idx="56">
                  <c:v>20060131</c:v>
                </c:pt>
                <c:pt idx="57">
                  <c:v>20060228</c:v>
                </c:pt>
                <c:pt idx="58">
                  <c:v>20060331</c:v>
                </c:pt>
                <c:pt idx="59">
                  <c:v>20060428</c:v>
                </c:pt>
                <c:pt idx="60">
                  <c:v>20060531</c:v>
                </c:pt>
                <c:pt idx="61">
                  <c:v>20060630</c:v>
                </c:pt>
                <c:pt idx="62">
                  <c:v>20060731</c:v>
                </c:pt>
                <c:pt idx="63">
                  <c:v>20060831</c:v>
                </c:pt>
                <c:pt idx="64">
                  <c:v>20060929</c:v>
                </c:pt>
                <c:pt idx="65">
                  <c:v>20061031</c:v>
                </c:pt>
                <c:pt idx="66">
                  <c:v>20061130</c:v>
                </c:pt>
                <c:pt idx="67">
                  <c:v>20061229</c:v>
                </c:pt>
                <c:pt idx="68">
                  <c:v>20070131</c:v>
                </c:pt>
                <c:pt idx="69">
                  <c:v>20070228</c:v>
                </c:pt>
                <c:pt idx="70">
                  <c:v>20070330</c:v>
                </c:pt>
                <c:pt idx="71">
                  <c:v>20070430</c:v>
                </c:pt>
                <c:pt idx="72">
                  <c:v>20070531</c:v>
                </c:pt>
                <c:pt idx="73">
                  <c:v>20070629</c:v>
                </c:pt>
                <c:pt idx="74">
                  <c:v>20070731</c:v>
                </c:pt>
                <c:pt idx="75">
                  <c:v>20070831</c:v>
                </c:pt>
                <c:pt idx="76">
                  <c:v>20070928</c:v>
                </c:pt>
                <c:pt idx="77">
                  <c:v>20071031</c:v>
                </c:pt>
                <c:pt idx="78">
                  <c:v>20071130</c:v>
                </c:pt>
                <c:pt idx="79">
                  <c:v>20071231</c:v>
                </c:pt>
                <c:pt idx="80">
                  <c:v>20080131</c:v>
                </c:pt>
                <c:pt idx="81">
                  <c:v>20080229</c:v>
                </c:pt>
                <c:pt idx="82">
                  <c:v>20080331</c:v>
                </c:pt>
                <c:pt idx="83">
                  <c:v>20080430</c:v>
                </c:pt>
                <c:pt idx="84">
                  <c:v>20080530</c:v>
                </c:pt>
                <c:pt idx="85">
                  <c:v>20080630</c:v>
                </c:pt>
                <c:pt idx="86">
                  <c:v>20080731</c:v>
                </c:pt>
                <c:pt idx="87">
                  <c:v>20080829</c:v>
                </c:pt>
                <c:pt idx="88">
                  <c:v>20080930</c:v>
                </c:pt>
                <c:pt idx="89">
                  <c:v>20081031</c:v>
                </c:pt>
                <c:pt idx="90">
                  <c:v>20081128</c:v>
                </c:pt>
                <c:pt idx="91">
                  <c:v>20081231</c:v>
                </c:pt>
                <c:pt idx="92">
                  <c:v>20090130</c:v>
                </c:pt>
                <c:pt idx="93">
                  <c:v>20090227</c:v>
                </c:pt>
                <c:pt idx="94">
                  <c:v>20090331</c:v>
                </c:pt>
                <c:pt idx="95">
                  <c:v>20090430</c:v>
                </c:pt>
                <c:pt idx="96">
                  <c:v>20090529</c:v>
                </c:pt>
                <c:pt idx="97">
                  <c:v>20090630</c:v>
                </c:pt>
                <c:pt idx="98">
                  <c:v>20090731</c:v>
                </c:pt>
                <c:pt idx="99">
                  <c:v>20090831</c:v>
                </c:pt>
                <c:pt idx="100">
                  <c:v>20090930</c:v>
                </c:pt>
                <c:pt idx="101">
                  <c:v>20091030</c:v>
                </c:pt>
                <c:pt idx="102">
                  <c:v>20091130</c:v>
                </c:pt>
                <c:pt idx="103">
                  <c:v>20091231</c:v>
                </c:pt>
                <c:pt idx="104">
                  <c:v>20100129</c:v>
                </c:pt>
                <c:pt idx="105">
                  <c:v>20100226</c:v>
                </c:pt>
                <c:pt idx="106">
                  <c:v>20100331</c:v>
                </c:pt>
                <c:pt idx="107">
                  <c:v>20100430</c:v>
                </c:pt>
                <c:pt idx="108">
                  <c:v>20100528</c:v>
                </c:pt>
                <c:pt idx="109">
                  <c:v>20100630</c:v>
                </c:pt>
                <c:pt idx="110">
                  <c:v>20100730</c:v>
                </c:pt>
                <c:pt idx="111">
                  <c:v>20100831</c:v>
                </c:pt>
                <c:pt idx="112">
                  <c:v>20100930</c:v>
                </c:pt>
                <c:pt idx="113">
                  <c:v>20101029</c:v>
                </c:pt>
                <c:pt idx="114">
                  <c:v>20101130</c:v>
                </c:pt>
                <c:pt idx="115">
                  <c:v>20101231</c:v>
                </c:pt>
                <c:pt idx="116">
                  <c:v>20110131</c:v>
                </c:pt>
                <c:pt idx="117">
                  <c:v>20110228</c:v>
                </c:pt>
                <c:pt idx="118">
                  <c:v>20110331</c:v>
                </c:pt>
                <c:pt idx="119">
                  <c:v>20110429</c:v>
                </c:pt>
                <c:pt idx="120">
                  <c:v>20110531</c:v>
                </c:pt>
                <c:pt idx="121">
                  <c:v>20110630</c:v>
                </c:pt>
                <c:pt idx="122">
                  <c:v>20110729</c:v>
                </c:pt>
                <c:pt idx="123">
                  <c:v>20110831</c:v>
                </c:pt>
                <c:pt idx="124">
                  <c:v>20110930</c:v>
                </c:pt>
                <c:pt idx="125">
                  <c:v>20111031</c:v>
                </c:pt>
                <c:pt idx="126">
                  <c:v>20111130</c:v>
                </c:pt>
                <c:pt idx="127">
                  <c:v>20111230</c:v>
                </c:pt>
                <c:pt idx="128">
                  <c:v>20120131</c:v>
                </c:pt>
                <c:pt idx="129">
                  <c:v>20120229</c:v>
                </c:pt>
                <c:pt idx="130">
                  <c:v>20120330</c:v>
                </c:pt>
                <c:pt idx="131">
                  <c:v>20120430</c:v>
                </c:pt>
                <c:pt idx="132">
                  <c:v>20120531</c:v>
                </c:pt>
                <c:pt idx="133">
                  <c:v>20120629</c:v>
                </c:pt>
                <c:pt idx="134">
                  <c:v>20120731</c:v>
                </c:pt>
                <c:pt idx="135">
                  <c:v>20120831</c:v>
                </c:pt>
                <c:pt idx="136">
                  <c:v>20120928</c:v>
                </c:pt>
                <c:pt idx="137">
                  <c:v>20121031</c:v>
                </c:pt>
                <c:pt idx="138">
                  <c:v>20121130</c:v>
                </c:pt>
                <c:pt idx="139">
                  <c:v>20121231</c:v>
                </c:pt>
                <c:pt idx="140">
                  <c:v>20130131</c:v>
                </c:pt>
                <c:pt idx="141">
                  <c:v>20130228</c:v>
                </c:pt>
                <c:pt idx="142">
                  <c:v>20130328</c:v>
                </c:pt>
                <c:pt idx="143">
                  <c:v>20130430</c:v>
                </c:pt>
                <c:pt idx="144">
                  <c:v>20130531</c:v>
                </c:pt>
                <c:pt idx="145">
                  <c:v>20130628</c:v>
                </c:pt>
                <c:pt idx="146">
                  <c:v>20130731</c:v>
                </c:pt>
                <c:pt idx="147">
                  <c:v>20130830</c:v>
                </c:pt>
                <c:pt idx="148">
                  <c:v>20130930</c:v>
                </c:pt>
                <c:pt idx="149">
                  <c:v>20131031</c:v>
                </c:pt>
                <c:pt idx="150">
                  <c:v>20131129</c:v>
                </c:pt>
                <c:pt idx="151">
                  <c:v>20131231</c:v>
                </c:pt>
                <c:pt idx="152">
                  <c:v>20140131</c:v>
                </c:pt>
                <c:pt idx="153">
                  <c:v>20140228</c:v>
                </c:pt>
                <c:pt idx="154">
                  <c:v>20140331</c:v>
                </c:pt>
                <c:pt idx="155">
                  <c:v>20140430</c:v>
                </c:pt>
                <c:pt idx="156">
                  <c:v>20140530</c:v>
                </c:pt>
                <c:pt idx="157">
                  <c:v>20140630</c:v>
                </c:pt>
                <c:pt idx="158">
                  <c:v>20140731</c:v>
                </c:pt>
                <c:pt idx="159">
                  <c:v>20140829</c:v>
                </c:pt>
                <c:pt idx="160">
                  <c:v>20140930</c:v>
                </c:pt>
                <c:pt idx="161">
                  <c:v>20141031</c:v>
                </c:pt>
                <c:pt idx="162">
                  <c:v>20141128</c:v>
                </c:pt>
                <c:pt idx="163">
                  <c:v>20141231</c:v>
                </c:pt>
                <c:pt idx="164">
                  <c:v>20150130</c:v>
                </c:pt>
                <c:pt idx="165">
                  <c:v>20150227</c:v>
                </c:pt>
                <c:pt idx="166">
                  <c:v>20150331</c:v>
                </c:pt>
                <c:pt idx="167">
                  <c:v>20150430</c:v>
                </c:pt>
                <c:pt idx="168">
                  <c:v>20150529</c:v>
                </c:pt>
                <c:pt idx="169">
                  <c:v>20150630</c:v>
                </c:pt>
                <c:pt idx="170">
                  <c:v>20150731</c:v>
                </c:pt>
                <c:pt idx="171">
                  <c:v>20150831</c:v>
                </c:pt>
                <c:pt idx="172">
                  <c:v>20150930</c:v>
                </c:pt>
                <c:pt idx="173">
                  <c:v>20151030</c:v>
                </c:pt>
                <c:pt idx="174">
                  <c:v>20151130</c:v>
                </c:pt>
                <c:pt idx="175">
                  <c:v>20151231</c:v>
                </c:pt>
                <c:pt idx="176">
                  <c:v>20160129</c:v>
                </c:pt>
                <c:pt idx="177">
                  <c:v>20160229</c:v>
                </c:pt>
                <c:pt idx="178">
                  <c:v>20160331</c:v>
                </c:pt>
                <c:pt idx="179">
                  <c:v>20160429</c:v>
                </c:pt>
                <c:pt idx="180">
                  <c:v>20160531</c:v>
                </c:pt>
                <c:pt idx="181">
                  <c:v>20160630</c:v>
                </c:pt>
                <c:pt idx="182">
                  <c:v>20160729</c:v>
                </c:pt>
                <c:pt idx="183">
                  <c:v>20160831</c:v>
                </c:pt>
                <c:pt idx="184">
                  <c:v>20160930</c:v>
                </c:pt>
                <c:pt idx="185">
                  <c:v>20161031</c:v>
                </c:pt>
                <c:pt idx="186">
                  <c:v>20161130</c:v>
                </c:pt>
                <c:pt idx="187">
                  <c:v>20161230</c:v>
                </c:pt>
                <c:pt idx="188">
                  <c:v>20170131</c:v>
                </c:pt>
                <c:pt idx="189">
                  <c:v>20170228</c:v>
                </c:pt>
                <c:pt idx="190">
                  <c:v>20170331</c:v>
                </c:pt>
                <c:pt idx="191">
                  <c:v>20170428</c:v>
                </c:pt>
                <c:pt idx="192">
                  <c:v>20170531</c:v>
                </c:pt>
                <c:pt idx="193">
                  <c:v>20170630</c:v>
                </c:pt>
                <c:pt idx="194">
                  <c:v>20170731</c:v>
                </c:pt>
                <c:pt idx="195">
                  <c:v>20170831</c:v>
                </c:pt>
                <c:pt idx="196">
                  <c:v>20170929</c:v>
                </c:pt>
                <c:pt idx="197">
                  <c:v>20171031</c:v>
                </c:pt>
                <c:pt idx="198">
                  <c:v>20171130</c:v>
                </c:pt>
                <c:pt idx="199">
                  <c:v>20171229</c:v>
                </c:pt>
                <c:pt idx="200">
                  <c:v>20180131</c:v>
                </c:pt>
                <c:pt idx="201">
                  <c:v>20180228</c:v>
                </c:pt>
                <c:pt idx="202">
                  <c:v>20180329</c:v>
                </c:pt>
                <c:pt idx="203">
                  <c:v>20180430</c:v>
                </c:pt>
                <c:pt idx="204">
                  <c:v>20180531</c:v>
                </c:pt>
                <c:pt idx="205">
                  <c:v>20180629</c:v>
                </c:pt>
                <c:pt idx="206">
                  <c:v>20180731</c:v>
                </c:pt>
                <c:pt idx="207">
                  <c:v>20180831</c:v>
                </c:pt>
                <c:pt idx="208">
                  <c:v>20180928</c:v>
                </c:pt>
                <c:pt idx="209">
                  <c:v>20181031</c:v>
                </c:pt>
                <c:pt idx="210">
                  <c:v>20181130</c:v>
                </c:pt>
                <c:pt idx="211">
                  <c:v>20181231</c:v>
                </c:pt>
                <c:pt idx="212">
                  <c:v>20190131</c:v>
                </c:pt>
                <c:pt idx="213">
                  <c:v>20190228</c:v>
                </c:pt>
                <c:pt idx="214">
                  <c:v>20190329</c:v>
                </c:pt>
                <c:pt idx="215">
                  <c:v>20190430</c:v>
                </c:pt>
                <c:pt idx="216">
                  <c:v>20190531</c:v>
                </c:pt>
                <c:pt idx="217">
                  <c:v>20190628</c:v>
                </c:pt>
                <c:pt idx="218">
                  <c:v>20190731</c:v>
                </c:pt>
                <c:pt idx="219">
                  <c:v>20190830</c:v>
                </c:pt>
                <c:pt idx="220">
                  <c:v>20190930</c:v>
                </c:pt>
                <c:pt idx="221">
                  <c:v>20191031</c:v>
                </c:pt>
                <c:pt idx="222">
                  <c:v>20191129</c:v>
                </c:pt>
                <c:pt idx="223">
                  <c:v>20191231</c:v>
                </c:pt>
                <c:pt idx="224">
                  <c:v>20200131</c:v>
                </c:pt>
                <c:pt idx="225">
                  <c:v>20200228</c:v>
                </c:pt>
              </c:numCache>
            </c:numRef>
          </c:cat>
          <c:val>
            <c:numRef>
              <c:f>'[#LN00072.xls]#LN00072'!$D$2:$D$227</c:f>
              <c:numCache>
                <c:formatCode>General</c:formatCode>
                <c:ptCount val="226"/>
                <c:pt idx="0">
                  <c:v>101</c:v>
                </c:pt>
                <c:pt idx="1">
                  <c:v>101</c:v>
                </c:pt>
                <c:pt idx="2">
                  <c:v>107</c:v>
                </c:pt>
                <c:pt idx="3">
                  <c:v>108</c:v>
                </c:pt>
                <c:pt idx="4">
                  <c:v>109</c:v>
                </c:pt>
                <c:pt idx="5">
                  <c:v>113</c:v>
                </c:pt>
                <c:pt idx="6">
                  <c:v>118</c:v>
                </c:pt>
                <c:pt idx="7">
                  <c:v>118</c:v>
                </c:pt>
                <c:pt idx="8">
                  <c:v>119</c:v>
                </c:pt>
                <c:pt idx="9">
                  <c:v>119</c:v>
                </c:pt>
                <c:pt idx="10">
                  <c:v>119</c:v>
                </c:pt>
                <c:pt idx="11">
                  <c:v>119</c:v>
                </c:pt>
                <c:pt idx="12">
                  <c:v>119</c:v>
                </c:pt>
                <c:pt idx="13">
                  <c:v>119</c:v>
                </c:pt>
                <c:pt idx="14">
                  <c:v>123</c:v>
                </c:pt>
                <c:pt idx="15">
                  <c:v>123</c:v>
                </c:pt>
                <c:pt idx="16">
                  <c:v>123</c:v>
                </c:pt>
                <c:pt idx="17">
                  <c:v>125</c:v>
                </c:pt>
                <c:pt idx="18">
                  <c:v>133</c:v>
                </c:pt>
                <c:pt idx="19">
                  <c:v>130</c:v>
                </c:pt>
                <c:pt idx="20">
                  <c:v>130</c:v>
                </c:pt>
                <c:pt idx="21">
                  <c:v>131</c:v>
                </c:pt>
                <c:pt idx="22">
                  <c:v>131</c:v>
                </c:pt>
                <c:pt idx="23">
                  <c:v>133</c:v>
                </c:pt>
                <c:pt idx="24">
                  <c:v>131</c:v>
                </c:pt>
                <c:pt idx="25">
                  <c:v>131</c:v>
                </c:pt>
                <c:pt idx="26">
                  <c:v>131</c:v>
                </c:pt>
                <c:pt idx="27">
                  <c:v>131</c:v>
                </c:pt>
                <c:pt idx="28">
                  <c:v>132</c:v>
                </c:pt>
                <c:pt idx="29">
                  <c:v>134</c:v>
                </c:pt>
                <c:pt idx="30">
                  <c:v>135</c:v>
                </c:pt>
                <c:pt idx="31">
                  <c:v>134</c:v>
                </c:pt>
                <c:pt idx="32">
                  <c:v>149</c:v>
                </c:pt>
                <c:pt idx="33">
                  <c:v>149</c:v>
                </c:pt>
                <c:pt idx="34">
                  <c:v>149</c:v>
                </c:pt>
                <c:pt idx="35">
                  <c:v>151</c:v>
                </c:pt>
                <c:pt idx="36">
                  <c:v>151</c:v>
                </c:pt>
                <c:pt idx="37">
                  <c:v>151</c:v>
                </c:pt>
                <c:pt idx="38">
                  <c:v>160</c:v>
                </c:pt>
                <c:pt idx="39">
                  <c:v>160</c:v>
                </c:pt>
                <c:pt idx="40">
                  <c:v>165</c:v>
                </c:pt>
                <c:pt idx="41">
                  <c:v>166</c:v>
                </c:pt>
                <c:pt idx="42">
                  <c:v>167</c:v>
                </c:pt>
                <c:pt idx="43">
                  <c:v>169</c:v>
                </c:pt>
                <c:pt idx="44">
                  <c:v>171</c:v>
                </c:pt>
                <c:pt idx="45">
                  <c:v>171</c:v>
                </c:pt>
                <c:pt idx="46">
                  <c:v>181</c:v>
                </c:pt>
                <c:pt idx="47">
                  <c:v>181</c:v>
                </c:pt>
                <c:pt idx="48">
                  <c:v>182</c:v>
                </c:pt>
                <c:pt idx="49">
                  <c:v>190</c:v>
                </c:pt>
                <c:pt idx="50">
                  <c:v>190</c:v>
                </c:pt>
                <c:pt idx="51">
                  <c:v>194</c:v>
                </c:pt>
                <c:pt idx="52">
                  <c:v>198</c:v>
                </c:pt>
                <c:pt idx="53">
                  <c:v>206</c:v>
                </c:pt>
                <c:pt idx="54">
                  <c:v>215</c:v>
                </c:pt>
                <c:pt idx="55">
                  <c:v>221</c:v>
                </c:pt>
                <c:pt idx="56">
                  <c:v>221</c:v>
                </c:pt>
                <c:pt idx="57">
                  <c:v>226</c:v>
                </c:pt>
                <c:pt idx="58">
                  <c:v>233</c:v>
                </c:pt>
                <c:pt idx="59">
                  <c:v>238</c:v>
                </c:pt>
                <c:pt idx="60">
                  <c:v>249</c:v>
                </c:pt>
                <c:pt idx="61">
                  <c:v>291</c:v>
                </c:pt>
                <c:pt idx="62">
                  <c:v>297</c:v>
                </c:pt>
                <c:pt idx="63">
                  <c:v>299</c:v>
                </c:pt>
                <c:pt idx="64">
                  <c:v>319</c:v>
                </c:pt>
                <c:pt idx="65">
                  <c:v>345</c:v>
                </c:pt>
                <c:pt idx="66">
                  <c:v>360</c:v>
                </c:pt>
                <c:pt idx="67">
                  <c:v>375</c:v>
                </c:pt>
                <c:pt idx="68">
                  <c:v>403</c:v>
                </c:pt>
                <c:pt idx="69">
                  <c:v>448</c:v>
                </c:pt>
                <c:pt idx="70">
                  <c:v>470</c:v>
                </c:pt>
                <c:pt idx="71">
                  <c:v>490</c:v>
                </c:pt>
                <c:pt idx="72">
                  <c:v>522</c:v>
                </c:pt>
                <c:pt idx="73">
                  <c:v>541</c:v>
                </c:pt>
                <c:pt idx="74">
                  <c:v>553</c:v>
                </c:pt>
                <c:pt idx="75">
                  <c:v>560</c:v>
                </c:pt>
                <c:pt idx="76">
                  <c:v>575</c:v>
                </c:pt>
                <c:pt idx="77">
                  <c:v>601</c:v>
                </c:pt>
                <c:pt idx="78">
                  <c:v>625</c:v>
                </c:pt>
                <c:pt idx="79">
                  <c:v>643</c:v>
                </c:pt>
                <c:pt idx="80">
                  <c:v>649</c:v>
                </c:pt>
                <c:pt idx="81">
                  <c:v>647</c:v>
                </c:pt>
                <c:pt idx="82">
                  <c:v>657</c:v>
                </c:pt>
                <c:pt idx="83">
                  <c:v>672</c:v>
                </c:pt>
                <c:pt idx="84">
                  <c:v>695</c:v>
                </c:pt>
                <c:pt idx="85">
                  <c:v>710</c:v>
                </c:pt>
                <c:pt idx="86">
                  <c:v>720</c:v>
                </c:pt>
                <c:pt idx="87">
                  <c:v>722</c:v>
                </c:pt>
                <c:pt idx="88">
                  <c:v>717</c:v>
                </c:pt>
                <c:pt idx="89">
                  <c:v>714</c:v>
                </c:pt>
                <c:pt idx="90">
                  <c:v>749</c:v>
                </c:pt>
                <c:pt idx="91">
                  <c:v>756</c:v>
                </c:pt>
                <c:pt idx="92">
                  <c:v>765</c:v>
                </c:pt>
                <c:pt idx="93">
                  <c:v>752</c:v>
                </c:pt>
                <c:pt idx="94">
                  <c:v>748</c:v>
                </c:pt>
                <c:pt idx="95">
                  <c:v>755</c:v>
                </c:pt>
                <c:pt idx="96">
                  <c:v>741</c:v>
                </c:pt>
                <c:pt idx="97">
                  <c:v>753</c:v>
                </c:pt>
                <c:pt idx="98">
                  <c:v>763</c:v>
                </c:pt>
                <c:pt idx="99">
                  <c:v>766</c:v>
                </c:pt>
                <c:pt idx="100">
                  <c:v>778</c:v>
                </c:pt>
                <c:pt idx="101">
                  <c:v>789</c:v>
                </c:pt>
                <c:pt idx="102">
                  <c:v>811</c:v>
                </c:pt>
                <c:pt idx="103">
                  <c:v>830</c:v>
                </c:pt>
                <c:pt idx="104">
                  <c:v>851</c:v>
                </c:pt>
                <c:pt idx="105">
                  <c:v>867</c:v>
                </c:pt>
                <c:pt idx="106">
                  <c:v>874</c:v>
                </c:pt>
                <c:pt idx="107">
                  <c:v>899</c:v>
                </c:pt>
                <c:pt idx="108">
                  <c:v>896</c:v>
                </c:pt>
                <c:pt idx="109">
                  <c:v>906</c:v>
                </c:pt>
                <c:pt idx="110">
                  <c:v>926</c:v>
                </c:pt>
                <c:pt idx="111">
                  <c:v>931</c:v>
                </c:pt>
                <c:pt idx="112">
                  <c:v>950</c:v>
                </c:pt>
                <c:pt idx="113">
                  <c:v>947</c:v>
                </c:pt>
                <c:pt idx="114">
                  <c:v>953</c:v>
                </c:pt>
                <c:pt idx="115">
                  <c:v>956</c:v>
                </c:pt>
                <c:pt idx="116">
                  <c:v>975</c:v>
                </c:pt>
                <c:pt idx="117">
                  <c:v>981</c:v>
                </c:pt>
                <c:pt idx="118">
                  <c:v>1011</c:v>
                </c:pt>
                <c:pt idx="119">
                  <c:v>1034</c:v>
                </c:pt>
                <c:pt idx="120">
                  <c:v>1070</c:v>
                </c:pt>
                <c:pt idx="121">
                  <c:v>1101</c:v>
                </c:pt>
                <c:pt idx="122">
                  <c:v>1104</c:v>
                </c:pt>
                <c:pt idx="123">
                  <c:v>1112</c:v>
                </c:pt>
                <c:pt idx="124">
                  <c:v>1126</c:v>
                </c:pt>
                <c:pt idx="125">
                  <c:v>1137</c:v>
                </c:pt>
                <c:pt idx="126">
                  <c:v>1149</c:v>
                </c:pt>
                <c:pt idx="127">
                  <c:v>1139</c:v>
                </c:pt>
                <c:pt idx="128">
                  <c:v>1162</c:v>
                </c:pt>
                <c:pt idx="129">
                  <c:v>1194</c:v>
                </c:pt>
                <c:pt idx="130">
                  <c:v>1198</c:v>
                </c:pt>
                <c:pt idx="131">
                  <c:v>1214</c:v>
                </c:pt>
                <c:pt idx="132">
                  <c:v>1220</c:v>
                </c:pt>
                <c:pt idx="133">
                  <c:v>1227</c:v>
                </c:pt>
                <c:pt idx="134">
                  <c:v>1234</c:v>
                </c:pt>
                <c:pt idx="135">
                  <c:v>1222</c:v>
                </c:pt>
                <c:pt idx="136">
                  <c:v>1218</c:v>
                </c:pt>
                <c:pt idx="137">
                  <c:v>1200</c:v>
                </c:pt>
                <c:pt idx="138">
                  <c:v>1201</c:v>
                </c:pt>
                <c:pt idx="139">
                  <c:v>1205</c:v>
                </c:pt>
                <c:pt idx="140">
                  <c:v>1205</c:v>
                </c:pt>
                <c:pt idx="141">
                  <c:v>1203</c:v>
                </c:pt>
                <c:pt idx="142">
                  <c:v>1197</c:v>
                </c:pt>
                <c:pt idx="143">
                  <c:v>1217</c:v>
                </c:pt>
                <c:pt idx="144">
                  <c:v>1225</c:v>
                </c:pt>
                <c:pt idx="145">
                  <c:v>1239</c:v>
                </c:pt>
                <c:pt idx="146">
                  <c:v>1252</c:v>
                </c:pt>
                <c:pt idx="147">
                  <c:v>1264</c:v>
                </c:pt>
                <c:pt idx="148">
                  <c:v>1268</c:v>
                </c:pt>
                <c:pt idx="149">
                  <c:v>1284</c:v>
                </c:pt>
                <c:pt idx="150">
                  <c:v>1294</c:v>
                </c:pt>
                <c:pt idx="151">
                  <c:v>1302</c:v>
                </c:pt>
                <c:pt idx="152">
                  <c:v>1325</c:v>
                </c:pt>
                <c:pt idx="153">
                  <c:v>1336</c:v>
                </c:pt>
                <c:pt idx="154">
                  <c:v>1335</c:v>
                </c:pt>
                <c:pt idx="155">
                  <c:v>1343</c:v>
                </c:pt>
                <c:pt idx="156">
                  <c:v>1357</c:v>
                </c:pt>
                <c:pt idx="157">
                  <c:v>1375</c:v>
                </c:pt>
                <c:pt idx="158">
                  <c:v>1389</c:v>
                </c:pt>
                <c:pt idx="159">
                  <c:v>1402</c:v>
                </c:pt>
                <c:pt idx="160">
                  <c:v>1407</c:v>
                </c:pt>
                <c:pt idx="161">
                  <c:v>1408</c:v>
                </c:pt>
                <c:pt idx="162">
                  <c:v>1417</c:v>
                </c:pt>
                <c:pt idx="163">
                  <c:v>1421</c:v>
                </c:pt>
                <c:pt idx="164">
                  <c:v>1412</c:v>
                </c:pt>
                <c:pt idx="165">
                  <c:v>1432</c:v>
                </c:pt>
                <c:pt idx="166">
                  <c:v>1451</c:v>
                </c:pt>
                <c:pt idx="167">
                  <c:v>1467</c:v>
                </c:pt>
                <c:pt idx="168">
                  <c:v>1477</c:v>
                </c:pt>
                <c:pt idx="169">
                  <c:v>1507</c:v>
                </c:pt>
                <c:pt idx="170">
                  <c:v>1543</c:v>
                </c:pt>
                <c:pt idx="171">
                  <c:v>1548</c:v>
                </c:pt>
                <c:pt idx="172">
                  <c:v>1566</c:v>
                </c:pt>
                <c:pt idx="173">
                  <c:v>1578</c:v>
                </c:pt>
                <c:pt idx="174">
                  <c:v>1597</c:v>
                </c:pt>
                <c:pt idx="175">
                  <c:v>1618</c:v>
                </c:pt>
                <c:pt idx="176">
                  <c:v>1627</c:v>
                </c:pt>
                <c:pt idx="177">
                  <c:v>1633</c:v>
                </c:pt>
                <c:pt idx="178">
                  <c:v>1634</c:v>
                </c:pt>
                <c:pt idx="179">
                  <c:v>1656</c:v>
                </c:pt>
                <c:pt idx="180">
                  <c:v>1674</c:v>
                </c:pt>
                <c:pt idx="181">
                  <c:v>1703</c:v>
                </c:pt>
                <c:pt idx="182">
                  <c:v>1714</c:v>
                </c:pt>
                <c:pt idx="183">
                  <c:v>1691</c:v>
                </c:pt>
                <c:pt idx="184">
                  <c:v>1719</c:v>
                </c:pt>
                <c:pt idx="185">
                  <c:v>1724</c:v>
                </c:pt>
                <c:pt idx="186">
                  <c:v>1727</c:v>
                </c:pt>
                <c:pt idx="187">
                  <c:v>1749</c:v>
                </c:pt>
                <c:pt idx="188">
                  <c:v>1762</c:v>
                </c:pt>
                <c:pt idx="189">
                  <c:v>1773</c:v>
                </c:pt>
                <c:pt idx="190">
                  <c:v>1778</c:v>
                </c:pt>
                <c:pt idx="191">
                  <c:v>1787</c:v>
                </c:pt>
                <c:pt idx="192">
                  <c:v>1798</c:v>
                </c:pt>
                <c:pt idx="193">
                  <c:v>1817</c:v>
                </c:pt>
                <c:pt idx="194">
                  <c:v>1814</c:v>
                </c:pt>
                <c:pt idx="195">
                  <c:v>1818</c:v>
                </c:pt>
                <c:pt idx="196">
                  <c:v>1807</c:v>
                </c:pt>
                <c:pt idx="197">
                  <c:v>1821</c:v>
                </c:pt>
                <c:pt idx="198">
                  <c:v>1867</c:v>
                </c:pt>
                <c:pt idx="199">
                  <c:v>1875</c:v>
                </c:pt>
                <c:pt idx="200">
                  <c:v>1896</c:v>
                </c:pt>
                <c:pt idx="201">
                  <c:v>1918</c:v>
                </c:pt>
                <c:pt idx="202">
                  <c:v>1916</c:v>
                </c:pt>
                <c:pt idx="203">
                  <c:v>1920</c:v>
                </c:pt>
                <c:pt idx="204">
                  <c:v>1930</c:v>
                </c:pt>
                <c:pt idx="205">
                  <c:v>1946</c:v>
                </c:pt>
                <c:pt idx="206">
                  <c:v>1967</c:v>
                </c:pt>
                <c:pt idx="207">
                  <c:v>1967</c:v>
                </c:pt>
                <c:pt idx="208">
                  <c:v>1985</c:v>
                </c:pt>
                <c:pt idx="209">
                  <c:v>2008</c:v>
                </c:pt>
                <c:pt idx="210">
                  <c:v>2024</c:v>
                </c:pt>
                <c:pt idx="211">
                  <c:v>2038</c:v>
                </c:pt>
                <c:pt idx="212">
                  <c:v>2062</c:v>
                </c:pt>
                <c:pt idx="213">
                  <c:v>2052</c:v>
                </c:pt>
                <c:pt idx="214">
                  <c:v>2054</c:v>
                </c:pt>
                <c:pt idx="215">
                  <c:v>2069</c:v>
                </c:pt>
                <c:pt idx="216">
                  <c:v>2090</c:v>
                </c:pt>
                <c:pt idx="217">
                  <c:v>2098</c:v>
                </c:pt>
                <c:pt idx="218">
                  <c:v>2108</c:v>
                </c:pt>
                <c:pt idx="219">
                  <c:v>2104</c:v>
                </c:pt>
                <c:pt idx="220">
                  <c:v>2126</c:v>
                </c:pt>
                <c:pt idx="221">
                  <c:v>2136</c:v>
                </c:pt>
                <c:pt idx="222">
                  <c:v>2143</c:v>
                </c:pt>
                <c:pt idx="223">
                  <c:v>2157</c:v>
                </c:pt>
                <c:pt idx="224">
                  <c:v>2163</c:v>
                </c:pt>
                <c:pt idx="225">
                  <c:v>2148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D4-4624-A3C0-19751396F68B}"/>
            </c:ext>
          </c:extLst>
        </c:ser>
        <c:ser>
          <c:idx val="1"/>
          <c:order val="1"/>
          <c:tx>
            <c:strRef>
              <c:f>'[#LN00072.xls]#LN00072'!$E$1</c:f>
              <c:strCache>
                <c:ptCount val="1"/>
                <c:pt idx="0">
                  <c:v>common stocks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'[#LN00072.xls]#LN00072'!$A$2:$A$227</c:f>
              <c:numCache>
                <c:formatCode>General</c:formatCode>
                <c:ptCount val="226"/>
                <c:pt idx="0">
                  <c:v>20010531</c:v>
                </c:pt>
                <c:pt idx="1">
                  <c:v>20010629</c:v>
                </c:pt>
                <c:pt idx="2">
                  <c:v>20010731</c:v>
                </c:pt>
                <c:pt idx="3">
                  <c:v>20010831</c:v>
                </c:pt>
                <c:pt idx="4">
                  <c:v>20010928</c:v>
                </c:pt>
                <c:pt idx="5">
                  <c:v>20011031</c:v>
                </c:pt>
                <c:pt idx="6">
                  <c:v>20011130</c:v>
                </c:pt>
                <c:pt idx="7">
                  <c:v>20011231</c:v>
                </c:pt>
                <c:pt idx="8">
                  <c:v>20020131</c:v>
                </c:pt>
                <c:pt idx="9">
                  <c:v>20020228</c:v>
                </c:pt>
                <c:pt idx="10">
                  <c:v>20020328</c:v>
                </c:pt>
                <c:pt idx="11">
                  <c:v>20020430</c:v>
                </c:pt>
                <c:pt idx="12">
                  <c:v>20020531</c:v>
                </c:pt>
                <c:pt idx="13">
                  <c:v>20020628</c:v>
                </c:pt>
                <c:pt idx="14">
                  <c:v>20020731</c:v>
                </c:pt>
                <c:pt idx="15">
                  <c:v>20020830</c:v>
                </c:pt>
                <c:pt idx="16">
                  <c:v>20020930</c:v>
                </c:pt>
                <c:pt idx="17">
                  <c:v>20021031</c:v>
                </c:pt>
                <c:pt idx="18">
                  <c:v>20021129</c:v>
                </c:pt>
                <c:pt idx="19">
                  <c:v>20021231</c:v>
                </c:pt>
                <c:pt idx="20">
                  <c:v>20030131</c:v>
                </c:pt>
                <c:pt idx="21">
                  <c:v>20030228</c:v>
                </c:pt>
                <c:pt idx="22">
                  <c:v>20030331</c:v>
                </c:pt>
                <c:pt idx="23">
                  <c:v>20030430</c:v>
                </c:pt>
                <c:pt idx="24">
                  <c:v>20030530</c:v>
                </c:pt>
                <c:pt idx="25">
                  <c:v>20030630</c:v>
                </c:pt>
                <c:pt idx="26">
                  <c:v>20030731</c:v>
                </c:pt>
                <c:pt idx="27">
                  <c:v>20030829</c:v>
                </c:pt>
                <c:pt idx="28">
                  <c:v>20030930</c:v>
                </c:pt>
                <c:pt idx="29">
                  <c:v>20031031</c:v>
                </c:pt>
                <c:pt idx="30">
                  <c:v>20031128</c:v>
                </c:pt>
                <c:pt idx="31">
                  <c:v>20031231</c:v>
                </c:pt>
                <c:pt idx="32">
                  <c:v>20040130</c:v>
                </c:pt>
                <c:pt idx="33">
                  <c:v>20040227</c:v>
                </c:pt>
                <c:pt idx="34">
                  <c:v>20040331</c:v>
                </c:pt>
                <c:pt idx="35">
                  <c:v>20040430</c:v>
                </c:pt>
                <c:pt idx="36">
                  <c:v>20040528</c:v>
                </c:pt>
                <c:pt idx="37">
                  <c:v>20040630</c:v>
                </c:pt>
                <c:pt idx="38">
                  <c:v>20040730</c:v>
                </c:pt>
                <c:pt idx="39">
                  <c:v>20040831</c:v>
                </c:pt>
                <c:pt idx="40">
                  <c:v>20040930</c:v>
                </c:pt>
                <c:pt idx="41">
                  <c:v>20041029</c:v>
                </c:pt>
                <c:pt idx="42">
                  <c:v>20041130</c:v>
                </c:pt>
                <c:pt idx="43">
                  <c:v>20041231</c:v>
                </c:pt>
                <c:pt idx="44">
                  <c:v>20050131</c:v>
                </c:pt>
                <c:pt idx="45">
                  <c:v>20050228</c:v>
                </c:pt>
                <c:pt idx="46">
                  <c:v>20050331</c:v>
                </c:pt>
                <c:pt idx="47">
                  <c:v>20050429</c:v>
                </c:pt>
                <c:pt idx="48">
                  <c:v>20050531</c:v>
                </c:pt>
                <c:pt idx="49">
                  <c:v>20050630</c:v>
                </c:pt>
                <c:pt idx="50">
                  <c:v>20050729</c:v>
                </c:pt>
                <c:pt idx="51">
                  <c:v>20050831</c:v>
                </c:pt>
                <c:pt idx="52">
                  <c:v>20050930</c:v>
                </c:pt>
                <c:pt idx="53">
                  <c:v>20051031</c:v>
                </c:pt>
                <c:pt idx="54">
                  <c:v>20051130</c:v>
                </c:pt>
                <c:pt idx="55">
                  <c:v>20051230</c:v>
                </c:pt>
                <c:pt idx="56">
                  <c:v>20060131</c:v>
                </c:pt>
                <c:pt idx="57">
                  <c:v>20060228</c:v>
                </c:pt>
                <c:pt idx="58">
                  <c:v>20060331</c:v>
                </c:pt>
                <c:pt idx="59">
                  <c:v>20060428</c:v>
                </c:pt>
                <c:pt idx="60">
                  <c:v>20060531</c:v>
                </c:pt>
                <c:pt idx="61">
                  <c:v>20060630</c:v>
                </c:pt>
                <c:pt idx="62">
                  <c:v>20060731</c:v>
                </c:pt>
                <c:pt idx="63">
                  <c:v>20060831</c:v>
                </c:pt>
                <c:pt idx="64">
                  <c:v>20060929</c:v>
                </c:pt>
                <c:pt idx="65">
                  <c:v>20061031</c:v>
                </c:pt>
                <c:pt idx="66">
                  <c:v>20061130</c:v>
                </c:pt>
                <c:pt idx="67">
                  <c:v>20061229</c:v>
                </c:pt>
                <c:pt idx="68">
                  <c:v>20070131</c:v>
                </c:pt>
                <c:pt idx="69">
                  <c:v>20070228</c:v>
                </c:pt>
                <c:pt idx="70">
                  <c:v>20070330</c:v>
                </c:pt>
                <c:pt idx="71">
                  <c:v>20070430</c:v>
                </c:pt>
                <c:pt idx="72">
                  <c:v>20070531</c:v>
                </c:pt>
                <c:pt idx="73">
                  <c:v>20070629</c:v>
                </c:pt>
                <c:pt idx="74">
                  <c:v>20070731</c:v>
                </c:pt>
                <c:pt idx="75">
                  <c:v>20070831</c:v>
                </c:pt>
                <c:pt idx="76">
                  <c:v>20070928</c:v>
                </c:pt>
                <c:pt idx="77">
                  <c:v>20071031</c:v>
                </c:pt>
                <c:pt idx="78">
                  <c:v>20071130</c:v>
                </c:pt>
                <c:pt idx="79">
                  <c:v>20071231</c:v>
                </c:pt>
                <c:pt idx="80">
                  <c:v>20080131</c:v>
                </c:pt>
                <c:pt idx="81">
                  <c:v>20080229</c:v>
                </c:pt>
                <c:pt idx="82">
                  <c:v>20080331</c:v>
                </c:pt>
                <c:pt idx="83">
                  <c:v>20080430</c:v>
                </c:pt>
                <c:pt idx="84">
                  <c:v>20080530</c:v>
                </c:pt>
                <c:pt idx="85">
                  <c:v>20080630</c:v>
                </c:pt>
                <c:pt idx="86">
                  <c:v>20080731</c:v>
                </c:pt>
                <c:pt idx="87">
                  <c:v>20080829</c:v>
                </c:pt>
                <c:pt idx="88">
                  <c:v>20080930</c:v>
                </c:pt>
                <c:pt idx="89">
                  <c:v>20081031</c:v>
                </c:pt>
                <c:pt idx="90">
                  <c:v>20081128</c:v>
                </c:pt>
                <c:pt idx="91">
                  <c:v>20081231</c:v>
                </c:pt>
                <c:pt idx="92">
                  <c:v>20090130</c:v>
                </c:pt>
                <c:pt idx="93">
                  <c:v>20090227</c:v>
                </c:pt>
                <c:pt idx="94">
                  <c:v>20090331</c:v>
                </c:pt>
                <c:pt idx="95">
                  <c:v>20090430</c:v>
                </c:pt>
                <c:pt idx="96">
                  <c:v>20090529</c:v>
                </c:pt>
                <c:pt idx="97">
                  <c:v>20090630</c:v>
                </c:pt>
                <c:pt idx="98">
                  <c:v>20090731</c:v>
                </c:pt>
                <c:pt idx="99">
                  <c:v>20090831</c:v>
                </c:pt>
                <c:pt idx="100">
                  <c:v>20090930</c:v>
                </c:pt>
                <c:pt idx="101">
                  <c:v>20091030</c:v>
                </c:pt>
                <c:pt idx="102">
                  <c:v>20091130</c:v>
                </c:pt>
                <c:pt idx="103">
                  <c:v>20091231</c:v>
                </c:pt>
                <c:pt idx="104">
                  <c:v>20100129</c:v>
                </c:pt>
                <c:pt idx="105">
                  <c:v>20100226</c:v>
                </c:pt>
                <c:pt idx="106">
                  <c:v>20100331</c:v>
                </c:pt>
                <c:pt idx="107">
                  <c:v>20100430</c:v>
                </c:pt>
                <c:pt idx="108">
                  <c:v>20100528</c:v>
                </c:pt>
                <c:pt idx="109">
                  <c:v>20100630</c:v>
                </c:pt>
                <c:pt idx="110">
                  <c:v>20100730</c:v>
                </c:pt>
                <c:pt idx="111">
                  <c:v>20100831</c:v>
                </c:pt>
                <c:pt idx="112">
                  <c:v>20100930</c:v>
                </c:pt>
                <c:pt idx="113">
                  <c:v>20101029</c:v>
                </c:pt>
                <c:pt idx="114">
                  <c:v>20101130</c:v>
                </c:pt>
                <c:pt idx="115">
                  <c:v>20101231</c:v>
                </c:pt>
                <c:pt idx="116">
                  <c:v>20110131</c:v>
                </c:pt>
                <c:pt idx="117">
                  <c:v>20110228</c:v>
                </c:pt>
                <c:pt idx="118">
                  <c:v>20110331</c:v>
                </c:pt>
                <c:pt idx="119">
                  <c:v>20110429</c:v>
                </c:pt>
                <c:pt idx="120">
                  <c:v>20110531</c:v>
                </c:pt>
                <c:pt idx="121">
                  <c:v>20110630</c:v>
                </c:pt>
                <c:pt idx="122">
                  <c:v>20110729</c:v>
                </c:pt>
                <c:pt idx="123">
                  <c:v>20110831</c:v>
                </c:pt>
                <c:pt idx="124">
                  <c:v>20110930</c:v>
                </c:pt>
                <c:pt idx="125">
                  <c:v>20111031</c:v>
                </c:pt>
                <c:pt idx="126">
                  <c:v>20111130</c:v>
                </c:pt>
                <c:pt idx="127">
                  <c:v>20111230</c:v>
                </c:pt>
                <c:pt idx="128">
                  <c:v>20120131</c:v>
                </c:pt>
                <c:pt idx="129">
                  <c:v>20120229</c:v>
                </c:pt>
                <c:pt idx="130">
                  <c:v>20120330</c:v>
                </c:pt>
                <c:pt idx="131">
                  <c:v>20120430</c:v>
                </c:pt>
                <c:pt idx="132">
                  <c:v>20120531</c:v>
                </c:pt>
                <c:pt idx="133">
                  <c:v>20120629</c:v>
                </c:pt>
                <c:pt idx="134">
                  <c:v>20120731</c:v>
                </c:pt>
                <c:pt idx="135">
                  <c:v>20120831</c:v>
                </c:pt>
                <c:pt idx="136">
                  <c:v>20120928</c:v>
                </c:pt>
                <c:pt idx="137">
                  <c:v>20121031</c:v>
                </c:pt>
                <c:pt idx="138">
                  <c:v>20121130</c:v>
                </c:pt>
                <c:pt idx="139">
                  <c:v>20121231</c:v>
                </c:pt>
                <c:pt idx="140">
                  <c:v>20130131</c:v>
                </c:pt>
                <c:pt idx="141">
                  <c:v>20130228</c:v>
                </c:pt>
                <c:pt idx="142">
                  <c:v>20130328</c:v>
                </c:pt>
                <c:pt idx="143">
                  <c:v>20130430</c:v>
                </c:pt>
                <c:pt idx="144">
                  <c:v>20130531</c:v>
                </c:pt>
                <c:pt idx="145">
                  <c:v>20130628</c:v>
                </c:pt>
                <c:pt idx="146">
                  <c:v>20130731</c:v>
                </c:pt>
                <c:pt idx="147">
                  <c:v>20130830</c:v>
                </c:pt>
                <c:pt idx="148">
                  <c:v>20130930</c:v>
                </c:pt>
                <c:pt idx="149">
                  <c:v>20131031</c:v>
                </c:pt>
                <c:pt idx="150">
                  <c:v>20131129</c:v>
                </c:pt>
                <c:pt idx="151">
                  <c:v>20131231</c:v>
                </c:pt>
                <c:pt idx="152">
                  <c:v>20140131</c:v>
                </c:pt>
                <c:pt idx="153">
                  <c:v>20140228</c:v>
                </c:pt>
                <c:pt idx="154">
                  <c:v>20140331</c:v>
                </c:pt>
                <c:pt idx="155">
                  <c:v>20140430</c:v>
                </c:pt>
                <c:pt idx="156">
                  <c:v>20140530</c:v>
                </c:pt>
                <c:pt idx="157">
                  <c:v>20140630</c:v>
                </c:pt>
                <c:pt idx="158">
                  <c:v>20140731</c:v>
                </c:pt>
                <c:pt idx="159">
                  <c:v>20140829</c:v>
                </c:pt>
                <c:pt idx="160">
                  <c:v>20140930</c:v>
                </c:pt>
                <c:pt idx="161">
                  <c:v>20141031</c:v>
                </c:pt>
                <c:pt idx="162">
                  <c:v>20141128</c:v>
                </c:pt>
                <c:pt idx="163">
                  <c:v>20141231</c:v>
                </c:pt>
                <c:pt idx="164">
                  <c:v>20150130</c:v>
                </c:pt>
                <c:pt idx="165">
                  <c:v>20150227</c:v>
                </c:pt>
                <c:pt idx="166">
                  <c:v>20150331</c:v>
                </c:pt>
                <c:pt idx="167">
                  <c:v>20150430</c:v>
                </c:pt>
                <c:pt idx="168">
                  <c:v>20150529</c:v>
                </c:pt>
                <c:pt idx="169">
                  <c:v>20150630</c:v>
                </c:pt>
                <c:pt idx="170">
                  <c:v>20150731</c:v>
                </c:pt>
                <c:pt idx="171">
                  <c:v>20150831</c:v>
                </c:pt>
                <c:pt idx="172">
                  <c:v>20150930</c:v>
                </c:pt>
                <c:pt idx="173">
                  <c:v>20151030</c:v>
                </c:pt>
                <c:pt idx="174">
                  <c:v>20151130</c:v>
                </c:pt>
                <c:pt idx="175">
                  <c:v>20151231</c:v>
                </c:pt>
                <c:pt idx="176">
                  <c:v>20160129</c:v>
                </c:pt>
                <c:pt idx="177">
                  <c:v>20160229</c:v>
                </c:pt>
                <c:pt idx="178">
                  <c:v>20160331</c:v>
                </c:pt>
                <c:pt idx="179">
                  <c:v>20160429</c:v>
                </c:pt>
                <c:pt idx="180">
                  <c:v>20160531</c:v>
                </c:pt>
                <c:pt idx="181">
                  <c:v>20160630</c:v>
                </c:pt>
                <c:pt idx="182">
                  <c:v>20160729</c:v>
                </c:pt>
                <c:pt idx="183">
                  <c:v>20160831</c:v>
                </c:pt>
                <c:pt idx="184">
                  <c:v>20160930</c:v>
                </c:pt>
                <c:pt idx="185">
                  <c:v>20161031</c:v>
                </c:pt>
                <c:pt idx="186">
                  <c:v>20161130</c:v>
                </c:pt>
                <c:pt idx="187">
                  <c:v>20161230</c:v>
                </c:pt>
                <c:pt idx="188">
                  <c:v>20170131</c:v>
                </c:pt>
                <c:pt idx="189">
                  <c:v>20170228</c:v>
                </c:pt>
                <c:pt idx="190">
                  <c:v>20170331</c:v>
                </c:pt>
                <c:pt idx="191">
                  <c:v>20170428</c:v>
                </c:pt>
                <c:pt idx="192">
                  <c:v>20170531</c:v>
                </c:pt>
                <c:pt idx="193">
                  <c:v>20170630</c:v>
                </c:pt>
                <c:pt idx="194">
                  <c:v>20170731</c:v>
                </c:pt>
                <c:pt idx="195">
                  <c:v>20170831</c:v>
                </c:pt>
                <c:pt idx="196">
                  <c:v>20170929</c:v>
                </c:pt>
                <c:pt idx="197">
                  <c:v>20171031</c:v>
                </c:pt>
                <c:pt idx="198">
                  <c:v>20171130</c:v>
                </c:pt>
                <c:pt idx="199">
                  <c:v>20171229</c:v>
                </c:pt>
                <c:pt idx="200">
                  <c:v>20180131</c:v>
                </c:pt>
                <c:pt idx="201">
                  <c:v>20180228</c:v>
                </c:pt>
                <c:pt idx="202">
                  <c:v>20180329</c:v>
                </c:pt>
                <c:pt idx="203">
                  <c:v>20180430</c:v>
                </c:pt>
                <c:pt idx="204">
                  <c:v>20180531</c:v>
                </c:pt>
                <c:pt idx="205">
                  <c:v>20180629</c:v>
                </c:pt>
                <c:pt idx="206">
                  <c:v>20180731</c:v>
                </c:pt>
                <c:pt idx="207">
                  <c:v>20180831</c:v>
                </c:pt>
                <c:pt idx="208">
                  <c:v>20180928</c:v>
                </c:pt>
                <c:pt idx="209">
                  <c:v>20181031</c:v>
                </c:pt>
                <c:pt idx="210">
                  <c:v>20181130</c:v>
                </c:pt>
                <c:pt idx="211">
                  <c:v>20181231</c:v>
                </c:pt>
                <c:pt idx="212">
                  <c:v>20190131</c:v>
                </c:pt>
                <c:pt idx="213">
                  <c:v>20190228</c:v>
                </c:pt>
                <c:pt idx="214">
                  <c:v>20190329</c:v>
                </c:pt>
                <c:pt idx="215">
                  <c:v>20190430</c:v>
                </c:pt>
                <c:pt idx="216">
                  <c:v>20190531</c:v>
                </c:pt>
                <c:pt idx="217">
                  <c:v>20190628</c:v>
                </c:pt>
                <c:pt idx="218">
                  <c:v>20190731</c:v>
                </c:pt>
                <c:pt idx="219">
                  <c:v>20190830</c:v>
                </c:pt>
                <c:pt idx="220">
                  <c:v>20190930</c:v>
                </c:pt>
                <c:pt idx="221">
                  <c:v>20191031</c:v>
                </c:pt>
                <c:pt idx="222">
                  <c:v>20191129</c:v>
                </c:pt>
                <c:pt idx="223">
                  <c:v>20191231</c:v>
                </c:pt>
                <c:pt idx="224">
                  <c:v>20200131</c:v>
                </c:pt>
                <c:pt idx="225">
                  <c:v>20200228</c:v>
                </c:pt>
              </c:numCache>
            </c:numRef>
          </c:cat>
          <c:val>
            <c:numRef>
              <c:f>'[#LN00072.xls]#LN00072'!$E$2:$E$227</c:f>
              <c:numCache>
                <c:formatCode>General</c:formatCode>
                <c:ptCount val="226"/>
                <c:pt idx="0">
                  <c:v>6188</c:v>
                </c:pt>
                <c:pt idx="1">
                  <c:v>6133</c:v>
                </c:pt>
                <c:pt idx="2">
                  <c:v>6079</c:v>
                </c:pt>
                <c:pt idx="3">
                  <c:v>5991</c:v>
                </c:pt>
                <c:pt idx="4">
                  <c:v>5948</c:v>
                </c:pt>
                <c:pt idx="5">
                  <c:v>5908</c:v>
                </c:pt>
                <c:pt idx="6">
                  <c:v>5849</c:v>
                </c:pt>
                <c:pt idx="7">
                  <c:v>5813</c:v>
                </c:pt>
                <c:pt idx="8">
                  <c:v>5764</c:v>
                </c:pt>
                <c:pt idx="9">
                  <c:v>5726</c:v>
                </c:pt>
                <c:pt idx="10">
                  <c:v>5692</c:v>
                </c:pt>
                <c:pt idx="11">
                  <c:v>5647</c:v>
                </c:pt>
                <c:pt idx="12">
                  <c:v>5622</c:v>
                </c:pt>
                <c:pt idx="13">
                  <c:v>5599</c:v>
                </c:pt>
                <c:pt idx="14">
                  <c:v>5571</c:v>
                </c:pt>
                <c:pt idx="15">
                  <c:v>5513</c:v>
                </c:pt>
                <c:pt idx="16">
                  <c:v>5484</c:v>
                </c:pt>
                <c:pt idx="17">
                  <c:v>5445</c:v>
                </c:pt>
                <c:pt idx="18">
                  <c:v>5426</c:v>
                </c:pt>
                <c:pt idx="19">
                  <c:v>5399</c:v>
                </c:pt>
                <c:pt idx="20">
                  <c:v>5360</c:v>
                </c:pt>
                <c:pt idx="21">
                  <c:v>5332</c:v>
                </c:pt>
                <c:pt idx="22">
                  <c:v>5272</c:v>
                </c:pt>
                <c:pt idx="23">
                  <c:v>5243</c:v>
                </c:pt>
                <c:pt idx="24">
                  <c:v>5218</c:v>
                </c:pt>
                <c:pt idx="25">
                  <c:v>5192</c:v>
                </c:pt>
                <c:pt idx="26">
                  <c:v>5156</c:v>
                </c:pt>
                <c:pt idx="27">
                  <c:v>5126</c:v>
                </c:pt>
                <c:pt idx="28">
                  <c:v>5111</c:v>
                </c:pt>
                <c:pt idx="29">
                  <c:v>5099</c:v>
                </c:pt>
                <c:pt idx="30">
                  <c:v>5086</c:v>
                </c:pt>
                <c:pt idx="31">
                  <c:v>5077</c:v>
                </c:pt>
                <c:pt idx="32">
                  <c:v>5060</c:v>
                </c:pt>
                <c:pt idx="33">
                  <c:v>5060</c:v>
                </c:pt>
                <c:pt idx="34">
                  <c:v>5057</c:v>
                </c:pt>
                <c:pt idx="35">
                  <c:v>5035</c:v>
                </c:pt>
                <c:pt idx="36">
                  <c:v>5030</c:v>
                </c:pt>
                <c:pt idx="37">
                  <c:v>5032</c:v>
                </c:pt>
                <c:pt idx="38">
                  <c:v>5020</c:v>
                </c:pt>
                <c:pt idx="39">
                  <c:v>5007</c:v>
                </c:pt>
                <c:pt idx="40">
                  <c:v>5000</c:v>
                </c:pt>
                <c:pt idx="41">
                  <c:v>4998</c:v>
                </c:pt>
                <c:pt idx="42">
                  <c:v>4988</c:v>
                </c:pt>
                <c:pt idx="43">
                  <c:v>4988</c:v>
                </c:pt>
                <c:pt idx="44">
                  <c:v>4967</c:v>
                </c:pt>
                <c:pt idx="45">
                  <c:v>4969</c:v>
                </c:pt>
                <c:pt idx="46">
                  <c:v>4957</c:v>
                </c:pt>
                <c:pt idx="47">
                  <c:v>4953</c:v>
                </c:pt>
                <c:pt idx="48">
                  <c:v>4940</c:v>
                </c:pt>
                <c:pt idx="49">
                  <c:v>4943</c:v>
                </c:pt>
                <c:pt idx="50">
                  <c:v>4936</c:v>
                </c:pt>
                <c:pt idx="51">
                  <c:v>4931</c:v>
                </c:pt>
                <c:pt idx="52">
                  <c:v>4924</c:v>
                </c:pt>
                <c:pt idx="53">
                  <c:v>4912</c:v>
                </c:pt>
                <c:pt idx="54">
                  <c:v>4904</c:v>
                </c:pt>
                <c:pt idx="55">
                  <c:v>4892</c:v>
                </c:pt>
                <c:pt idx="56">
                  <c:v>4872</c:v>
                </c:pt>
                <c:pt idx="57">
                  <c:v>4862</c:v>
                </c:pt>
                <c:pt idx="58">
                  <c:v>4864</c:v>
                </c:pt>
                <c:pt idx="59">
                  <c:v>4856</c:v>
                </c:pt>
                <c:pt idx="60">
                  <c:v>4857</c:v>
                </c:pt>
                <c:pt idx="61">
                  <c:v>4858</c:v>
                </c:pt>
                <c:pt idx="62">
                  <c:v>4843</c:v>
                </c:pt>
                <c:pt idx="63">
                  <c:v>4838</c:v>
                </c:pt>
                <c:pt idx="64">
                  <c:v>4838</c:v>
                </c:pt>
                <c:pt idx="65">
                  <c:v>4836</c:v>
                </c:pt>
                <c:pt idx="66">
                  <c:v>4834</c:v>
                </c:pt>
                <c:pt idx="67">
                  <c:v>4826</c:v>
                </c:pt>
                <c:pt idx="68">
                  <c:v>4803</c:v>
                </c:pt>
                <c:pt idx="69">
                  <c:v>4793</c:v>
                </c:pt>
                <c:pt idx="70">
                  <c:v>4792</c:v>
                </c:pt>
                <c:pt idx="71">
                  <c:v>4769</c:v>
                </c:pt>
                <c:pt idx="72">
                  <c:v>4778</c:v>
                </c:pt>
                <c:pt idx="73">
                  <c:v>4771</c:v>
                </c:pt>
                <c:pt idx="74">
                  <c:v>4766</c:v>
                </c:pt>
                <c:pt idx="75">
                  <c:v>4753</c:v>
                </c:pt>
                <c:pt idx="76">
                  <c:v>4732</c:v>
                </c:pt>
                <c:pt idx="77">
                  <c:v>4722</c:v>
                </c:pt>
                <c:pt idx="78">
                  <c:v>4709</c:v>
                </c:pt>
                <c:pt idx="79">
                  <c:v>4703</c:v>
                </c:pt>
                <c:pt idx="80">
                  <c:v>4695</c:v>
                </c:pt>
                <c:pt idx="81">
                  <c:v>4682</c:v>
                </c:pt>
                <c:pt idx="82">
                  <c:v>4664</c:v>
                </c:pt>
                <c:pt idx="83">
                  <c:v>4638</c:v>
                </c:pt>
                <c:pt idx="84">
                  <c:v>4613</c:v>
                </c:pt>
                <c:pt idx="85">
                  <c:v>4595</c:v>
                </c:pt>
                <c:pt idx="86">
                  <c:v>4568</c:v>
                </c:pt>
                <c:pt idx="87">
                  <c:v>4544</c:v>
                </c:pt>
                <c:pt idx="88">
                  <c:v>4516</c:v>
                </c:pt>
                <c:pt idx="89">
                  <c:v>4485</c:v>
                </c:pt>
                <c:pt idx="90">
                  <c:v>4451</c:v>
                </c:pt>
                <c:pt idx="91">
                  <c:v>4425</c:v>
                </c:pt>
                <c:pt idx="92">
                  <c:v>4400</c:v>
                </c:pt>
                <c:pt idx="93">
                  <c:v>4372</c:v>
                </c:pt>
                <c:pt idx="94">
                  <c:v>4342</c:v>
                </c:pt>
                <c:pt idx="95">
                  <c:v>4311</c:v>
                </c:pt>
                <c:pt idx="96">
                  <c:v>4289</c:v>
                </c:pt>
                <c:pt idx="97">
                  <c:v>4261</c:v>
                </c:pt>
                <c:pt idx="98">
                  <c:v>4241</c:v>
                </c:pt>
                <c:pt idx="99">
                  <c:v>4222</c:v>
                </c:pt>
                <c:pt idx="100">
                  <c:v>4216</c:v>
                </c:pt>
                <c:pt idx="101">
                  <c:v>4203</c:v>
                </c:pt>
                <c:pt idx="102">
                  <c:v>4185</c:v>
                </c:pt>
                <c:pt idx="103">
                  <c:v>4170</c:v>
                </c:pt>
                <c:pt idx="104">
                  <c:v>4154</c:v>
                </c:pt>
                <c:pt idx="105">
                  <c:v>4141</c:v>
                </c:pt>
                <c:pt idx="106">
                  <c:v>4132</c:v>
                </c:pt>
                <c:pt idx="107">
                  <c:v>4123</c:v>
                </c:pt>
                <c:pt idx="108">
                  <c:v>4121</c:v>
                </c:pt>
                <c:pt idx="109">
                  <c:v>4120</c:v>
                </c:pt>
                <c:pt idx="110">
                  <c:v>4090</c:v>
                </c:pt>
                <c:pt idx="111">
                  <c:v>4084</c:v>
                </c:pt>
                <c:pt idx="112">
                  <c:v>4069</c:v>
                </c:pt>
                <c:pt idx="113">
                  <c:v>4053</c:v>
                </c:pt>
                <c:pt idx="114">
                  <c:v>4039</c:v>
                </c:pt>
                <c:pt idx="115">
                  <c:v>4019</c:v>
                </c:pt>
                <c:pt idx="116">
                  <c:v>4005</c:v>
                </c:pt>
                <c:pt idx="117">
                  <c:v>4001</c:v>
                </c:pt>
                <c:pt idx="118">
                  <c:v>3983</c:v>
                </c:pt>
                <c:pt idx="119">
                  <c:v>3961</c:v>
                </c:pt>
                <c:pt idx="120">
                  <c:v>3952</c:v>
                </c:pt>
                <c:pt idx="121">
                  <c:v>3924</c:v>
                </c:pt>
                <c:pt idx="122">
                  <c:v>3918</c:v>
                </c:pt>
                <c:pt idx="123">
                  <c:v>3910</c:v>
                </c:pt>
                <c:pt idx="124">
                  <c:v>3900</c:v>
                </c:pt>
                <c:pt idx="125">
                  <c:v>3885</c:v>
                </c:pt>
                <c:pt idx="126">
                  <c:v>3870</c:v>
                </c:pt>
                <c:pt idx="127">
                  <c:v>3853</c:v>
                </c:pt>
                <c:pt idx="128">
                  <c:v>3835</c:v>
                </c:pt>
                <c:pt idx="129">
                  <c:v>3833</c:v>
                </c:pt>
                <c:pt idx="130">
                  <c:v>3833</c:v>
                </c:pt>
                <c:pt idx="131">
                  <c:v>3829</c:v>
                </c:pt>
                <c:pt idx="132">
                  <c:v>3821</c:v>
                </c:pt>
                <c:pt idx="133">
                  <c:v>3805</c:v>
                </c:pt>
                <c:pt idx="134">
                  <c:v>3799</c:v>
                </c:pt>
                <c:pt idx="135">
                  <c:v>3786</c:v>
                </c:pt>
                <c:pt idx="136">
                  <c:v>3769</c:v>
                </c:pt>
                <c:pt idx="137">
                  <c:v>3763</c:v>
                </c:pt>
                <c:pt idx="138">
                  <c:v>3752</c:v>
                </c:pt>
                <c:pt idx="139">
                  <c:v>3730</c:v>
                </c:pt>
                <c:pt idx="140">
                  <c:v>3727</c:v>
                </c:pt>
                <c:pt idx="141">
                  <c:v>3720</c:v>
                </c:pt>
                <c:pt idx="142">
                  <c:v>3712</c:v>
                </c:pt>
                <c:pt idx="143">
                  <c:v>3706</c:v>
                </c:pt>
                <c:pt idx="144">
                  <c:v>3712</c:v>
                </c:pt>
                <c:pt idx="145">
                  <c:v>3708</c:v>
                </c:pt>
                <c:pt idx="146">
                  <c:v>3711</c:v>
                </c:pt>
                <c:pt idx="147">
                  <c:v>3710</c:v>
                </c:pt>
                <c:pt idx="148">
                  <c:v>3725</c:v>
                </c:pt>
                <c:pt idx="149">
                  <c:v>3727</c:v>
                </c:pt>
                <c:pt idx="150">
                  <c:v>3730</c:v>
                </c:pt>
                <c:pt idx="151">
                  <c:v>3727</c:v>
                </c:pt>
                <c:pt idx="152">
                  <c:v>3737</c:v>
                </c:pt>
                <c:pt idx="153">
                  <c:v>3741</c:v>
                </c:pt>
                <c:pt idx="154">
                  <c:v>3763</c:v>
                </c:pt>
                <c:pt idx="155">
                  <c:v>3778</c:v>
                </c:pt>
                <c:pt idx="156">
                  <c:v>3781</c:v>
                </c:pt>
                <c:pt idx="157">
                  <c:v>3795</c:v>
                </c:pt>
                <c:pt idx="158">
                  <c:v>3813</c:v>
                </c:pt>
                <c:pt idx="159">
                  <c:v>3817</c:v>
                </c:pt>
                <c:pt idx="160">
                  <c:v>3817</c:v>
                </c:pt>
                <c:pt idx="161">
                  <c:v>3829</c:v>
                </c:pt>
                <c:pt idx="162">
                  <c:v>3839</c:v>
                </c:pt>
                <c:pt idx="163">
                  <c:v>3835</c:v>
                </c:pt>
                <c:pt idx="164">
                  <c:v>3826</c:v>
                </c:pt>
                <c:pt idx="165">
                  <c:v>3819</c:v>
                </c:pt>
                <c:pt idx="166">
                  <c:v>3807</c:v>
                </c:pt>
                <c:pt idx="167">
                  <c:v>3812</c:v>
                </c:pt>
                <c:pt idx="168">
                  <c:v>3816</c:v>
                </c:pt>
                <c:pt idx="169">
                  <c:v>3825</c:v>
                </c:pt>
                <c:pt idx="170">
                  <c:v>3838</c:v>
                </c:pt>
                <c:pt idx="171">
                  <c:v>3837</c:v>
                </c:pt>
                <c:pt idx="172">
                  <c:v>3828</c:v>
                </c:pt>
                <c:pt idx="173">
                  <c:v>3813</c:v>
                </c:pt>
                <c:pt idx="174">
                  <c:v>3817</c:v>
                </c:pt>
                <c:pt idx="175">
                  <c:v>3796</c:v>
                </c:pt>
                <c:pt idx="176">
                  <c:v>3767</c:v>
                </c:pt>
                <c:pt idx="177">
                  <c:v>3748</c:v>
                </c:pt>
                <c:pt idx="178">
                  <c:v>3738</c:v>
                </c:pt>
                <c:pt idx="179">
                  <c:v>3734</c:v>
                </c:pt>
                <c:pt idx="180">
                  <c:v>3718</c:v>
                </c:pt>
                <c:pt idx="181">
                  <c:v>3713</c:v>
                </c:pt>
                <c:pt idx="182">
                  <c:v>3706</c:v>
                </c:pt>
                <c:pt idx="183">
                  <c:v>3693</c:v>
                </c:pt>
                <c:pt idx="184">
                  <c:v>3677</c:v>
                </c:pt>
                <c:pt idx="185">
                  <c:v>3682</c:v>
                </c:pt>
                <c:pt idx="186">
                  <c:v>3671</c:v>
                </c:pt>
                <c:pt idx="187">
                  <c:v>3654</c:v>
                </c:pt>
                <c:pt idx="188">
                  <c:v>3653</c:v>
                </c:pt>
                <c:pt idx="189">
                  <c:v>3644</c:v>
                </c:pt>
                <c:pt idx="190">
                  <c:v>3644</c:v>
                </c:pt>
                <c:pt idx="191">
                  <c:v>3647</c:v>
                </c:pt>
                <c:pt idx="192">
                  <c:v>3640</c:v>
                </c:pt>
                <c:pt idx="193">
                  <c:v>3641</c:v>
                </c:pt>
                <c:pt idx="194">
                  <c:v>3642</c:v>
                </c:pt>
                <c:pt idx="195">
                  <c:v>3640</c:v>
                </c:pt>
                <c:pt idx="196">
                  <c:v>3626</c:v>
                </c:pt>
                <c:pt idx="197">
                  <c:v>3624</c:v>
                </c:pt>
                <c:pt idx="198">
                  <c:v>3627</c:v>
                </c:pt>
                <c:pt idx="199">
                  <c:v>3616</c:v>
                </c:pt>
                <c:pt idx="200">
                  <c:v>3619</c:v>
                </c:pt>
                <c:pt idx="201">
                  <c:v>3612</c:v>
                </c:pt>
                <c:pt idx="202">
                  <c:v>3618</c:v>
                </c:pt>
                <c:pt idx="203">
                  <c:v>3610</c:v>
                </c:pt>
                <c:pt idx="204">
                  <c:v>3621</c:v>
                </c:pt>
                <c:pt idx="205">
                  <c:v>3636</c:v>
                </c:pt>
                <c:pt idx="206">
                  <c:v>3642</c:v>
                </c:pt>
                <c:pt idx="207">
                  <c:v>3647</c:v>
                </c:pt>
                <c:pt idx="208">
                  <c:v>3658</c:v>
                </c:pt>
                <c:pt idx="209">
                  <c:v>3658</c:v>
                </c:pt>
                <c:pt idx="210">
                  <c:v>3646</c:v>
                </c:pt>
                <c:pt idx="211">
                  <c:v>3640</c:v>
                </c:pt>
                <c:pt idx="212">
                  <c:v>3628</c:v>
                </c:pt>
                <c:pt idx="213">
                  <c:v>3626</c:v>
                </c:pt>
                <c:pt idx="214">
                  <c:v>3617</c:v>
                </c:pt>
                <c:pt idx="215">
                  <c:v>3622</c:v>
                </c:pt>
                <c:pt idx="216">
                  <c:v>3636</c:v>
                </c:pt>
                <c:pt idx="217">
                  <c:v>3651</c:v>
                </c:pt>
                <c:pt idx="218">
                  <c:v>3658</c:v>
                </c:pt>
                <c:pt idx="219">
                  <c:v>3648</c:v>
                </c:pt>
                <c:pt idx="220">
                  <c:v>3644</c:v>
                </c:pt>
                <c:pt idx="221">
                  <c:v>3645</c:v>
                </c:pt>
                <c:pt idx="222">
                  <c:v>3637</c:v>
                </c:pt>
                <c:pt idx="223">
                  <c:v>3623</c:v>
                </c:pt>
                <c:pt idx="224">
                  <c:v>3622</c:v>
                </c:pt>
                <c:pt idx="225">
                  <c:v>3622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D4-4624-A3C0-19751396F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5705616"/>
        <c:axId val="485706600"/>
      </c:lineChart>
      <c:catAx>
        <c:axId val="48570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706600"/>
        <c:crosses val="autoZero"/>
        <c:auto val="1"/>
        <c:lblAlgn val="ctr"/>
        <c:lblOffset val="100"/>
        <c:noMultiLvlLbl val="0"/>
      </c:catAx>
      <c:valAx>
        <c:axId val="485706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70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#</a:t>
            </a:r>
            <a:r>
              <a:rPr lang="en-US" baseline="0"/>
              <a:t> of Securities per exchange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NYSE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58"/>
              <c:layout/>
              <c:tx>
                <c:rich>
                  <a:bodyPr/>
                  <a:lstStyle/>
                  <a:p>
                    <a:fld id="{5F0A8D83-CF93-4CFF-86B0-89B42329FC62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04D-4661-95A6-35B423730146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Sheet5!$A$2:$A$1132</c:f>
              <c:numCache>
                <c:formatCode>General</c:formatCode>
                <c:ptCount val="1131"/>
                <c:pt idx="0">
                  <c:v>19251231</c:v>
                </c:pt>
                <c:pt idx="1">
                  <c:v>19260130</c:v>
                </c:pt>
                <c:pt idx="2">
                  <c:v>19260227</c:v>
                </c:pt>
                <c:pt idx="3">
                  <c:v>19260331</c:v>
                </c:pt>
                <c:pt idx="4">
                  <c:v>19260430</c:v>
                </c:pt>
                <c:pt idx="5">
                  <c:v>19260528</c:v>
                </c:pt>
                <c:pt idx="6">
                  <c:v>19260630</c:v>
                </c:pt>
                <c:pt idx="7">
                  <c:v>19260731</c:v>
                </c:pt>
                <c:pt idx="8">
                  <c:v>19260831</c:v>
                </c:pt>
                <c:pt idx="9">
                  <c:v>19260930</c:v>
                </c:pt>
                <c:pt idx="10">
                  <c:v>19261030</c:v>
                </c:pt>
                <c:pt idx="11">
                  <c:v>19261130</c:v>
                </c:pt>
                <c:pt idx="12">
                  <c:v>19261231</c:v>
                </c:pt>
                <c:pt idx="13">
                  <c:v>19270131</c:v>
                </c:pt>
                <c:pt idx="14">
                  <c:v>19270228</c:v>
                </c:pt>
                <c:pt idx="15">
                  <c:v>19270331</c:v>
                </c:pt>
                <c:pt idx="16">
                  <c:v>19270430</c:v>
                </c:pt>
                <c:pt idx="17">
                  <c:v>19270531</c:v>
                </c:pt>
                <c:pt idx="18">
                  <c:v>19270630</c:v>
                </c:pt>
                <c:pt idx="19">
                  <c:v>19270730</c:v>
                </c:pt>
                <c:pt idx="20">
                  <c:v>19270831</c:v>
                </c:pt>
                <c:pt idx="21">
                  <c:v>19270930</c:v>
                </c:pt>
                <c:pt idx="22">
                  <c:v>19271031</c:v>
                </c:pt>
                <c:pt idx="23">
                  <c:v>19271130</c:v>
                </c:pt>
                <c:pt idx="24">
                  <c:v>19271231</c:v>
                </c:pt>
                <c:pt idx="25">
                  <c:v>19280131</c:v>
                </c:pt>
                <c:pt idx="26">
                  <c:v>19280229</c:v>
                </c:pt>
                <c:pt idx="27">
                  <c:v>19280331</c:v>
                </c:pt>
                <c:pt idx="28">
                  <c:v>19280430</c:v>
                </c:pt>
                <c:pt idx="29">
                  <c:v>19280531</c:v>
                </c:pt>
                <c:pt idx="30">
                  <c:v>19280630</c:v>
                </c:pt>
                <c:pt idx="31">
                  <c:v>19280731</c:v>
                </c:pt>
                <c:pt idx="32">
                  <c:v>19280831</c:v>
                </c:pt>
                <c:pt idx="33">
                  <c:v>19280929</c:v>
                </c:pt>
                <c:pt idx="34">
                  <c:v>19281031</c:v>
                </c:pt>
                <c:pt idx="35">
                  <c:v>19281130</c:v>
                </c:pt>
                <c:pt idx="36">
                  <c:v>19281231</c:v>
                </c:pt>
                <c:pt idx="37">
                  <c:v>19290131</c:v>
                </c:pt>
                <c:pt idx="38">
                  <c:v>19290228</c:v>
                </c:pt>
                <c:pt idx="39">
                  <c:v>19290328</c:v>
                </c:pt>
                <c:pt idx="40">
                  <c:v>19290430</c:v>
                </c:pt>
                <c:pt idx="41">
                  <c:v>19290531</c:v>
                </c:pt>
                <c:pt idx="42">
                  <c:v>19290629</c:v>
                </c:pt>
                <c:pt idx="43">
                  <c:v>19290731</c:v>
                </c:pt>
                <c:pt idx="44">
                  <c:v>19290830</c:v>
                </c:pt>
                <c:pt idx="45">
                  <c:v>19290930</c:v>
                </c:pt>
                <c:pt idx="46">
                  <c:v>19291031</c:v>
                </c:pt>
                <c:pt idx="47">
                  <c:v>19291127</c:v>
                </c:pt>
                <c:pt idx="48">
                  <c:v>19291231</c:v>
                </c:pt>
                <c:pt idx="49">
                  <c:v>19300131</c:v>
                </c:pt>
                <c:pt idx="50">
                  <c:v>19300228</c:v>
                </c:pt>
                <c:pt idx="51">
                  <c:v>19300331</c:v>
                </c:pt>
                <c:pt idx="52">
                  <c:v>19300430</c:v>
                </c:pt>
                <c:pt idx="53">
                  <c:v>19300529</c:v>
                </c:pt>
                <c:pt idx="54">
                  <c:v>19300630</c:v>
                </c:pt>
                <c:pt idx="55">
                  <c:v>19300731</c:v>
                </c:pt>
                <c:pt idx="56">
                  <c:v>19300829</c:v>
                </c:pt>
                <c:pt idx="57">
                  <c:v>19300930</c:v>
                </c:pt>
                <c:pt idx="58">
                  <c:v>19301031</c:v>
                </c:pt>
                <c:pt idx="59">
                  <c:v>19301129</c:v>
                </c:pt>
                <c:pt idx="60">
                  <c:v>19301231</c:v>
                </c:pt>
                <c:pt idx="61">
                  <c:v>19310131</c:v>
                </c:pt>
                <c:pt idx="62">
                  <c:v>19310228</c:v>
                </c:pt>
                <c:pt idx="63">
                  <c:v>19310331</c:v>
                </c:pt>
                <c:pt idx="64">
                  <c:v>19310430</c:v>
                </c:pt>
                <c:pt idx="65">
                  <c:v>19310529</c:v>
                </c:pt>
                <c:pt idx="66">
                  <c:v>19310630</c:v>
                </c:pt>
                <c:pt idx="67">
                  <c:v>19310731</c:v>
                </c:pt>
                <c:pt idx="68">
                  <c:v>19310831</c:v>
                </c:pt>
                <c:pt idx="69">
                  <c:v>19310930</c:v>
                </c:pt>
                <c:pt idx="70">
                  <c:v>19311031</c:v>
                </c:pt>
                <c:pt idx="71">
                  <c:v>19311130</c:v>
                </c:pt>
                <c:pt idx="72">
                  <c:v>19311231</c:v>
                </c:pt>
                <c:pt idx="73">
                  <c:v>19320130</c:v>
                </c:pt>
                <c:pt idx="74">
                  <c:v>19320229</c:v>
                </c:pt>
                <c:pt idx="75">
                  <c:v>19320331</c:v>
                </c:pt>
                <c:pt idx="76">
                  <c:v>19320430</c:v>
                </c:pt>
                <c:pt idx="77">
                  <c:v>19320531</c:v>
                </c:pt>
                <c:pt idx="78">
                  <c:v>19320630</c:v>
                </c:pt>
                <c:pt idx="79">
                  <c:v>19320730</c:v>
                </c:pt>
                <c:pt idx="80">
                  <c:v>19320831</c:v>
                </c:pt>
                <c:pt idx="81">
                  <c:v>19320930</c:v>
                </c:pt>
                <c:pt idx="82">
                  <c:v>19321031</c:v>
                </c:pt>
                <c:pt idx="83">
                  <c:v>19321130</c:v>
                </c:pt>
                <c:pt idx="84">
                  <c:v>19321231</c:v>
                </c:pt>
                <c:pt idx="85">
                  <c:v>19330131</c:v>
                </c:pt>
                <c:pt idx="86">
                  <c:v>19330228</c:v>
                </c:pt>
                <c:pt idx="87">
                  <c:v>19330331</c:v>
                </c:pt>
                <c:pt idx="88">
                  <c:v>19330429</c:v>
                </c:pt>
                <c:pt idx="89">
                  <c:v>19330531</c:v>
                </c:pt>
                <c:pt idx="90">
                  <c:v>19330630</c:v>
                </c:pt>
                <c:pt idx="91">
                  <c:v>19330731</c:v>
                </c:pt>
                <c:pt idx="92">
                  <c:v>19330831</c:v>
                </c:pt>
                <c:pt idx="93">
                  <c:v>19330930</c:v>
                </c:pt>
                <c:pt idx="94">
                  <c:v>19331031</c:v>
                </c:pt>
                <c:pt idx="95">
                  <c:v>19331129</c:v>
                </c:pt>
                <c:pt idx="96">
                  <c:v>19331230</c:v>
                </c:pt>
                <c:pt idx="97">
                  <c:v>19340131</c:v>
                </c:pt>
                <c:pt idx="98">
                  <c:v>19340228</c:v>
                </c:pt>
                <c:pt idx="99">
                  <c:v>19340331</c:v>
                </c:pt>
                <c:pt idx="100">
                  <c:v>19340430</c:v>
                </c:pt>
                <c:pt idx="101">
                  <c:v>19340531</c:v>
                </c:pt>
                <c:pt idx="102">
                  <c:v>19340630</c:v>
                </c:pt>
                <c:pt idx="103">
                  <c:v>19340731</c:v>
                </c:pt>
                <c:pt idx="104">
                  <c:v>19340831</c:v>
                </c:pt>
                <c:pt idx="105">
                  <c:v>19340929</c:v>
                </c:pt>
                <c:pt idx="106">
                  <c:v>19341031</c:v>
                </c:pt>
                <c:pt idx="107">
                  <c:v>19341130</c:v>
                </c:pt>
                <c:pt idx="108">
                  <c:v>19341231</c:v>
                </c:pt>
                <c:pt idx="109">
                  <c:v>19350131</c:v>
                </c:pt>
                <c:pt idx="110">
                  <c:v>19350228</c:v>
                </c:pt>
                <c:pt idx="111">
                  <c:v>19350330</c:v>
                </c:pt>
                <c:pt idx="112">
                  <c:v>19350430</c:v>
                </c:pt>
                <c:pt idx="113">
                  <c:v>19350531</c:v>
                </c:pt>
                <c:pt idx="114">
                  <c:v>19350629</c:v>
                </c:pt>
                <c:pt idx="115">
                  <c:v>19350731</c:v>
                </c:pt>
                <c:pt idx="116">
                  <c:v>19350831</c:v>
                </c:pt>
                <c:pt idx="117">
                  <c:v>19350930</c:v>
                </c:pt>
                <c:pt idx="118">
                  <c:v>19351031</c:v>
                </c:pt>
                <c:pt idx="119">
                  <c:v>19351130</c:v>
                </c:pt>
                <c:pt idx="120">
                  <c:v>19351231</c:v>
                </c:pt>
                <c:pt idx="121">
                  <c:v>19360131</c:v>
                </c:pt>
                <c:pt idx="122">
                  <c:v>19360229</c:v>
                </c:pt>
                <c:pt idx="123">
                  <c:v>19360331</c:v>
                </c:pt>
                <c:pt idx="124">
                  <c:v>19360430</c:v>
                </c:pt>
                <c:pt idx="125">
                  <c:v>19360529</c:v>
                </c:pt>
                <c:pt idx="126">
                  <c:v>19360630</c:v>
                </c:pt>
                <c:pt idx="127">
                  <c:v>19360731</c:v>
                </c:pt>
                <c:pt idx="128">
                  <c:v>19360831</c:v>
                </c:pt>
                <c:pt idx="129">
                  <c:v>19360930</c:v>
                </c:pt>
                <c:pt idx="130">
                  <c:v>19361031</c:v>
                </c:pt>
                <c:pt idx="131">
                  <c:v>19361130</c:v>
                </c:pt>
                <c:pt idx="132">
                  <c:v>19361231</c:v>
                </c:pt>
                <c:pt idx="133">
                  <c:v>19370130</c:v>
                </c:pt>
                <c:pt idx="134">
                  <c:v>19370227</c:v>
                </c:pt>
                <c:pt idx="135">
                  <c:v>19370331</c:v>
                </c:pt>
                <c:pt idx="136">
                  <c:v>19370430</c:v>
                </c:pt>
                <c:pt idx="137">
                  <c:v>19370528</c:v>
                </c:pt>
                <c:pt idx="138">
                  <c:v>19370630</c:v>
                </c:pt>
                <c:pt idx="139">
                  <c:v>19370731</c:v>
                </c:pt>
                <c:pt idx="140">
                  <c:v>19370831</c:v>
                </c:pt>
                <c:pt idx="141">
                  <c:v>19370930</c:v>
                </c:pt>
                <c:pt idx="142">
                  <c:v>19371030</c:v>
                </c:pt>
                <c:pt idx="143">
                  <c:v>19371130</c:v>
                </c:pt>
                <c:pt idx="144">
                  <c:v>19371231</c:v>
                </c:pt>
                <c:pt idx="145">
                  <c:v>19380131</c:v>
                </c:pt>
                <c:pt idx="146">
                  <c:v>19380228</c:v>
                </c:pt>
                <c:pt idx="147">
                  <c:v>19380331</c:v>
                </c:pt>
                <c:pt idx="148">
                  <c:v>19380430</c:v>
                </c:pt>
                <c:pt idx="149">
                  <c:v>19380531</c:v>
                </c:pt>
                <c:pt idx="150">
                  <c:v>19380630</c:v>
                </c:pt>
                <c:pt idx="151">
                  <c:v>19380730</c:v>
                </c:pt>
                <c:pt idx="152">
                  <c:v>19380831</c:v>
                </c:pt>
                <c:pt idx="153">
                  <c:v>19380930</c:v>
                </c:pt>
                <c:pt idx="154">
                  <c:v>19381031</c:v>
                </c:pt>
                <c:pt idx="155">
                  <c:v>19381130</c:v>
                </c:pt>
                <c:pt idx="156">
                  <c:v>19381231</c:v>
                </c:pt>
                <c:pt idx="157">
                  <c:v>19390131</c:v>
                </c:pt>
                <c:pt idx="158">
                  <c:v>19390228</c:v>
                </c:pt>
                <c:pt idx="159">
                  <c:v>19390331</c:v>
                </c:pt>
                <c:pt idx="160">
                  <c:v>19390429</c:v>
                </c:pt>
                <c:pt idx="161">
                  <c:v>19390531</c:v>
                </c:pt>
                <c:pt idx="162">
                  <c:v>19390630</c:v>
                </c:pt>
                <c:pt idx="163">
                  <c:v>19390731</c:v>
                </c:pt>
                <c:pt idx="164">
                  <c:v>19390831</c:v>
                </c:pt>
                <c:pt idx="165">
                  <c:v>19390930</c:v>
                </c:pt>
                <c:pt idx="166">
                  <c:v>19391031</c:v>
                </c:pt>
                <c:pt idx="167">
                  <c:v>19391130</c:v>
                </c:pt>
                <c:pt idx="168">
                  <c:v>19391230</c:v>
                </c:pt>
                <c:pt idx="169">
                  <c:v>19400131</c:v>
                </c:pt>
                <c:pt idx="170">
                  <c:v>19400229</c:v>
                </c:pt>
                <c:pt idx="171">
                  <c:v>19400330</c:v>
                </c:pt>
                <c:pt idx="172">
                  <c:v>19400430</c:v>
                </c:pt>
                <c:pt idx="173">
                  <c:v>19400531</c:v>
                </c:pt>
                <c:pt idx="174">
                  <c:v>19400629</c:v>
                </c:pt>
                <c:pt idx="175">
                  <c:v>19400731</c:v>
                </c:pt>
                <c:pt idx="176">
                  <c:v>19400831</c:v>
                </c:pt>
                <c:pt idx="177">
                  <c:v>19400930</c:v>
                </c:pt>
                <c:pt idx="178">
                  <c:v>19401031</c:v>
                </c:pt>
                <c:pt idx="179">
                  <c:v>19401130</c:v>
                </c:pt>
                <c:pt idx="180">
                  <c:v>19401231</c:v>
                </c:pt>
                <c:pt idx="181">
                  <c:v>19410131</c:v>
                </c:pt>
                <c:pt idx="182">
                  <c:v>19410228</c:v>
                </c:pt>
                <c:pt idx="183">
                  <c:v>19410331</c:v>
                </c:pt>
                <c:pt idx="184">
                  <c:v>19410430</c:v>
                </c:pt>
                <c:pt idx="185">
                  <c:v>19410531</c:v>
                </c:pt>
                <c:pt idx="186">
                  <c:v>19410630</c:v>
                </c:pt>
                <c:pt idx="187">
                  <c:v>19410731</c:v>
                </c:pt>
                <c:pt idx="188">
                  <c:v>19410830</c:v>
                </c:pt>
                <c:pt idx="189">
                  <c:v>19410930</c:v>
                </c:pt>
                <c:pt idx="190">
                  <c:v>19411031</c:v>
                </c:pt>
                <c:pt idx="191">
                  <c:v>19411129</c:v>
                </c:pt>
                <c:pt idx="192">
                  <c:v>19411231</c:v>
                </c:pt>
                <c:pt idx="193">
                  <c:v>19420131</c:v>
                </c:pt>
                <c:pt idx="194">
                  <c:v>19420228</c:v>
                </c:pt>
                <c:pt idx="195">
                  <c:v>19420331</c:v>
                </c:pt>
                <c:pt idx="196">
                  <c:v>19420430</c:v>
                </c:pt>
                <c:pt idx="197">
                  <c:v>19420529</c:v>
                </c:pt>
                <c:pt idx="198">
                  <c:v>19420630</c:v>
                </c:pt>
                <c:pt idx="199">
                  <c:v>19420731</c:v>
                </c:pt>
                <c:pt idx="200">
                  <c:v>19420831</c:v>
                </c:pt>
                <c:pt idx="201">
                  <c:v>19420930</c:v>
                </c:pt>
                <c:pt idx="202">
                  <c:v>19421031</c:v>
                </c:pt>
                <c:pt idx="203">
                  <c:v>19421130</c:v>
                </c:pt>
                <c:pt idx="204">
                  <c:v>19421231</c:v>
                </c:pt>
                <c:pt idx="205">
                  <c:v>19430130</c:v>
                </c:pt>
                <c:pt idx="206">
                  <c:v>19430227</c:v>
                </c:pt>
                <c:pt idx="207">
                  <c:v>19430331</c:v>
                </c:pt>
                <c:pt idx="208">
                  <c:v>19430430</c:v>
                </c:pt>
                <c:pt idx="209">
                  <c:v>19430529</c:v>
                </c:pt>
                <c:pt idx="210">
                  <c:v>19430630</c:v>
                </c:pt>
                <c:pt idx="211">
                  <c:v>19430731</c:v>
                </c:pt>
                <c:pt idx="212">
                  <c:v>19430831</c:v>
                </c:pt>
                <c:pt idx="213">
                  <c:v>19430930</c:v>
                </c:pt>
                <c:pt idx="214">
                  <c:v>19431030</c:v>
                </c:pt>
                <c:pt idx="215">
                  <c:v>19431130</c:v>
                </c:pt>
                <c:pt idx="216">
                  <c:v>19431231</c:v>
                </c:pt>
                <c:pt idx="217">
                  <c:v>19440131</c:v>
                </c:pt>
                <c:pt idx="218">
                  <c:v>19440229</c:v>
                </c:pt>
                <c:pt idx="219">
                  <c:v>19440331</c:v>
                </c:pt>
                <c:pt idx="220">
                  <c:v>19440429</c:v>
                </c:pt>
                <c:pt idx="221">
                  <c:v>19440531</c:v>
                </c:pt>
                <c:pt idx="222">
                  <c:v>19440630</c:v>
                </c:pt>
                <c:pt idx="223">
                  <c:v>19440731</c:v>
                </c:pt>
                <c:pt idx="224">
                  <c:v>19440831</c:v>
                </c:pt>
                <c:pt idx="225">
                  <c:v>19440930</c:v>
                </c:pt>
                <c:pt idx="226">
                  <c:v>19441031</c:v>
                </c:pt>
                <c:pt idx="227">
                  <c:v>19441130</c:v>
                </c:pt>
                <c:pt idx="228">
                  <c:v>19441230</c:v>
                </c:pt>
                <c:pt idx="229">
                  <c:v>19450131</c:v>
                </c:pt>
                <c:pt idx="230">
                  <c:v>19450228</c:v>
                </c:pt>
                <c:pt idx="231">
                  <c:v>19450331</c:v>
                </c:pt>
                <c:pt idx="232">
                  <c:v>19450430</c:v>
                </c:pt>
                <c:pt idx="233">
                  <c:v>19450531</c:v>
                </c:pt>
                <c:pt idx="234">
                  <c:v>19450630</c:v>
                </c:pt>
                <c:pt idx="235">
                  <c:v>19450731</c:v>
                </c:pt>
                <c:pt idx="236">
                  <c:v>19450831</c:v>
                </c:pt>
                <c:pt idx="237">
                  <c:v>19450929</c:v>
                </c:pt>
                <c:pt idx="238">
                  <c:v>19451031</c:v>
                </c:pt>
                <c:pt idx="239">
                  <c:v>19451130</c:v>
                </c:pt>
                <c:pt idx="240">
                  <c:v>19451231</c:v>
                </c:pt>
                <c:pt idx="241">
                  <c:v>19460131</c:v>
                </c:pt>
                <c:pt idx="242">
                  <c:v>19460228</c:v>
                </c:pt>
                <c:pt idx="243">
                  <c:v>19460330</c:v>
                </c:pt>
                <c:pt idx="244">
                  <c:v>19460430</c:v>
                </c:pt>
                <c:pt idx="245">
                  <c:v>19460531</c:v>
                </c:pt>
                <c:pt idx="246">
                  <c:v>19460628</c:v>
                </c:pt>
                <c:pt idx="247">
                  <c:v>19460731</c:v>
                </c:pt>
                <c:pt idx="248">
                  <c:v>19460830</c:v>
                </c:pt>
                <c:pt idx="249">
                  <c:v>19460930</c:v>
                </c:pt>
                <c:pt idx="250">
                  <c:v>19461031</c:v>
                </c:pt>
                <c:pt idx="251">
                  <c:v>19461130</c:v>
                </c:pt>
                <c:pt idx="252">
                  <c:v>19461231</c:v>
                </c:pt>
                <c:pt idx="253">
                  <c:v>19470131</c:v>
                </c:pt>
                <c:pt idx="254">
                  <c:v>19470228</c:v>
                </c:pt>
                <c:pt idx="255">
                  <c:v>19470331</c:v>
                </c:pt>
                <c:pt idx="256">
                  <c:v>19470430</c:v>
                </c:pt>
                <c:pt idx="257">
                  <c:v>19470529</c:v>
                </c:pt>
                <c:pt idx="258">
                  <c:v>19470630</c:v>
                </c:pt>
                <c:pt idx="259">
                  <c:v>19470731</c:v>
                </c:pt>
                <c:pt idx="260">
                  <c:v>19470829</c:v>
                </c:pt>
                <c:pt idx="261">
                  <c:v>19470930</c:v>
                </c:pt>
                <c:pt idx="262">
                  <c:v>19471031</c:v>
                </c:pt>
                <c:pt idx="263">
                  <c:v>19471129</c:v>
                </c:pt>
                <c:pt idx="264">
                  <c:v>19471231</c:v>
                </c:pt>
                <c:pt idx="265">
                  <c:v>19480131</c:v>
                </c:pt>
                <c:pt idx="266">
                  <c:v>19480228</c:v>
                </c:pt>
                <c:pt idx="267">
                  <c:v>19480331</c:v>
                </c:pt>
                <c:pt idx="268">
                  <c:v>19480430</c:v>
                </c:pt>
                <c:pt idx="269">
                  <c:v>19480528</c:v>
                </c:pt>
                <c:pt idx="270">
                  <c:v>19480630</c:v>
                </c:pt>
                <c:pt idx="271">
                  <c:v>19480730</c:v>
                </c:pt>
                <c:pt idx="272">
                  <c:v>19480831</c:v>
                </c:pt>
                <c:pt idx="273">
                  <c:v>19480930</c:v>
                </c:pt>
                <c:pt idx="274">
                  <c:v>19481030</c:v>
                </c:pt>
                <c:pt idx="275">
                  <c:v>19481130</c:v>
                </c:pt>
                <c:pt idx="276">
                  <c:v>19481231</c:v>
                </c:pt>
                <c:pt idx="277">
                  <c:v>19490131</c:v>
                </c:pt>
                <c:pt idx="278">
                  <c:v>19490228</c:v>
                </c:pt>
                <c:pt idx="279">
                  <c:v>19490331</c:v>
                </c:pt>
                <c:pt idx="280">
                  <c:v>19490430</c:v>
                </c:pt>
                <c:pt idx="281">
                  <c:v>19490531</c:v>
                </c:pt>
                <c:pt idx="282">
                  <c:v>19490630</c:v>
                </c:pt>
                <c:pt idx="283">
                  <c:v>19490729</c:v>
                </c:pt>
                <c:pt idx="284">
                  <c:v>19490831</c:v>
                </c:pt>
                <c:pt idx="285">
                  <c:v>19490930</c:v>
                </c:pt>
                <c:pt idx="286">
                  <c:v>19491031</c:v>
                </c:pt>
                <c:pt idx="287">
                  <c:v>19491130</c:v>
                </c:pt>
                <c:pt idx="288">
                  <c:v>19491231</c:v>
                </c:pt>
                <c:pt idx="289">
                  <c:v>19500131</c:v>
                </c:pt>
                <c:pt idx="290">
                  <c:v>19500228</c:v>
                </c:pt>
                <c:pt idx="291">
                  <c:v>19500331</c:v>
                </c:pt>
                <c:pt idx="292">
                  <c:v>19500429</c:v>
                </c:pt>
                <c:pt idx="293">
                  <c:v>19500531</c:v>
                </c:pt>
                <c:pt idx="294">
                  <c:v>19500630</c:v>
                </c:pt>
                <c:pt idx="295">
                  <c:v>19500731</c:v>
                </c:pt>
                <c:pt idx="296">
                  <c:v>19500831</c:v>
                </c:pt>
                <c:pt idx="297">
                  <c:v>19500929</c:v>
                </c:pt>
                <c:pt idx="298">
                  <c:v>19501031</c:v>
                </c:pt>
                <c:pt idx="299">
                  <c:v>19501130</c:v>
                </c:pt>
                <c:pt idx="300">
                  <c:v>19501230</c:v>
                </c:pt>
                <c:pt idx="301">
                  <c:v>19510131</c:v>
                </c:pt>
                <c:pt idx="302">
                  <c:v>19510228</c:v>
                </c:pt>
                <c:pt idx="303">
                  <c:v>19510331</c:v>
                </c:pt>
                <c:pt idx="304">
                  <c:v>19510430</c:v>
                </c:pt>
                <c:pt idx="305">
                  <c:v>19510531</c:v>
                </c:pt>
                <c:pt idx="306">
                  <c:v>19510629</c:v>
                </c:pt>
                <c:pt idx="307">
                  <c:v>19510731</c:v>
                </c:pt>
                <c:pt idx="308">
                  <c:v>19510831</c:v>
                </c:pt>
                <c:pt idx="309">
                  <c:v>19510928</c:v>
                </c:pt>
                <c:pt idx="310">
                  <c:v>19511031</c:v>
                </c:pt>
                <c:pt idx="311">
                  <c:v>19511130</c:v>
                </c:pt>
                <c:pt idx="312">
                  <c:v>19511231</c:v>
                </c:pt>
                <c:pt idx="313">
                  <c:v>19520131</c:v>
                </c:pt>
                <c:pt idx="314">
                  <c:v>19520229</c:v>
                </c:pt>
                <c:pt idx="315">
                  <c:v>19520331</c:v>
                </c:pt>
                <c:pt idx="316">
                  <c:v>19520430</c:v>
                </c:pt>
                <c:pt idx="317">
                  <c:v>19520529</c:v>
                </c:pt>
                <c:pt idx="318">
                  <c:v>19520630</c:v>
                </c:pt>
                <c:pt idx="319">
                  <c:v>19520731</c:v>
                </c:pt>
                <c:pt idx="320">
                  <c:v>19520829</c:v>
                </c:pt>
                <c:pt idx="321">
                  <c:v>19520930</c:v>
                </c:pt>
                <c:pt idx="322">
                  <c:v>19521031</c:v>
                </c:pt>
                <c:pt idx="323">
                  <c:v>19521128</c:v>
                </c:pt>
                <c:pt idx="324">
                  <c:v>19521231</c:v>
                </c:pt>
                <c:pt idx="325">
                  <c:v>19530130</c:v>
                </c:pt>
                <c:pt idx="326">
                  <c:v>19530227</c:v>
                </c:pt>
                <c:pt idx="327">
                  <c:v>19530331</c:v>
                </c:pt>
                <c:pt idx="328">
                  <c:v>19530430</c:v>
                </c:pt>
                <c:pt idx="329">
                  <c:v>19530529</c:v>
                </c:pt>
                <c:pt idx="330">
                  <c:v>19530630</c:v>
                </c:pt>
                <c:pt idx="331">
                  <c:v>19530731</c:v>
                </c:pt>
                <c:pt idx="332">
                  <c:v>19530831</c:v>
                </c:pt>
                <c:pt idx="333">
                  <c:v>19530930</c:v>
                </c:pt>
                <c:pt idx="334">
                  <c:v>19531030</c:v>
                </c:pt>
                <c:pt idx="335">
                  <c:v>19531130</c:v>
                </c:pt>
                <c:pt idx="336">
                  <c:v>19531231</c:v>
                </c:pt>
                <c:pt idx="337">
                  <c:v>19540129</c:v>
                </c:pt>
                <c:pt idx="338">
                  <c:v>19540226</c:v>
                </c:pt>
                <c:pt idx="339">
                  <c:v>19540331</c:v>
                </c:pt>
                <c:pt idx="340">
                  <c:v>19540430</c:v>
                </c:pt>
                <c:pt idx="341">
                  <c:v>19540528</c:v>
                </c:pt>
                <c:pt idx="342">
                  <c:v>19540630</c:v>
                </c:pt>
                <c:pt idx="343">
                  <c:v>19540730</c:v>
                </c:pt>
                <c:pt idx="344">
                  <c:v>19540831</c:v>
                </c:pt>
                <c:pt idx="345">
                  <c:v>19540930</c:v>
                </c:pt>
                <c:pt idx="346">
                  <c:v>19541029</c:v>
                </c:pt>
                <c:pt idx="347">
                  <c:v>19541130</c:v>
                </c:pt>
                <c:pt idx="348">
                  <c:v>19541231</c:v>
                </c:pt>
                <c:pt idx="349">
                  <c:v>19550131</c:v>
                </c:pt>
                <c:pt idx="350">
                  <c:v>19550228</c:v>
                </c:pt>
                <c:pt idx="351">
                  <c:v>19550331</c:v>
                </c:pt>
                <c:pt idx="352">
                  <c:v>19550429</c:v>
                </c:pt>
                <c:pt idx="353">
                  <c:v>19550531</c:v>
                </c:pt>
                <c:pt idx="354">
                  <c:v>19550630</c:v>
                </c:pt>
                <c:pt idx="355">
                  <c:v>19550729</c:v>
                </c:pt>
                <c:pt idx="356">
                  <c:v>19550831</c:v>
                </c:pt>
                <c:pt idx="357">
                  <c:v>19550930</c:v>
                </c:pt>
                <c:pt idx="358">
                  <c:v>19551031</c:v>
                </c:pt>
                <c:pt idx="359">
                  <c:v>19551130</c:v>
                </c:pt>
                <c:pt idx="360">
                  <c:v>19551230</c:v>
                </c:pt>
                <c:pt idx="361">
                  <c:v>19560131</c:v>
                </c:pt>
                <c:pt idx="362">
                  <c:v>19560229</c:v>
                </c:pt>
                <c:pt idx="363">
                  <c:v>19560329</c:v>
                </c:pt>
                <c:pt idx="364">
                  <c:v>19560430</c:v>
                </c:pt>
                <c:pt idx="365">
                  <c:v>19560531</c:v>
                </c:pt>
                <c:pt idx="366">
                  <c:v>19560629</c:v>
                </c:pt>
                <c:pt idx="367">
                  <c:v>19560731</c:v>
                </c:pt>
                <c:pt idx="368">
                  <c:v>19560831</c:v>
                </c:pt>
                <c:pt idx="369">
                  <c:v>19560928</c:v>
                </c:pt>
                <c:pt idx="370">
                  <c:v>19561031</c:v>
                </c:pt>
                <c:pt idx="371">
                  <c:v>19561130</c:v>
                </c:pt>
                <c:pt idx="372">
                  <c:v>19561231</c:v>
                </c:pt>
                <c:pt idx="373">
                  <c:v>19570131</c:v>
                </c:pt>
                <c:pt idx="374">
                  <c:v>19570228</c:v>
                </c:pt>
                <c:pt idx="375">
                  <c:v>19570329</c:v>
                </c:pt>
                <c:pt idx="376">
                  <c:v>19570430</c:v>
                </c:pt>
                <c:pt idx="377">
                  <c:v>19570531</c:v>
                </c:pt>
                <c:pt idx="378">
                  <c:v>19570628</c:v>
                </c:pt>
                <c:pt idx="379">
                  <c:v>19570731</c:v>
                </c:pt>
                <c:pt idx="380">
                  <c:v>19570830</c:v>
                </c:pt>
                <c:pt idx="381">
                  <c:v>19570930</c:v>
                </c:pt>
                <c:pt idx="382">
                  <c:v>19571031</c:v>
                </c:pt>
                <c:pt idx="383">
                  <c:v>19571129</c:v>
                </c:pt>
                <c:pt idx="384">
                  <c:v>19571231</c:v>
                </c:pt>
                <c:pt idx="385">
                  <c:v>19580131</c:v>
                </c:pt>
                <c:pt idx="386">
                  <c:v>19580228</c:v>
                </c:pt>
                <c:pt idx="387">
                  <c:v>19580331</c:v>
                </c:pt>
                <c:pt idx="388">
                  <c:v>19580430</c:v>
                </c:pt>
                <c:pt idx="389">
                  <c:v>19580529</c:v>
                </c:pt>
                <c:pt idx="390">
                  <c:v>19580630</c:v>
                </c:pt>
                <c:pt idx="391">
                  <c:v>19580731</c:v>
                </c:pt>
                <c:pt idx="392">
                  <c:v>19580829</c:v>
                </c:pt>
                <c:pt idx="393">
                  <c:v>19580930</c:v>
                </c:pt>
                <c:pt idx="394">
                  <c:v>19581031</c:v>
                </c:pt>
                <c:pt idx="395">
                  <c:v>19581128</c:v>
                </c:pt>
                <c:pt idx="396">
                  <c:v>19581231</c:v>
                </c:pt>
                <c:pt idx="397">
                  <c:v>19590130</c:v>
                </c:pt>
                <c:pt idx="398">
                  <c:v>19590227</c:v>
                </c:pt>
                <c:pt idx="399">
                  <c:v>19590331</c:v>
                </c:pt>
                <c:pt idx="400">
                  <c:v>19590430</c:v>
                </c:pt>
                <c:pt idx="401">
                  <c:v>19590529</c:v>
                </c:pt>
                <c:pt idx="402">
                  <c:v>19590630</c:v>
                </c:pt>
                <c:pt idx="403">
                  <c:v>19590731</c:v>
                </c:pt>
                <c:pt idx="404">
                  <c:v>19590831</c:v>
                </c:pt>
                <c:pt idx="405">
                  <c:v>19590930</c:v>
                </c:pt>
                <c:pt idx="406">
                  <c:v>19591030</c:v>
                </c:pt>
                <c:pt idx="407">
                  <c:v>19591130</c:v>
                </c:pt>
                <c:pt idx="408">
                  <c:v>19591231</c:v>
                </c:pt>
                <c:pt idx="409">
                  <c:v>19600129</c:v>
                </c:pt>
                <c:pt idx="410">
                  <c:v>19600229</c:v>
                </c:pt>
                <c:pt idx="411">
                  <c:v>19600331</c:v>
                </c:pt>
                <c:pt idx="412">
                  <c:v>19600429</c:v>
                </c:pt>
                <c:pt idx="413">
                  <c:v>19600531</c:v>
                </c:pt>
                <c:pt idx="414">
                  <c:v>19600630</c:v>
                </c:pt>
                <c:pt idx="415">
                  <c:v>19600729</c:v>
                </c:pt>
                <c:pt idx="416">
                  <c:v>19600831</c:v>
                </c:pt>
                <c:pt idx="417">
                  <c:v>19600930</c:v>
                </c:pt>
                <c:pt idx="418">
                  <c:v>19601031</c:v>
                </c:pt>
                <c:pt idx="419">
                  <c:v>19601130</c:v>
                </c:pt>
                <c:pt idx="420">
                  <c:v>19601230</c:v>
                </c:pt>
                <c:pt idx="421">
                  <c:v>19610131</c:v>
                </c:pt>
                <c:pt idx="422">
                  <c:v>19610228</c:v>
                </c:pt>
                <c:pt idx="423">
                  <c:v>19610330</c:v>
                </c:pt>
                <c:pt idx="424">
                  <c:v>19610428</c:v>
                </c:pt>
                <c:pt idx="425">
                  <c:v>19610531</c:v>
                </c:pt>
                <c:pt idx="426">
                  <c:v>19610630</c:v>
                </c:pt>
                <c:pt idx="427">
                  <c:v>19610731</c:v>
                </c:pt>
                <c:pt idx="428">
                  <c:v>19610831</c:v>
                </c:pt>
                <c:pt idx="429">
                  <c:v>19610929</c:v>
                </c:pt>
                <c:pt idx="430">
                  <c:v>19611031</c:v>
                </c:pt>
                <c:pt idx="431">
                  <c:v>19611130</c:v>
                </c:pt>
                <c:pt idx="432">
                  <c:v>19611229</c:v>
                </c:pt>
                <c:pt idx="433">
                  <c:v>19620131</c:v>
                </c:pt>
                <c:pt idx="434">
                  <c:v>19620228</c:v>
                </c:pt>
                <c:pt idx="435">
                  <c:v>19620330</c:v>
                </c:pt>
                <c:pt idx="436">
                  <c:v>19620430</c:v>
                </c:pt>
                <c:pt idx="437">
                  <c:v>19620531</c:v>
                </c:pt>
                <c:pt idx="438">
                  <c:v>19620629</c:v>
                </c:pt>
                <c:pt idx="439">
                  <c:v>19620731</c:v>
                </c:pt>
                <c:pt idx="440">
                  <c:v>19620831</c:v>
                </c:pt>
                <c:pt idx="441">
                  <c:v>19620928</c:v>
                </c:pt>
                <c:pt idx="442">
                  <c:v>19621031</c:v>
                </c:pt>
                <c:pt idx="443">
                  <c:v>19621130</c:v>
                </c:pt>
                <c:pt idx="444">
                  <c:v>19621231</c:v>
                </c:pt>
                <c:pt idx="445">
                  <c:v>19630131</c:v>
                </c:pt>
                <c:pt idx="446">
                  <c:v>19630228</c:v>
                </c:pt>
                <c:pt idx="447">
                  <c:v>19630329</c:v>
                </c:pt>
                <c:pt idx="448">
                  <c:v>19630430</c:v>
                </c:pt>
                <c:pt idx="449">
                  <c:v>19630531</c:v>
                </c:pt>
                <c:pt idx="450">
                  <c:v>19630628</c:v>
                </c:pt>
                <c:pt idx="451">
                  <c:v>19630731</c:v>
                </c:pt>
                <c:pt idx="452">
                  <c:v>19630830</c:v>
                </c:pt>
                <c:pt idx="453">
                  <c:v>19630930</c:v>
                </c:pt>
                <c:pt idx="454">
                  <c:v>19631031</c:v>
                </c:pt>
                <c:pt idx="455">
                  <c:v>19631129</c:v>
                </c:pt>
                <c:pt idx="456">
                  <c:v>19631231</c:v>
                </c:pt>
                <c:pt idx="457">
                  <c:v>19640131</c:v>
                </c:pt>
                <c:pt idx="458">
                  <c:v>19640228</c:v>
                </c:pt>
                <c:pt idx="459">
                  <c:v>19640331</c:v>
                </c:pt>
                <c:pt idx="460">
                  <c:v>19640430</c:v>
                </c:pt>
                <c:pt idx="461">
                  <c:v>19640528</c:v>
                </c:pt>
                <c:pt idx="462">
                  <c:v>19640630</c:v>
                </c:pt>
                <c:pt idx="463">
                  <c:v>19640731</c:v>
                </c:pt>
                <c:pt idx="464">
                  <c:v>19640831</c:v>
                </c:pt>
                <c:pt idx="465">
                  <c:v>19640930</c:v>
                </c:pt>
                <c:pt idx="466">
                  <c:v>19641030</c:v>
                </c:pt>
                <c:pt idx="467">
                  <c:v>19641130</c:v>
                </c:pt>
                <c:pt idx="468">
                  <c:v>19641231</c:v>
                </c:pt>
                <c:pt idx="469">
                  <c:v>19650129</c:v>
                </c:pt>
                <c:pt idx="470">
                  <c:v>19650226</c:v>
                </c:pt>
                <c:pt idx="471">
                  <c:v>19650331</c:v>
                </c:pt>
                <c:pt idx="472">
                  <c:v>19650430</c:v>
                </c:pt>
                <c:pt idx="473">
                  <c:v>19650528</c:v>
                </c:pt>
                <c:pt idx="474">
                  <c:v>19650630</c:v>
                </c:pt>
                <c:pt idx="475">
                  <c:v>19650730</c:v>
                </c:pt>
                <c:pt idx="476">
                  <c:v>19650831</c:v>
                </c:pt>
                <c:pt idx="477">
                  <c:v>19650930</c:v>
                </c:pt>
                <c:pt idx="478">
                  <c:v>19651029</c:v>
                </c:pt>
                <c:pt idx="479">
                  <c:v>19651130</c:v>
                </c:pt>
                <c:pt idx="480">
                  <c:v>19651231</c:v>
                </c:pt>
                <c:pt idx="481">
                  <c:v>19660131</c:v>
                </c:pt>
                <c:pt idx="482">
                  <c:v>19660228</c:v>
                </c:pt>
                <c:pt idx="483">
                  <c:v>19660331</c:v>
                </c:pt>
                <c:pt idx="484">
                  <c:v>19660429</c:v>
                </c:pt>
                <c:pt idx="485">
                  <c:v>19660531</c:v>
                </c:pt>
                <c:pt idx="486">
                  <c:v>19660630</c:v>
                </c:pt>
                <c:pt idx="487">
                  <c:v>19660729</c:v>
                </c:pt>
                <c:pt idx="488">
                  <c:v>19660831</c:v>
                </c:pt>
                <c:pt idx="489">
                  <c:v>19660930</c:v>
                </c:pt>
                <c:pt idx="490">
                  <c:v>19661031</c:v>
                </c:pt>
                <c:pt idx="491">
                  <c:v>19661130</c:v>
                </c:pt>
                <c:pt idx="492">
                  <c:v>19661230</c:v>
                </c:pt>
                <c:pt idx="493">
                  <c:v>19670131</c:v>
                </c:pt>
                <c:pt idx="494">
                  <c:v>19670228</c:v>
                </c:pt>
                <c:pt idx="495">
                  <c:v>19670331</c:v>
                </c:pt>
                <c:pt idx="496">
                  <c:v>19670428</c:v>
                </c:pt>
                <c:pt idx="497">
                  <c:v>19670531</c:v>
                </c:pt>
                <c:pt idx="498">
                  <c:v>19670630</c:v>
                </c:pt>
                <c:pt idx="499">
                  <c:v>19670731</c:v>
                </c:pt>
                <c:pt idx="500">
                  <c:v>19670831</c:v>
                </c:pt>
                <c:pt idx="501">
                  <c:v>19670929</c:v>
                </c:pt>
                <c:pt idx="502">
                  <c:v>19671031</c:v>
                </c:pt>
                <c:pt idx="503">
                  <c:v>19671130</c:v>
                </c:pt>
                <c:pt idx="504">
                  <c:v>19671229</c:v>
                </c:pt>
                <c:pt idx="505">
                  <c:v>19680131</c:v>
                </c:pt>
                <c:pt idx="506">
                  <c:v>19680229</c:v>
                </c:pt>
                <c:pt idx="507">
                  <c:v>19680329</c:v>
                </c:pt>
                <c:pt idx="508">
                  <c:v>19680430</c:v>
                </c:pt>
                <c:pt idx="509">
                  <c:v>19680531</c:v>
                </c:pt>
                <c:pt idx="510">
                  <c:v>19680628</c:v>
                </c:pt>
                <c:pt idx="511">
                  <c:v>19680730</c:v>
                </c:pt>
                <c:pt idx="512">
                  <c:v>19680830</c:v>
                </c:pt>
                <c:pt idx="513">
                  <c:v>19680930</c:v>
                </c:pt>
                <c:pt idx="514">
                  <c:v>19681031</c:v>
                </c:pt>
                <c:pt idx="515">
                  <c:v>19681129</c:v>
                </c:pt>
                <c:pt idx="516">
                  <c:v>19681231</c:v>
                </c:pt>
                <c:pt idx="517">
                  <c:v>19690131</c:v>
                </c:pt>
                <c:pt idx="518">
                  <c:v>19690228</c:v>
                </c:pt>
                <c:pt idx="519">
                  <c:v>19690328</c:v>
                </c:pt>
                <c:pt idx="520">
                  <c:v>19690430</c:v>
                </c:pt>
                <c:pt idx="521">
                  <c:v>19690529</c:v>
                </c:pt>
                <c:pt idx="522">
                  <c:v>19690630</c:v>
                </c:pt>
                <c:pt idx="523">
                  <c:v>19690731</c:v>
                </c:pt>
                <c:pt idx="524">
                  <c:v>19690829</c:v>
                </c:pt>
                <c:pt idx="525">
                  <c:v>19690930</c:v>
                </c:pt>
                <c:pt idx="526">
                  <c:v>19691031</c:v>
                </c:pt>
                <c:pt idx="527">
                  <c:v>19691128</c:v>
                </c:pt>
                <c:pt idx="528">
                  <c:v>19691231</c:v>
                </c:pt>
                <c:pt idx="529">
                  <c:v>19700130</c:v>
                </c:pt>
                <c:pt idx="530">
                  <c:v>19700227</c:v>
                </c:pt>
                <c:pt idx="531">
                  <c:v>19700331</c:v>
                </c:pt>
                <c:pt idx="532">
                  <c:v>19700430</c:v>
                </c:pt>
                <c:pt idx="533">
                  <c:v>19700529</c:v>
                </c:pt>
                <c:pt idx="534">
                  <c:v>19700630</c:v>
                </c:pt>
                <c:pt idx="535">
                  <c:v>19700731</c:v>
                </c:pt>
                <c:pt idx="536">
                  <c:v>19700831</c:v>
                </c:pt>
                <c:pt idx="537">
                  <c:v>19700930</c:v>
                </c:pt>
                <c:pt idx="538">
                  <c:v>19701030</c:v>
                </c:pt>
                <c:pt idx="539">
                  <c:v>19701130</c:v>
                </c:pt>
                <c:pt idx="540">
                  <c:v>19701231</c:v>
                </c:pt>
                <c:pt idx="541">
                  <c:v>19710129</c:v>
                </c:pt>
                <c:pt idx="542">
                  <c:v>19710226</c:v>
                </c:pt>
                <c:pt idx="543">
                  <c:v>19710331</c:v>
                </c:pt>
                <c:pt idx="544">
                  <c:v>19710430</c:v>
                </c:pt>
                <c:pt idx="545">
                  <c:v>19710528</c:v>
                </c:pt>
                <c:pt idx="546">
                  <c:v>19710630</c:v>
                </c:pt>
                <c:pt idx="547">
                  <c:v>19710730</c:v>
                </c:pt>
                <c:pt idx="548">
                  <c:v>19710831</c:v>
                </c:pt>
                <c:pt idx="549">
                  <c:v>19710930</c:v>
                </c:pt>
                <c:pt idx="550">
                  <c:v>19711029</c:v>
                </c:pt>
                <c:pt idx="551">
                  <c:v>19711130</c:v>
                </c:pt>
                <c:pt idx="552">
                  <c:v>19711231</c:v>
                </c:pt>
                <c:pt idx="553">
                  <c:v>19720131</c:v>
                </c:pt>
                <c:pt idx="554">
                  <c:v>19720229</c:v>
                </c:pt>
                <c:pt idx="555">
                  <c:v>19720330</c:v>
                </c:pt>
                <c:pt idx="556">
                  <c:v>19720428</c:v>
                </c:pt>
                <c:pt idx="557">
                  <c:v>19720531</c:v>
                </c:pt>
                <c:pt idx="558">
                  <c:v>19720630</c:v>
                </c:pt>
                <c:pt idx="559">
                  <c:v>19720731</c:v>
                </c:pt>
                <c:pt idx="560">
                  <c:v>19720831</c:v>
                </c:pt>
                <c:pt idx="561">
                  <c:v>19720929</c:v>
                </c:pt>
                <c:pt idx="562">
                  <c:v>19721031</c:v>
                </c:pt>
                <c:pt idx="563">
                  <c:v>19721130</c:v>
                </c:pt>
                <c:pt idx="564">
                  <c:v>19721229</c:v>
                </c:pt>
                <c:pt idx="565">
                  <c:v>19730131</c:v>
                </c:pt>
                <c:pt idx="566">
                  <c:v>19730228</c:v>
                </c:pt>
                <c:pt idx="567">
                  <c:v>19730330</c:v>
                </c:pt>
                <c:pt idx="568">
                  <c:v>19730430</c:v>
                </c:pt>
                <c:pt idx="569">
                  <c:v>19730531</c:v>
                </c:pt>
                <c:pt idx="570">
                  <c:v>19730629</c:v>
                </c:pt>
                <c:pt idx="571">
                  <c:v>19730731</c:v>
                </c:pt>
                <c:pt idx="572">
                  <c:v>19730831</c:v>
                </c:pt>
                <c:pt idx="573">
                  <c:v>19730928</c:v>
                </c:pt>
                <c:pt idx="574">
                  <c:v>19731031</c:v>
                </c:pt>
                <c:pt idx="575">
                  <c:v>19731130</c:v>
                </c:pt>
                <c:pt idx="576">
                  <c:v>19731231</c:v>
                </c:pt>
                <c:pt idx="577">
                  <c:v>19740131</c:v>
                </c:pt>
                <c:pt idx="578">
                  <c:v>19740228</c:v>
                </c:pt>
                <c:pt idx="579">
                  <c:v>19740329</c:v>
                </c:pt>
                <c:pt idx="580">
                  <c:v>19740430</c:v>
                </c:pt>
                <c:pt idx="581">
                  <c:v>19740531</c:v>
                </c:pt>
                <c:pt idx="582">
                  <c:v>19740628</c:v>
                </c:pt>
                <c:pt idx="583">
                  <c:v>19740731</c:v>
                </c:pt>
                <c:pt idx="584">
                  <c:v>19740830</c:v>
                </c:pt>
                <c:pt idx="585">
                  <c:v>19740930</c:v>
                </c:pt>
                <c:pt idx="586">
                  <c:v>19741031</c:v>
                </c:pt>
                <c:pt idx="587">
                  <c:v>19741129</c:v>
                </c:pt>
                <c:pt idx="588">
                  <c:v>19741231</c:v>
                </c:pt>
                <c:pt idx="589">
                  <c:v>19750131</c:v>
                </c:pt>
                <c:pt idx="590">
                  <c:v>19750228</c:v>
                </c:pt>
                <c:pt idx="591">
                  <c:v>19750331</c:v>
                </c:pt>
                <c:pt idx="592">
                  <c:v>19750430</c:v>
                </c:pt>
                <c:pt idx="593">
                  <c:v>19750530</c:v>
                </c:pt>
                <c:pt idx="594">
                  <c:v>19750630</c:v>
                </c:pt>
                <c:pt idx="595">
                  <c:v>19750731</c:v>
                </c:pt>
                <c:pt idx="596">
                  <c:v>19750829</c:v>
                </c:pt>
                <c:pt idx="597">
                  <c:v>19750930</c:v>
                </c:pt>
                <c:pt idx="598">
                  <c:v>19751031</c:v>
                </c:pt>
                <c:pt idx="599">
                  <c:v>19751128</c:v>
                </c:pt>
                <c:pt idx="600">
                  <c:v>19751231</c:v>
                </c:pt>
                <c:pt idx="601">
                  <c:v>19760130</c:v>
                </c:pt>
                <c:pt idx="602">
                  <c:v>19760227</c:v>
                </c:pt>
                <c:pt idx="603">
                  <c:v>19760331</c:v>
                </c:pt>
                <c:pt idx="604">
                  <c:v>19760430</c:v>
                </c:pt>
                <c:pt idx="605">
                  <c:v>19760528</c:v>
                </c:pt>
                <c:pt idx="606">
                  <c:v>19760630</c:v>
                </c:pt>
                <c:pt idx="607">
                  <c:v>19760730</c:v>
                </c:pt>
                <c:pt idx="608">
                  <c:v>19760831</c:v>
                </c:pt>
                <c:pt idx="609">
                  <c:v>19760930</c:v>
                </c:pt>
                <c:pt idx="610">
                  <c:v>19761029</c:v>
                </c:pt>
                <c:pt idx="611">
                  <c:v>19761130</c:v>
                </c:pt>
                <c:pt idx="612">
                  <c:v>19761231</c:v>
                </c:pt>
                <c:pt idx="613">
                  <c:v>19770131</c:v>
                </c:pt>
                <c:pt idx="614">
                  <c:v>19770228</c:v>
                </c:pt>
                <c:pt idx="615">
                  <c:v>19770331</c:v>
                </c:pt>
                <c:pt idx="616">
                  <c:v>19770429</c:v>
                </c:pt>
                <c:pt idx="617">
                  <c:v>19770531</c:v>
                </c:pt>
                <c:pt idx="618">
                  <c:v>19770630</c:v>
                </c:pt>
                <c:pt idx="619">
                  <c:v>19770729</c:v>
                </c:pt>
                <c:pt idx="620">
                  <c:v>19770831</c:v>
                </c:pt>
                <c:pt idx="621">
                  <c:v>19770930</c:v>
                </c:pt>
                <c:pt idx="622">
                  <c:v>19771031</c:v>
                </c:pt>
                <c:pt idx="623">
                  <c:v>19771130</c:v>
                </c:pt>
                <c:pt idx="624">
                  <c:v>19771230</c:v>
                </c:pt>
                <c:pt idx="625">
                  <c:v>19780131</c:v>
                </c:pt>
                <c:pt idx="626">
                  <c:v>19780228</c:v>
                </c:pt>
                <c:pt idx="627">
                  <c:v>19780331</c:v>
                </c:pt>
                <c:pt idx="628">
                  <c:v>19780428</c:v>
                </c:pt>
                <c:pt idx="629">
                  <c:v>19780531</c:v>
                </c:pt>
                <c:pt idx="630">
                  <c:v>19780630</c:v>
                </c:pt>
                <c:pt idx="631">
                  <c:v>19780731</c:v>
                </c:pt>
                <c:pt idx="632">
                  <c:v>19780831</c:v>
                </c:pt>
                <c:pt idx="633">
                  <c:v>19780929</c:v>
                </c:pt>
                <c:pt idx="634">
                  <c:v>19781031</c:v>
                </c:pt>
                <c:pt idx="635">
                  <c:v>19781130</c:v>
                </c:pt>
                <c:pt idx="636">
                  <c:v>19781229</c:v>
                </c:pt>
                <c:pt idx="637">
                  <c:v>19790131</c:v>
                </c:pt>
                <c:pt idx="638">
                  <c:v>19790228</c:v>
                </c:pt>
                <c:pt idx="639">
                  <c:v>19790330</c:v>
                </c:pt>
                <c:pt idx="640">
                  <c:v>19790430</c:v>
                </c:pt>
                <c:pt idx="641">
                  <c:v>19790531</c:v>
                </c:pt>
                <c:pt idx="642">
                  <c:v>19790629</c:v>
                </c:pt>
                <c:pt idx="643">
                  <c:v>19790731</c:v>
                </c:pt>
                <c:pt idx="644">
                  <c:v>19790831</c:v>
                </c:pt>
                <c:pt idx="645">
                  <c:v>19790928</c:v>
                </c:pt>
                <c:pt idx="646">
                  <c:v>19791031</c:v>
                </c:pt>
                <c:pt idx="647">
                  <c:v>19791130</c:v>
                </c:pt>
                <c:pt idx="648">
                  <c:v>19791231</c:v>
                </c:pt>
                <c:pt idx="649">
                  <c:v>19800131</c:v>
                </c:pt>
                <c:pt idx="650">
                  <c:v>19800229</c:v>
                </c:pt>
                <c:pt idx="651">
                  <c:v>19800331</c:v>
                </c:pt>
                <c:pt idx="652">
                  <c:v>19800430</c:v>
                </c:pt>
                <c:pt idx="653">
                  <c:v>19800530</c:v>
                </c:pt>
                <c:pt idx="654">
                  <c:v>19800630</c:v>
                </c:pt>
                <c:pt idx="655">
                  <c:v>19800731</c:v>
                </c:pt>
                <c:pt idx="656">
                  <c:v>19800829</c:v>
                </c:pt>
                <c:pt idx="657">
                  <c:v>19800930</c:v>
                </c:pt>
                <c:pt idx="658">
                  <c:v>19801031</c:v>
                </c:pt>
                <c:pt idx="659">
                  <c:v>19801128</c:v>
                </c:pt>
                <c:pt idx="660">
                  <c:v>19801231</c:v>
                </c:pt>
                <c:pt idx="661">
                  <c:v>19810130</c:v>
                </c:pt>
                <c:pt idx="662">
                  <c:v>19810227</c:v>
                </c:pt>
                <c:pt idx="663">
                  <c:v>19810331</c:v>
                </c:pt>
                <c:pt idx="664">
                  <c:v>19810430</c:v>
                </c:pt>
                <c:pt idx="665">
                  <c:v>19810529</c:v>
                </c:pt>
                <c:pt idx="666">
                  <c:v>19810630</c:v>
                </c:pt>
                <c:pt idx="667">
                  <c:v>19810731</c:v>
                </c:pt>
                <c:pt idx="668">
                  <c:v>19810831</c:v>
                </c:pt>
                <c:pt idx="669">
                  <c:v>19810930</c:v>
                </c:pt>
                <c:pt idx="670">
                  <c:v>19811030</c:v>
                </c:pt>
                <c:pt idx="671">
                  <c:v>19811130</c:v>
                </c:pt>
                <c:pt idx="672">
                  <c:v>19811231</c:v>
                </c:pt>
                <c:pt idx="673">
                  <c:v>19820129</c:v>
                </c:pt>
                <c:pt idx="674">
                  <c:v>19820226</c:v>
                </c:pt>
                <c:pt idx="675">
                  <c:v>19820331</c:v>
                </c:pt>
                <c:pt idx="676">
                  <c:v>19820430</c:v>
                </c:pt>
                <c:pt idx="677">
                  <c:v>19820528</c:v>
                </c:pt>
                <c:pt idx="678">
                  <c:v>19820630</c:v>
                </c:pt>
                <c:pt idx="679">
                  <c:v>19820730</c:v>
                </c:pt>
                <c:pt idx="680">
                  <c:v>19820831</c:v>
                </c:pt>
                <c:pt idx="681">
                  <c:v>19820930</c:v>
                </c:pt>
                <c:pt idx="682">
                  <c:v>19821029</c:v>
                </c:pt>
                <c:pt idx="683">
                  <c:v>19821130</c:v>
                </c:pt>
                <c:pt idx="684">
                  <c:v>19821231</c:v>
                </c:pt>
                <c:pt idx="685">
                  <c:v>19830131</c:v>
                </c:pt>
                <c:pt idx="686">
                  <c:v>19830228</c:v>
                </c:pt>
                <c:pt idx="687">
                  <c:v>19830331</c:v>
                </c:pt>
                <c:pt idx="688">
                  <c:v>19830429</c:v>
                </c:pt>
                <c:pt idx="689">
                  <c:v>19830531</c:v>
                </c:pt>
                <c:pt idx="690">
                  <c:v>19830630</c:v>
                </c:pt>
                <c:pt idx="691">
                  <c:v>19830729</c:v>
                </c:pt>
                <c:pt idx="692">
                  <c:v>19830831</c:v>
                </c:pt>
                <c:pt idx="693">
                  <c:v>19830930</c:v>
                </c:pt>
                <c:pt idx="694">
                  <c:v>19831031</c:v>
                </c:pt>
                <c:pt idx="695">
                  <c:v>19831130</c:v>
                </c:pt>
                <c:pt idx="696">
                  <c:v>19831230</c:v>
                </c:pt>
                <c:pt idx="697">
                  <c:v>19840131</c:v>
                </c:pt>
                <c:pt idx="698">
                  <c:v>19840229</c:v>
                </c:pt>
                <c:pt idx="699">
                  <c:v>19840330</c:v>
                </c:pt>
                <c:pt idx="700">
                  <c:v>19840430</c:v>
                </c:pt>
                <c:pt idx="701">
                  <c:v>19840531</c:v>
                </c:pt>
                <c:pt idx="702">
                  <c:v>19840629</c:v>
                </c:pt>
                <c:pt idx="703">
                  <c:v>19840731</c:v>
                </c:pt>
                <c:pt idx="704">
                  <c:v>19840831</c:v>
                </c:pt>
                <c:pt idx="705">
                  <c:v>19840928</c:v>
                </c:pt>
                <c:pt idx="706">
                  <c:v>19841031</c:v>
                </c:pt>
                <c:pt idx="707">
                  <c:v>19841130</c:v>
                </c:pt>
                <c:pt idx="708">
                  <c:v>19841231</c:v>
                </c:pt>
                <c:pt idx="709">
                  <c:v>19850131</c:v>
                </c:pt>
                <c:pt idx="710">
                  <c:v>19850228</c:v>
                </c:pt>
                <c:pt idx="711">
                  <c:v>19850329</c:v>
                </c:pt>
                <c:pt idx="712">
                  <c:v>19850430</c:v>
                </c:pt>
                <c:pt idx="713">
                  <c:v>19850531</c:v>
                </c:pt>
                <c:pt idx="714">
                  <c:v>19850628</c:v>
                </c:pt>
                <c:pt idx="715">
                  <c:v>19850731</c:v>
                </c:pt>
                <c:pt idx="716">
                  <c:v>19850830</c:v>
                </c:pt>
                <c:pt idx="717">
                  <c:v>19850930</c:v>
                </c:pt>
                <c:pt idx="718">
                  <c:v>19851031</c:v>
                </c:pt>
                <c:pt idx="719">
                  <c:v>19851129</c:v>
                </c:pt>
                <c:pt idx="720">
                  <c:v>19851231</c:v>
                </c:pt>
                <c:pt idx="721">
                  <c:v>19860131</c:v>
                </c:pt>
                <c:pt idx="722">
                  <c:v>19860228</c:v>
                </c:pt>
                <c:pt idx="723">
                  <c:v>19860331</c:v>
                </c:pt>
                <c:pt idx="724">
                  <c:v>19860430</c:v>
                </c:pt>
                <c:pt idx="725">
                  <c:v>19860530</c:v>
                </c:pt>
                <c:pt idx="726">
                  <c:v>19860630</c:v>
                </c:pt>
                <c:pt idx="727">
                  <c:v>19860731</c:v>
                </c:pt>
                <c:pt idx="728">
                  <c:v>19860829</c:v>
                </c:pt>
                <c:pt idx="729">
                  <c:v>19860930</c:v>
                </c:pt>
                <c:pt idx="730">
                  <c:v>19861031</c:v>
                </c:pt>
                <c:pt idx="731">
                  <c:v>19861128</c:v>
                </c:pt>
                <c:pt idx="732">
                  <c:v>19861231</c:v>
                </c:pt>
                <c:pt idx="733">
                  <c:v>19870130</c:v>
                </c:pt>
                <c:pt idx="734">
                  <c:v>19870227</c:v>
                </c:pt>
                <c:pt idx="735">
                  <c:v>19870331</c:v>
                </c:pt>
                <c:pt idx="736">
                  <c:v>19870430</c:v>
                </c:pt>
                <c:pt idx="737">
                  <c:v>19870529</c:v>
                </c:pt>
                <c:pt idx="738">
                  <c:v>19870630</c:v>
                </c:pt>
                <c:pt idx="739">
                  <c:v>19870731</c:v>
                </c:pt>
                <c:pt idx="740">
                  <c:v>19870831</c:v>
                </c:pt>
                <c:pt idx="741">
                  <c:v>19870930</c:v>
                </c:pt>
                <c:pt idx="742">
                  <c:v>19871030</c:v>
                </c:pt>
                <c:pt idx="743">
                  <c:v>19871130</c:v>
                </c:pt>
                <c:pt idx="744">
                  <c:v>19871231</c:v>
                </c:pt>
                <c:pt idx="745">
                  <c:v>19880129</c:v>
                </c:pt>
                <c:pt idx="746">
                  <c:v>19880229</c:v>
                </c:pt>
                <c:pt idx="747">
                  <c:v>19880331</c:v>
                </c:pt>
                <c:pt idx="748">
                  <c:v>19880429</c:v>
                </c:pt>
                <c:pt idx="749">
                  <c:v>19880531</c:v>
                </c:pt>
                <c:pt idx="750">
                  <c:v>19880630</c:v>
                </c:pt>
                <c:pt idx="751">
                  <c:v>19880729</c:v>
                </c:pt>
                <c:pt idx="752">
                  <c:v>19880831</c:v>
                </c:pt>
                <c:pt idx="753">
                  <c:v>19880930</c:v>
                </c:pt>
                <c:pt idx="754">
                  <c:v>19881031</c:v>
                </c:pt>
                <c:pt idx="755">
                  <c:v>19881130</c:v>
                </c:pt>
                <c:pt idx="756">
                  <c:v>19881230</c:v>
                </c:pt>
                <c:pt idx="757">
                  <c:v>19890131</c:v>
                </c:pt>
                <c:pt idx="758">
                  <c:v>19890228</c:v>
                </c:pt>
                <c:pt idx="759">
                  <c:v>19890331</c:v>
                </c:pt>
                <c:pt idx="760">
                  <c:v>19890428</c:v>
                </c:pt>
                <c:pt idx="761">
                  <c:v>19890531</c:v>
                </c:pt>
                <c:pt idx="762">
                  <c:v>19890630</c:v>
                </c:pt>
                <c:pt idx="763">
                  <c:v>19890731</c:v>
                </c:pt>
                <c:pt idx="764">
                  <c:v>19890831</c:v>
                </c:pt>
                <c:pt idx="765">
                  <c:v>19890929</c:v>
                </c:pt>
                <c:pt idx="766">
                  <c:v>19891031</c:v>
                </c:pt>
                <c:pt idx="767">
                  <c:v>19891130</c:v>
                </c:pt>
                <c:pt idx="768">
                  <c:v>19891229</c:v>
                </c:pt>
                <c:pt idx="769">
                  <c:v>19900131</c:v>
                </c:pt>
                <c:pt idx="770">
                  <c:v>19900228</c:v>
                </c:pt>
                <c:pt idx="771">
                  <c:v>19900330</c:v>
                </c:pt>
                <c:pt idx="772">
                  <c:v>19900430</c:v>
                </c:pt>
                <c:pt idx="773">
                  <c:v>19900531</c:v>
                </c:pt>
                <c:pt idx="774">
                  <c:v>19900629</c:v>
                </c:pt>
                <c:pt idx="775">
                  <c:v>19900731</c:v>
                </c:pt>
                <c:pt idx="776">
                  <c:v>19900831</c:v>
                </c:pt>
                <c:pt idx="777">
                  <c:v>19900928</c:v>
                </c:pt>
                <c:pt idx="778">
                  <c:v>19901031</c:v>
                </c:pt>
                <c:pt idx="779">
                  <c:v>19901130</c:v>
                </c:pt>
                <c:pt idx="780">
                  <c:v>19901231</c:v>
                </c:pt>
                <c:pt idx="781">
                  <c:v>19910131</c:v>
                </c:pt>
                <c:pt idx="782">
                  <c:v>19910228</c:v>
                </c:pt>
                <c:pt idx="783">
                  <c:v>19910328</c:v>
                </c:pt>
                <c:pt idx="784">
                  <c:v>19910430</c:v>
                </c:pt>
                <c:pt idx="785">
                  <c:v>19910531</c:v>
                </c:pt>
                <c:pt idx="786">
                  <c:v>19910628</c:v>
                </c:pt>
                <c:pt idx="787">
                  <c:v>19910731</c:v>
                </c:pt>
                <c:pt idx="788">
                  <c:v>19910830</c:v>
                </c:pt>
                <c:pt idx="789">
                  <c:v>19910930</c:v>
                </c:pt>
                <c:pt idx="790">
                  <c:v>19911031</c:v>
                </c:pt>
                <c:pt idx="791">
                  <c:v>19911129</c:v>
                </c:pt>
                <c:pt idx="792">
                  <c:v>19911231</c:v>
                </c:pt>
                <c:pt idx="793">
                  <c:v>19920131</c:v>
                </c:pt>
                <c:pt idx="794">
                  <c:v>19920228</c:v>
                </c:pt>
                <c:pt idx="795">
                  <c:v>19920331</c:v>
                </c:pt>
                <c:pt idx="796">
                  <c:v>19920430</c:v>
                </c:pt>
                <c:pt idx="797">
                  <c:v>19920529</c:v>
                </c:pt>
                <c:pt idx="798">
                  <c:v>19920630</c:v>
                </c:pt>
                <c:pt idx="799">
                  <c:v>19920731</c:v>
                </c:pt>
                <c:pt idx="800">
                  <c:v>19920831</c:v>
                </c:pt>
                <c:pt idx="801">
                  <c:v>19920930</c:v>
                </c:pt>
                <c:pt idx="802">
                  <c:v>19921030</c:v>
                </c:pt>
                <c:pt idx="803">
                  <c:v>19921130</c:v>
                </c:pt>
                <c:pt idx="804">
                  <c:v>19921231</c:v>
                </c:pt>
                <c:pt idx="805">
                  <c:v>19930129</c:v>
                </c:pt>
                <c:pt idx="806">
                  <c:v>19930226</c:v>
                </c:pt>
                <c:pt idx="807">
                  <c:v>19930331</c:v>
                </c:pt>
                <c:pt idx="808">
                  <c:v>19930430</c:v>
                </c:pt>
                <c:pt idx="809">
                  <c:v>19930528</c:v>
                </c:pt>
                <c:pt idx="810">
                  <c:v>19930630</c:v>
                </c:pt>
                <c:pt idx="811">
                  <c:v>19930730</c:v>
                </c:pt>
                <c:pt idx="812">
                  <c:v>19930831</c:v>
                </c:pt>
                <c:pt idx="813">
                  <c:v>19930930</c:v>
                </c:pt>
                <c:pt idx="814">
                  <c:v>19931029</c:v>
                </c:pt>
                <c:pt idx="815">
                  <c:v>19931130</c:v>
                </c:pt>
                <c:pt idx="816">
                  <c:v>19931231</c:v>
                </c:pt>
                <c:pt idx="817">
                  <c:v>19940131</c:v>
                </c:pt>
                <c:pt idx="818">
                  <c:v>19940228</c:v>
                </c:pt>
                <c:pt idx="819">
                  <c:v>19940331</c:v>
                </c:pt>
                <c:pt idx="820">
                  <c:v>19940429</c:v>
                </c:pt>
                <c:pt idx="821">
                  <c:v>19940531</c:v>
                </c:pt>
                <c:pt idx="822">
                  <c:v>19940630</c:v>
                </c:pt>
                <c:pt idx="823">
                  <c:v>19940729</c:v>
                </c:pt>
                <c:pt idx="824">
                  <c:v>19940831</c:v>
                </c:pt>
                <c:pt idx="825">
                  <c:v>19940930</c:v>
                </c:pt>
                <c:pt idx="826">
                  <c:v>19941031</c:v>
                </c:pt>
                <c:pt idx="827">
                  <c:v>19941130</c:v>
                </c:pt>
                <c:pt idx="828">
                  <c:v>19941230</c:v>
                </c:pt>
                <c:pt idx="829">
                  <c:v>19950131</c:v>
                </c:pt>
                <c:pt idx="830">
                  <c:v>19950228</c:v>
                </c:pt>
                <c:pt idx="831">
                  <c:v>19950331</c:v>
                </c:pt>
                <c:pt idx="832">
                  <c:v>19950428</c:v>
                </c:pt>
                <c:pt idx="833">
                  <c:v>19950531</c:v>
                </c:pt>
                <c:pt idx="834">
                  <c:v>19950630</c:v>
                </c:pt>
                <c:pt idx="835">
                  <c:v>19950731</c:v>
                </c:pt>
                <c:pt idx="836">
                  <c:v>19950831</c:v>
                </c:pt>
                <c:pt idx="837">
                  <c:v>19950929</c:v>
                </c:pt>
                <c:pt idx="838">
                  <c:v>19951031</c:v>
                </c:pt>
                <c:pt idx="839">
                  <c:v>19951130</c:v>
                </c:pt>
                <c:pt idx="840">
                  <c:v>19951229</c:v>
                </c:pt>
                <c:pt idx="841">
                  <c:v>19960131</c:v>
                </c:pt>
                <c:pt idx="842">
                  <c:v>19960229</c:v>
                </c:pt>
                <c:pt idx="843">
                  <c:v>19960329</c:v>
                </c:pt>
                <c:pt idx="844">
                  <c:v>19960430</c:v>
                </c:pt>
                <c:pt idx="845">
                  <c:v>19960531</c:v>
                </c:pt>
                <c:pt idx="846">
                  <c:v>19960628</c:v>
                </c:pt>
                <c:pt idx="847">
                  <c:v>19960731</c:v>
                </c:pt>
                <c:pt idx="848">
                  <c:v>19960830</c:v>
                </c:pt>
                <c:pt idx="849">
                  <c:v>19960930</c:v>
                </c:pt>
                <c:pt idx="850">
                  <c:v>19961031</c:v>
                </c:pt>
                <c:pt idx="851">
                  <c:v>19961129</c:v>
                </c:pt>
                <c:pt idx="852">
                  <c:v>19961231</c:v>
                </c:pt>
                <c:pt idx="853">
                  <c:v>19970131</c:v>
                </c:pt>
                <c:pt idx="854">
                  <c:v>19970228</c:v>
                </c:pt>
                <c:pt idx="855">
                  <c:v>19970331</c:v>
                </c:pt>
                <c:pt idx="856">
                  <c:v>19970430</c:v>
                </c:pt>
                <c:pt idx="857">
                  <c:v>19970530</c:v>
                </c:pt>
                <c:pt idx="858">
                  <c:v>19970630</c:v>
                </c:pt>
                <c:pt idx="859">
                  <c:v>19970731</c:v>
                </c:pt>
                <c:pt idx="860">
                  <c:v>19970829</c:v>
                </c:pt>
                <c:pt idx="861">
                  <c:v>19970930</c:v>
                </c:pt>
                <c:pt idx="862">
                  <c:v>19971031</c:v>
                </c:pt>
                <c:pt idx="863">
                  <c:v>19971128</c:v>
                </c:pt>
                <c:pt idx="864">
                  <c:v>19971231</c:v>
                </c:pt>
                <c:pt idx="865">
                  <c:v>19980130</c:v>
                </c:pt>
                <c:pt idx="866">
                  <c:v>19980227</c:v>
                </c:pt>
                <c:pt idx="867">
                  <c:v>19980331</c:v>
                </c:pt>
                <c:pt idx="868">
                  <c:v>19980430</c:v>
                </c:pt>
                <c:pt idx="869">
                  <c:v>19980529</c:v>
                </c:pt>
                <c:pt idx="870">
                  <c:v>19980630</c:v>
                </c:pt>
                <c:pt idx="871">
                  <c:v>19980731</c:v>
                </c:pt>
                <c:pt idx="872">
                  <c:v>19980831</c:v>
                </c:pt>
                <c:pt idx="873">
                  <c:v>19980930</c:v>
                </c:pt>
                <c:pt idx="874">
                  <c:v>19981030</c:v>
                </c:pt>
                <c:pt idx="875">
                  <c:v>19981130</c:v>
                </c:pt>
                <c:pt idx="876">
                  <c:v>19981231</c:v>
                </c:pt>
                <c:pt idx="877">
                  <c:v>19990129</c:v>
                </c:pt>
                <c:pt idx="878">
                  <c:v>19990226</c:v>
                </c:pt>
                <c:pt idx="879">
                  <c:v>19990331</c:v>
                </c:pt>
                <c:pt idx="880">
                  <c:v>19990430</c:v>
                </c:pt>
                <c:pt idx="881">
                  <c:v>19990528</c:v>
                </c:pt>
                <c:pt idx="882">
                  <c:v>19990630</c:v>
                </c:pt>
                <c:pt idx="883">
                  <c:v>19990730</c:v>
                </c:pt>
                <c:pt idx="884">
                  <c:v>19990831</c:v>
                </c:pt>
                <c:pt idx="885">
                  <c:v>19990930</c:v>
                </c:pt>
                <c:pt idx="886">
                  <c:v>19991029</c:v>
                </c:pt>
                <c:pt idx="887">
                  <c:v>19991130</c:v>
                </c:pt>
                <c:pt idx="888">
                  <c:v>19991231</c:v>
                </c:pt>
                <c:pt idx="889">
                  <c:v>20000131</c:v>
                </c:pt>
                <c:pt idx="890">
                  <c:v>20000229</c:v>
                </c:pt>
                <c:pt idx="891">
                  <c:v>20000331</c:v>
                </c:pt>
                <c:pt idx="892">
                  <c:v>20000428</c:v>
                </c:pt>
                <c:pt idx="893">
                  <c:v>20000531</c:v>
                </c:pt>
                <c:pt idx="894">
                  <c:v>20000630</c:v>
                </c:pt>
                <c:pt idx="895">
                  <c:v>20000731</c:v>
                </c:pt>
                <c:pt idx="896">
                  <c:v>20000831</c:v>
                </c:pt>
                <c:pt idx="897">
                  <c:v>20000929</c:v>
                </c:pt>
                <c:pt idx="898">
                  <c:v>20001031</c:v>
                </c:pt>
                <c:pt idx="899">
                  <c:v>20001130</c:v>
                </c:pt>
                <c:pt idx="900">
                  <c:v>20001229</c:v>
                </c:pt>
                <c:pt idx="901">
                  <c:v>20010131</c:v>
                </c:pt>
                <c:pt idx="902">
                  <c:v>20010228</c:v>
                </c:pt>
                <c:pt idx="903">
                  <c:v>20010330</c:v>
                </c:pt>
                <c:pt idx="904">
                  <c:v>20010430</c:v>
                </c:pt>
                <c:pt idx="905">
                  <c:v>20010531</c:v>
                </c:pt>
                <c:pt idx="906">
                  <c:v>20010629</c:v>
                </c:pt>
                <c:pt idx="907">
                  <c:v>20010731</c:v>
                </c:pt>
                <c:pt idx="908">
                  <c:v>20010831</c:v>
                </c:pt>
                <c:pt idx="909">
                  <c:v>20010928</c:v>
                </c:pt>
                <c:pt idx="910">
                  <c:v>20011031</c:v>
                </c:pt>
                <c:pt idx="911">
                  <c:v>20011130</c:v>
                </c:pt>
                <c:pt idx="912">
                  <c:v>20011231</c:v>
                </c:pt>
                <c:pt idx="913">
                  <c:v>20020131</c:v>
                </c:pt>
                <c:pt idx="914">
                  <c:v>20020228</c:v>
                </c:pt>
                <c:pt idx="915">
                  <c:v>20020328</c:v>
                </c:pt>
                <c:pt idx="916">
                  <c:v>20020430</c:v>
                </c:pt>
                <c:pt idx="917">
                  <c:v>20020531</c:v>
                </c:pt>
                <c:pt idx="918">
                  <c:v>20020628</c:v>
                </c:pt>
                <c:pt idx="919">
                  <c:v>20020731</c:v>
                </c:pt>
                <c:pt idx="920">
                  <c:v>20020830</c:v>
                </c:pt>
                <c:pt idx="921">
                  <c:v>20020930</c:v>
                </c:pt>
                <c:pt idx="922">
                  <c:v>20021031</c:v>
                </c:pt>
                <c:pt idx="923">
                  <c:v>20021129</c:v>
                </c:pt>
                <c:pt idx="924">
                  <c:v>20021231</c:v>
                </c:pt>
                <c:pt idx="925">
                  <c:v>20030131</c:v>
                </c:pt>
                <c:pt idx="926">
                  <c:v>20030228</c:v>
                </c:pt>
                <c:pt idx="927">
                  <c:v>20030331</c:v>
                </c:pt>
                <c:pt idx="928">
                  <c:v>20030430</c:v>
                </c:pt>
                <c:pt idx="929">
                  <c:v>20030530</c:v>
                </c:pt>
                <c:pt idx="930">
                  <c:v>20030630</c:v>
                </c:pt>
                <c:pt idx="931">
                  <c:v>20030731</c:v>
                </c:pt>
                <c:pt idx="932">
                  <c:v>20030829</c:v>
                </c:pt>
                <c:pt idx="933">
                  <c:v>20030930</c:v>
                </c:pt>
                <c:pt idx="934">
                  <c:v>20031031</c:v>
                </c:pt>
                <c:pt idx="935">
                  <c:v>20031128</c:v>
                </c:pt>
                <c:pt idx="936">
                  <c:v>20031231</c:v>
                </c:pt>
                <c:pt idx="937">
                  <c:v>20040130</c:v>
                </c:pt>
                <c:pt idx="938">
                  <c:v>20040227</c:v>
                </c:pt>
                <c:pt idx="939">
                  <c:v>20040331</c:v>
                </c:pt>
                <c:pt idx="940">
                  <c:v>20040430</c:v>
                </c:pt>
                <c:pt idx="941">
                  <c:v>20040528</c:v>
                </c:pt>
                <c:pt idx="942">
                  <c:v>20040630</c:v>
                </c:pt>
                <c:pt idx="943">
                  <c:v>20040730</c:v>
                </c:pt>
                <c:pt idx="944">
                  <c:v>20040831</c:v>
                </c:pt>
                <c:pt idx="945">
                  <c:v>20040930</c:v>
                </c:pt>
                <c:pt idx="946">
                  <c:v>20041029</c:v>
                </c:pt>
                <c:pt idx="947">
                  <c:v>20041130</c:v>
                </c:pt>
                <c:pt idx="948">
                  <c:v>20041231</c:v>
                </c:pt>
                <c:pt idx="949">
                  <c:v>20050131</c:v>
                </c:pt>
                <c:pt idx="950">
                  <c:v>20050228</c:v>
                </c:pt>
                <c:pt idx="951">
                  <c:v>20050331</c:v>
                </c:pt>
                <c:pt idx="952">
                  <c:v>20050429</c:v>
                </c:pt>
                <c:pt idx="953">
                  <c:v>20050531</c:v>
                </c:pt>
                <c:pt idx="954">
                  <c:v>20050630</c:v>
                </c:pt>
                <c:pt idx="955">
                  <c:v>20050729</c:v>
                </c:pt>
                <c:pt idx="956">
                  <c:v>20050831</c:v>
                </c:pt>
                <c:pt idx="957">
                  <c:v>20050930</c:v>
                </c:pt>
                <c:pt idx="958">
                  <c:v>20051031</c:v>
                </c:pt>
                <c:pt idx="959">
                  <c:v>20051130</c:v>
                </c:pt>
                <c:pt idx="960">
                  <c:v>20051230</c:v>
                </c:pt>
                <c:pt idx="961">
                  <c:v>20060131</c:v>
                </c:pt>
                <c:pt idx="962">
                  <c:v>20060228</c:v>
                </c:pt>
                <c:pt idx="963">
                  <c:v>20060331</c:v>
                </c:pt>
                <c:pt idx="964">
                  <c:v>20060428</c:v>
                </c:pt>
                <c:pt idx="965">
                  <c:v>20060531</c:v>
                </c:pt>
                <c:pt idx="966">
                  <c:v>20060630</c:v>
                </c:pt>
                <c:pt idx="967">
                  <c:v>20060731</c:v>
                </c:pt>
                <c:pt idx="968">
                  <c:v>20060831</c:v>
                </c:pt>
                <c:pt idx="969">
                  <c:v>20060929</c:v>
                </c:pt>
                <c:pt idx="970">
                  <c:v>20061031</c:v>
                </c:pt>
                <c:pt idx="971">
                  <c:v>20061130</c:v>
                </c:pt>
                <c:pt idx="972">
                  <c:v>20061229</c:v>
                </c:pt>
                <c:pt idx="973">
                  <c:v>20070131</c:v>
                </c:pt>
                <c:pt idx="974">
                  <c:v>20070228</c:v>
                </c:pt>
                <c:pt idx="975">
                  <c:v>20070330</c:v>
                </c:pt>
                <c:pt idx="976">
                  <c:v>20070430</c:v>
                </c:pt>
                <c:pt idx="977">
                  <c:v>20070531</c:v>
                </c:pt>
                <c:pt idx="978">
                  <c:v>20070629</c:v>
                </c:pt>
                <c:pt idx="979">
                  <c:v>20070731</c:v>
                </c:pt>
                <c:pt idx="980">
                  <c:v>20070831</c:v>
                </c:pt>
                <c:pt idx="981">
                  <c:v>20070928</c:v>
                </c:pt>
                <c:pt idx="982">
                  <c:v>20071031</c:v>
                </c:pt>
                <c:pt idx="983">
                  <c:v>20071130</c:v>
                </c:pt>
                <c:pt idx="984">
                  <c:v>20071231</c:v>
                </c:pt>
                <c:pt idx="985">
                  <c:v>20080131</c:v>
                </c:pt>
                <c:pt idx="986">
                  <c:v>20080229</c:v>
                </c:pt>
                <c:pt idx="987">
                  <c:v>20080331</c:v>
                </c:pt>
                <c:pt idx="988">
                  <c:v>20080430</c:v>
                </c:pt>
                <c:pt idx="989">
                  <c:v>20080530</c:v>
                </c:pt>
                <c:pt idx="990">
                  <c:v>20080630</c:v>
                </c:pt>
                <c:pt idx="991">
                  <c:v>20080731</c:v>
                </c:pt>
                <c:pt idx="992">
                  <c:v>20080829</c:v>
                </c:pt>
                <c:pt idx="993">
                  <c:v>20080930</c:v>
                </c:pt>
                <c:pt idx="994">
                  <c:v>20081031</c:v>
                </c:pt>
                <c:pt idx="995">
                  <c:v>20081128</c:v>
                </c:pt>
                <c:pt idx="996">
                  <c:v>20081231</c:v>
                </c:pt>
                <c:pt idx="997">
                  <c:v>20090130</c:v>
                </c:pt>
                <c:pt idx="998">
                  <c:v>20090227</c:v>
                </c:pt>
                <c:pt idx="999">
                  <c:v>20090331</c:v>
                </c:pt>
                <c:pt idx="1000">
                  <c:v>20090430</c:v>
                </c:pt>
                <c:pt idx="1001">
                  <c:v>20090529</c:v>
                </c:pt>
                <c:pt idx="1002">
                  <c:v>20090630</c:v>
                </c:pt>
                <c:pt idx="1003">
                  <c:v>20090731</c:v>
                </c:pt>
                <c:pt idx="1004">
                  <c:v>20090831</c:v>
                </c:pt>
                <c:pt idx="1005">
                  <c:v>20090930</c:v>
                </c:pt>
                <c:pt idx="1006">
                  <c:v>20091030</c:v>
                </c:pt>
                <c:pt idx="1007">
                  <c:v>20091130</c:v>
                </c:pt>
                <c:pt idx="1008">
                  <c:v>20091231</c:v>
                </c:pt>
                <c:pt idx="1009">
                  <c:v>20100129</c:v>
                </c:pt>
                <c:pt idx="1010">
                  <c:v>20100226</c:v>
                </c:pt>
                <c:pt idx="1011">
                  <c:v>20100331</c:v>
                </c:pt>
                <c:pt idx="1012">
                  <c:v>20100430</c:v>
                </c:pt>
                <c:pt idx="1013">
                  <c:v>20100528</c:v>
                </c:pt>
                <c:pt idx="1014">
                  <c:v>20100630</c:v>
                </c:pt>
                <c:pt idx="1015">
                  <c:v>20100730</c:v>
                </c:pt>
                <c:pt idx="1016">
                  <c:v>20100831</c:v>
                </c:pt>
                <c:pt idx="1017">
                  <c:v>20100930</c:v>
                </c:pt>
                <c:pt idx="1018">
                  <c:v>20101029</c:v>
                </c:pt>
                <c:pt idx="1019">
                  <c:v>20101130</c:v>
                </c:pt>
                <c:pt idx="1020">
                  <c:v>20101231</c:v>
                </c:pt>
                <c:pt idx="1021">
                  <c:v>20110131</c:v>
                </c:pt>
                <c:pt idx="1022">
                  <c:v>20110228</c:v>
                </c:pt>
                <c:pt idx="1023">
                  <c:v>20110331</c:v>
                </c:pt>
                <c:pt idx="1024">
                  <c:v>20110429</c:v>
                </c:pt>
                <c:pt idx="1025">
                  <c:v>20110531</c:v>
                </c:pt>
                <c:pt idx="1026">
                  <c:v>20110630</c:v>
                </c:pt>
                <c:pt idx="1027">
                  <c:v>20110729</c:v>
                </c:pt>
                <c:pt idx="1028">
                  <c:v>20110831</c:v>
                </c:pt>
                <c:pt idx="1029">
                  <c:v>20110930</c:v>
                </c:pt>
                <c:pt idx="1030">
                  <c:v>20111031</c:v>
                </c:pt>
                <c:pt idx="1031">
                  <c:v>20111130</c:v>
                </c:pt>
                <c:pt idx="1032">
                  <c:v>20111230</c:v>
                </c:pt>
                <c:pt idx="1033">
                  <c:v>20120131</c:v>
                </c:pt>
                <c:pt idx="1034">
                  <c:v>20120229</c:v>
                </c:pt>
                <c:pt idx="1035">
                  <c:v>20120330</c:v>
                </c:pt>
                <c:pt idx="1036">
                  <c:v>20120430</c:v>
                </c:pt>
                <c:pt idx="1037">
                  <c:v>20120531</c:v>
                </c:pt>
                <c:pt idx="1038">
                  <c:v>20120629</c:v>
                </c:pt>
                <c:pt idx="1039">
                  <c:v>20120731</c:v>
                </c:pt>
                <c:pt idx="1040">
                  <c:v>20120831</c:v>
                </c:pt>
                <c:pt idx="1041">
                  <c:v>20120928</c:v>
                </c:pt>
                <c:pt idx="1042">
                  <c:v>20121031</c:v>
                </c:pt>
                <c:pt idx="1043">
                  <c:v>20121130</c:v>
                </c:pt>
                <c:pt idx="1044">
                  <c:v>20121231</c:v>
                </c:pt>
                <c:pt idx="1045">
                  <c:v>20130131</c:v>
                </c:pt>
                <c:pt idx="1046">
                  <c:v>20130228</c:v>
                </c:pt>
                <c:pt idx="1047">
                  <c:v>20130328</c:v>
                </c:pt>
                <c:pt idx="1048">
                  <c:v>20130430</c:v>
                </c:pt>
                <c:pt idx="1049">
                  <c:v>20130531</c:v>
                </c:pt>
                <c:pt idx="1050">
                  <c:v>20130628</c:v>
                </c:pt>
                <c:pt idx="1051">
                  <c:v>20130731</c:v>
                </c:pt>
                <c:pt idx="1052">
                  <c:v>20130830</c:v>
                </c:pt>
                <c:pt idx="1053">
                  <c:v>20130930</c:v>
                </c:pt>
                <c:pt idx="1054">
                  <c:v>20131031</c:v>
                </c:pt>
                <c:pt idx="1055">
                  <c:v>20131129</c:v>
                </c:pt>
                <c:pt idx="1056">
                  <c:v>20131231</c:v>
                </c:pt>
                <c:pt idx="1057">
                  <c:v>20140131</c:v>
                </c:pt>
                <c:pt idx="1058">
                  <c:v>20140228</c:v>
                </c:pt>
                <c:pt idx="1059">
                  <c:v>20140331</c:v>
                </c:pt>
                <c:pt idx="1060">
                  <c:v>20140430</c:v>
                </c:pt>
                <c:pt idx="1061">
                  <c:v>20140530</c:v>
                </c:pt>
                <c:pt idx="1062">
                  <c:v>20140630</c:v>
                </c:pt>
                <c:pt idx="1063">
                  <c:v>20140731</c:v>
                </c:pt>
                <c:pt idx="1064">
                  <c:v>20140829</c:v>
                </c:pt>
                <c:pt idx="1065">
                  <c:v>20140930</c:v>
                </c:pt>
                <c:pt idx="1066">
                  <c:v>20141031</c:v>
                </c:pt>
                <c:pt idx="1067">
                  <c:v>20141128</c:v>
                </c:pt>
                <c:pt idx="1068">
                  <c:v>20141231</c:v>
                </c:pt>
                <c:pt idx="1069">
                  <c:v>20150130</c:v>
                </c:pt>
                <c:pt idx="1070">
                  <c:v>20150227</c:v>
                </c:pt>
                <c:pt idx="1071">
                  <c:v>20150331</c:v>
                </c:pt>
                <c:pt idx="1072">
                  <c:v>20150430</c:v>
                </c:pt>
                <c:pt idx="1073">
                  <c:v>20150529</c:v>
                </c:pt>
                <c:pt idx="1074">
                  <c:v>20150630</c:v>
                </c:pt>
                <c:pt idx="1075">
                  <c:v>20150731</c:v>
                </c:pt>
                <c:pt idx="1076">
                  <c:v>20150831</c:v>
                </c:pt>
                <c:pt idx="1077">
                  <c:v>20150930</c:v>
                </c:pt>
                <c:pt idx="1078">
                  <c:v>20151030</c:v>
                </c:pt>
                <c:pt idx="1079">
                  <c:v>20151130</c:v>
                </c:pt>
                <c:pt idx="1080">
                  <c:v>20151231</c:v>
                </c:pt>
                <c:pt idx="1081">
                  <c:v>20160129</c:v>
                </c:pt>
                <c:pt idx="1082">
                  <c:v>20160229</c:v>
                </c:pt>
                <c:pt idx="1083">
                  <c:v>20160331</c:v>
                </c:pt>
                <c:pt idx="1084">
                  <c:v>20160429</c:v>
                </c:pt>
                <c:pt idx="1085">
                  <c:v>20160531</c:v>
                </c:pt>
                <c:pt idx="1086">
                  <c:v>20160630</c:v>
                </c:pt>
                <c:pt idx="1087">
                  <c:v>20160729</c:v>
                </c:pt>
                <c:pt idx="1088">
                  <c:v>20160831</c:v>
                </c:pt>
                <c:pt idx="1089">
                  <c:v>20160930</c:v>
                </c:pt>
                <c:pt idx="1090">
                  <c:v>20161031</c:v>
                </c:pt>
                <c:pt idx="1091">
                  <c:v>20161130</c:v>
                </c:pt>
                <c:pt idx="1092">
                  <c:v>20161230</c:v>
                </c:pt>
                <c:pt idx="1093">
                  <c:v>20170131</c:v>
                </c:pt>
                <c:pt idx="1094">
                  <c:v>20170228</c:v>
                </c:pt>
                <c:pt idx="1095">
                  <c:v>20170331</c:v>
                </c:pt>
                <c:pt idx="1096">
                  <c:v>20170428</c:v>
                </c:pt>
                <c:pt idx="1097">
                  <c:v>20170531</c:v>
                </c:pt>
                <c:pt idx="1098">
                  <c:v>20170630</c:v>
                </c:pt>
                <c:pt idx="1099">
                  <c:v>20170731</c:v>
                </c:pt>
                <c:pt idx="1100">
                  <c:v>20170831</c:v>
                </c:pt>
                <c:pt idx="1101">
                  <c:v>20170929</c:v>
                </c:pt>
                <c:pt idx="1102">
                  <c:v>20171031</c:v>
                </c:pt>
                <c:pt idx="1103">
                  <c:v>20171130</c:v>
                </c:pt>
                <c:pt idx="1104">
                  <c:v>20171229</c:v>
                </c:pt>
                <c:pt idx="1105">
                  <c:v>20180131</c:v>
                </c:pt>
                <c:pt idx="1106">
                  <c:v>20180228</c:v>
                </c:pt>
                <c:pt idx="1107">
                  <c:v>20180329</c:v>
                </c:pt>
                <c:pt idx="1108">
                  <c:v>20180430</c:v>
                </c:pt>
                <c:pt idx="1109">
                  <c:v>20180531</c:v>
                </c:pt>
                <c:pt idx="1110">
                  <c:v>20180629</c:v>
                </c:pt>
                <c:pt idx="1111">
                  <c:v>20180731</c:v>
                </c:pt>
                <c:pt idx="1112">
                  <c:v>20180831</c:v>
                </c:pt>
                <c:pt idx="1113">
                  <c:v>20180928</c:v>
                </c:pt>
                <c:pt idx="1114">
                  <c:v>20181031</c:v>
                </c:pt>
                <c:pt idx="1115">
                  <c:v>20181130</c:v>
                </c:pt>
                <c:pt idx="1116">
                  <c:v>20181231</c:v>
                </c:pt>
                <c:pt idx="1117">
                  <c:v>20190131</c:v>
                </c:pt>
                <c:pt idx="1118">
                  <c:v>20190228</c:v>
                </c:pt>
                <c:pt idx="1119">
                  <c:v>20190329</c:v>
                </c:pt>
                <c:pt idx="1120">
                  <c:v>20190430</c:v>
                </c:pt>
                <c:pt idx="1121">
                  <c:v>20190531</c:v>
                </c:pt>
                <c:pt idx="1122">
                  <c:v>20190628</c:v>
                </c:pt>
                <c:pt idx="1123">
                  <c:v>20190731</c:v>
                </c:pt>
                <c:pt idx="1124">
                  <c:v>20190830</c:v>
                </c:pt>
                <c:pt idx="1125">
                  <c:v>20190930</c:v>
                </c:pt>
                <c:pt idx="1126">
                  <c:v>20191031</c:v>
                </c:pt>
                <c:pt idx="1127">
                  <c:v>20191129</c:v>
                </c:pt>
                <c:pt idx="1128">
                  <c:v>20191231</c:v>
                </c:pt>
                <c:pt idx="1129">
                  <c:v>20200131</c:v>
                </c:pt>
                <c:pt idx="1130">
                  <c:v>20200228</c:v>
                </c:pt>
              </c:numCache>
            </c:numRef>
          </c:cat>
          <c:val>
            <c:numRef>
              <c:f>Sheet5!$B$2:$B$1132</c:f>
              <c:numCache>
                <c:formatCode>General</c:formatCode>
                <c:ptCount val="1131"/>
                <c:pt idx="0">
                  <c:v>502</c:v>
                </c:pt>
                <c:pt idx="1">
                  <c:v>505</c:v>
                </c:pt>
                <c:pt idx="2">
                  <c:v>513</c:v>
                </c:pt>
                <c:pt idx="3">
                  <c:v>518</c:v>
                </c:pt>
                <c:pt idx="4">
                  <c:v>520</c:v>
                </c:pt>
                <c:pt idx="5">
                  <c:v>524</c:v>
                </c:pt>
                <c:pt idx="6">
                  <c:v>526</c:v>
                </c:pt>
                <c:pt idx="7">
                  <c:v>520</c:v>
                </c:pt>
                <c:pt idx="8">
                  <c:v>532</c:v>
                </c:pt>
                <c:pt idx="9">
                  <c:v>529</c:v>
                </c:pt>
                <c:pt idx="10">
                  <c:v>536</c:v>
                </c:pt>
                <c:pt idx="11">
                  <c:v>535</c:v>
                </c:pt>
                <c:pt idx="12">
                  <c:v>540</c:v>
                </c:pt>
                <c:pt idx="13">
                  <c:v>544</c:v>
                </c:pt>
                <c:pt idx="14">
                  <c:v>546</c:v>
                </c:pt>
                <c:pt idx="15">
                  <c:v>548</c:v>
                </c:pt>
                <c:pt idx="16">
                  <c:v>550</c:v>
                </c:pt>
                <c:pt idx="17">
                  <c:v>555</c:v>
                </c:pt>
                <c:pt idx="18">
                  <c:v>564</c:v>
                </c:pt>
                <c:pt idx="19">
                  <c:v>559</c:v>
                </c:pt>
                <c:pt idx="20">
                  <c:v>563</c:v>
                </c:pt>
                <c:pt idx="21">
                  <c:v>578</c:v>
                </c:pt>
                <c:pt idx="22">
                  <c:v>581</c:v>
                </c:pt>
                <c:pt idx="23">
                  <c:v>583</c:v>
                </c:pt>
                <c:pt idx="24">
                  <c:v>588</c:v>
                </c:pt>
                <c:pt idx="25">
                  <c:v>593</c:v>
                </c:pt>
                <c:pt idx="26">
                  <c:v>589</c:v>
                </c:pt>
                <c:pt idx="27">
                  <c:v>587</c:v>
                </c:pt>
                <c:pt idx="28">
                  <c:v>588</c:v>
                </c:pt>
                <c:pt idx="29">
                  <c:v>597</c:v>
                </c:pt>
                <c:pt idx="30">
                  <c:v>592</c:v>
                </c:pt>
                <c:pt idx="31">
                  <c:v>601</c:v>
                </c:pt>
                <c:pt idx="32">
                  <c:v>605</c:v>
                </c:pt>
                <c:pt idx="33">
                  <c:v>612</c:v>
                </c:pt>
                <c:pt idx="34">
                  <c:v>617</c:v>
                </c:pt>
                <c:pt idx="35">
                  <c:v>624</c:v>
                </c:pt>
                <c:pt idx="36">
                  <c:v>630</c:v>
                </c:pt>
                <c:pt idx="37">
                  <c:v>637</c:v>
                </c:pt>
                <c:pt idx="38">
                  <c:v>642</c:v>
                </c:pt>
                <c:pt idx="39">
                  <c:v>643</c:v>
                </c:pt>
                <c:pt idx="40">
                  <c:v>664</c:v>
                </c:pt>
                <c:pt idx="41">
                  <c:v>672</c:v>
                </c:pt>
                <c:pt idx="42">
                  <c:v>677</c:v>
                </c:pt>
                <c:pt idx="43">
                  <c:v>691</c:v>
                </c:pt>
                <c:pt idx="44">
                  <c:v>697</c:v>
                </c:pt>
                <c:pt idx="45">
                  <c:v>710</c:v>
                </c:pt>
                <c:pt idx="46">
                  <c:v>695</c:v>
                </c:pt>
                <c:pt idx="47">
                  <c:v>714</c:v>
                </c:pt>
                <c:pt idx="48">
                  <c:v>720</c:v>
                </c:pt>
                <c:pt idx="49">
                  <c:v>727</c:v>
                </c:pt>
                <c:pt idx="50">
                  <c:v>726</c:v>
                </c:pt>
                <c:pt idx="51">
                  <c:v>739</c:v>
                </c:pt>
                <c:pt idx="52">
                  <c:v>745</c:v>
                </c:pt>
                <c:pt idx="53">
                  <c:v>745</c:v>
                </c:pt>
                <c:pt idx="54">
                  <c:v>730</c:v>
                </c:pt>
                <c:pt idx="55">
                  <c:v>740</c:v>
                </c:pt>
                <c:pt idx="56">
                  <c:v>737</c:v>
                </c:pt>
                <c:pt idx="57">
                  <c:v>732</c:v>
                </c:pt>
                <c:pt idx="58">
                  <c:v>739</c:v>
                </c:pt>
                <c:pt idx="59">
                  <c:v>730</c:v>
                </c:pt>
                <c:pt idx="60">
                  <c:v>736</c:v>
                </c:pt>
                <c:pt idx="61">
                  <c:v>732</c:v>
                </c:pt>
                <c:pt idx="62">
                  <c:v>738</c:v>
                </c:pt>
                <c:pt idx="63">
                  <c:v>733</c:v>
                </c:pt>
                <c:pt idx="64">
                  <c:v>731</c:v>
                </c:pt>
                <c:pt idx="65">
                  <c:v>735</c:v>
                </c:pt>
                <c:pt idx="66">
                  <c:v>731</c:v>
                </c:pt>
                <c:pt idx="67">
                  <c:v>729</c:v>
                </c:pt>
                <c:pt idx="68">
                  <c:v>724</c:v>
                </c:pt>
                <c:pt idx="69">
                  <c:v>722</c:v>
                </c:pt>
                <c:pt idx="70">
                  <c:v>726</c:v>
                </c:pt>
                <c:pt idx="71">
                  <c:v>729</c:v>
                </c:pt>
                <c:pt idx="72">
                  <c:v>722</c:v>
                </c:pt>
                <c:pt idx="73">
                  <c:v>728</c:v>
                </c:pt>
                <c:pt idx="74">
                  <c:v>726</c:v>
                </c:pt>
                <c:pt idx="75">
                  <c:v>725</c:v>
                </c:pt>
                <c:pt idx="76">
                  <c:v>710</c:v>
                </c:pt>
                <c:pt idx="77">
                  <c:v>711</c:v>
                </c:pt>
                <c:pt idx="78">
                  <c:v>706</c:v>
                </c:pt>
                <c:pt idx="79">
                  <c:v>715</c:v>
                </c:pt>
                <c:pt idx="80">
                  <c:v>712</c:v>
                </c:pt>
                <c:pt idx="81">
                  <c:v>712</c:v>
                </c:pt>
                <c:pt idx="82">
                  <c:v>709</c:v>
                </c:pt>
                <c:pt idx="83">
                  <c:v>708</c:v>
                </c:pt>
                <c:pt idx="84">
                  <c:v>705</c:v>
                </c:pt>
                <c:pt idx="85">
                  <c:v>708</c:v>
                </c:pt>
                <c:pt idx="86">
                  <c:v>705</c:v>
                </c:pt>
                <c:pt idx="87">
                  <c:v>698</c:v>
                </c:pt>
                <c:pt idx="88">
                  <c:v>698</c:v>
                </c:pt>
                <c:pt idx="89">
                  <c:v>700</c:v>
                </c:pt>
                <c:pt idx="90">
                  <c:v>697</c:v>
                </c:pt>
                <c:pt idx="91">
                  <c:v>698</c:v>
                </c:pt>
                <c:pt idx="92">
                  <c:v>695</c:v>
                </c:pt>
                <c:pt idx="93">
                  <c:v>702</c:v>
                </c:pt>
                <c:pt idx="94">
                  <c:v>704</c:v>
                </c:pt>
                <c:pt idx="95">
                  <c:v>704</c:v>
                </c:pt>
                <c:pt idx="96">
                  <c:v>707</c:v>
                </c:pt>
                <c:pt idx="97">
                  <c:v>707</c:v>
                </c:pt>
                <c:pt idx="98">
                  <c:v>708</c:v>
                </c:pt>
                <c:pt idx="99">
                  <c:v>706</c:v>
                </c:pt>
                <c:pt idx="100">
                  <c:v>712</c:v>
                </c:pt>
                <c:pt idx="101">
                  <c:v>709</c:v>
                </c:pt>
                <c:pt idx="102">
                  <c:v>709</c:v>
                </c:pt>
                <c:pt idx="103">
                  <c:v>704</c:v>
                </c:pt>
                <c:pt idx="104">
                  <c:v>709</c:v>
                </c:pt>
                <c:pt idx="105">
                  <c:v>713</c:v>
                </c:pt>
                <c:pt idx="106">
                  <c:v>707</c:v>
                </c:pt>
                <c:pt idx="107">
                  <c:v>707</c:v>
                </c:pt>
                <c:pt idx="108">
                  <c:v>710</c:v>
                </c:pt>
                <c:pt idx="109">
                  <c:v>707</c:v>
                </c:pt>
                <c:pt idx="110">
                  <c:v>700</c:v>
                </c:pt>
                <c:pt idx="111">
                  <c:v>698</c:v>
                </c:pt>
                <c:pt idx="112">
                  <c:v>706</c:v>
                </c:pt>
                <c:pt idx="113">
                  <c:v>706</c:v>
                </c:pt>
                <c:pt idx="114">
                  <c:v>706</c:v>
                </c:pt>
                <c:pt idx="115">
                  <c:v>703</c:v>
                </c:pt>
                <c:pt idx="116">
                  <c:v>706</c:v>
                </c:pt>
                <c:pt idx="117">
                  <c:v>709</c:v>
                </c:pt>
                <c:pt idx="118">
                  <c:v>708</c:v>
                </c:pt>
                <c:pt idx="119">
                  <c:v>710</c:v>
                </c:pt>
                <c:pt idx="120">
                  <c:v>719</c:v>
                </c:pt>
                <c:pt idx="121">
                  <c:v>718</c:v>
                </c:pt>
                <c:pt idx="122">
                  <c:v>722</c:v>
                </c:pt>
                <c:pt idx="123">
                  <c:v>719</c:v>
                </c:pt>
                <c:pt idx="124">
                  <c:v>733</c:v>
                </c:pt>
                <c:pt idx="125">
                  <c:v>728</c:v>
                </c:pt>
                <c:pt idx="126">
                  <c:v>731</c:v>
                </c:pt>
                <c:pt idx="127">
                  <c:v>733</c:v>
                </c:pt>
                <c:pt idx="128">
                  <c:v>732</c:v>
                </c:pt>
                <c:pt idx="129">
                  <c:v>736</c:v>
                </c:pt>
                <c:pt idx="130">
                  <c:v>732</c:v>
                </c:pt>
                <c:pt idx="131">
                  <c:v>742</c:v>
                </c:pt>
                <c:pt idx="132">
                  <c:v>743</c:v>
                </c:pt>
                <c:pt idx="133">
                  <c:v>748</c:v>
                </c:pt>
                <c:pt idx="134">
                  <c:v>751</c:v>
                </c:pt>
                <c:pt idx="135">
                  <c:v>757</c:v>
                </c:pt>
                <c:pt idx="136">
                  <c:v>758</c:v>
                </c:pt>
                <c:pt idx="137">
                  <c:v>760</c:v>
                </c:pt>
                <c:pt idx="138">
                  <c:v>764</c:v>
                </c:pt>
                <c:pt idx="139">
                  <c:v>768</c:v>
                </c:pt>
                <c:pt idx="140">
                  <c:v>779</c:v>
                </c:pt>
                <c:pt idx="141">
                  <c:v>779</c:v>
                </c:pt>
                <c:pt idx="142">
                  <c:v>781</c:v>
                </c:pt>
                <c:pt idx="143">
                  <c:v>782</c:v>
                </c:pt>
                <c:pt idx="144">
                  <c:v>777</c:v>
                </c:pt>
                <c:pt idx="145">
                  <c:v>785</c:v>
                </c:pt>
                <c:pt idx="146">
                  <c:v>783</c:v>
                </c:pt>
                <c:pt idx="147">
                  <c:v>781</c:v>
                </c:pt>
                <c:pt idx="148">
                  <c:v>789</c:v>
                </c:pt>
                <c:pt idx="149">
                  <c:v>789</c:v>
                </c:pt>
                <c:pt idx="150">
                  <c:v>788</c:v>
                </c:pt>
                <c:pt idx="151">
                  <c:v>784</c:v>
                </c:pt>
                <c:pt idx="152">
                  <c:v>782</c:v>
                </c:pt>
                <c:pt idx="153">
                  <c:v>782</c:v>
                </c:pt>
                <c:pt idx="154">
                  <c:v>779</c:v>
                </c:pt>
                <c:pt idx="155">
                  <c:v>780</c:v>
                </c:pt>
                <c:pt idx="156">
                  <c:v>776</c:v>
                </c:pt>
                <c:pt idx="157">
                  <c:v>777</c:v>
                </c:pt>
                <c:pt idx="158">
                  <c:v>778</c:v>
                </c:pt>
                <c:pt idx="159">
                  <c:v>778</c:v>
                </c:pt>
                <c:pt idx="160">
                  <c:v>778</c:v>
                </c:pt>
                <c:pt idx="161">
                  <c:v>778</c:v>
                </c:pt>
                <c:pt idx="162">
                  <c:v>777</c:v>
                </c:pt>
                <c:pt idx="163">
                  <c:v>779</c:v>
                </c:pt>
                <c:pt idx="164">
                  <c:v>778</c:v>
                </c:pt>
                <c:pt idx="165">
                  <c:v>777</c:v>
                </c:pt>
                <c:pt idx="166">
                  <c:v>776</c:v>
                </c:pt>
                <c:pt idx="167">
                  <c:v>778</c:v>
                </c:pt>
                <c:pt idx="168">
                  <c:v>780</c:v>
                </c:pt>
                <c:pt idx="169">
                  <c:v>783</c:v>
                </c:pt>
                <c:pt idx="170">
                  <c:v>783</c:v>
                </c:pt>
                <c:pt idx="171">
                  <c:v>786</c:v>
                </c:pt>
                <c:pt idx="172">
                  <c:v>787</c:v>
                </c:pt>
                <c:pt idx="173">
                  <c:v>785</c:v>
                </c:pt>
                <c:pt idx="174">
                  <c:v>787</c:v>
                </c:pt>
                <c:pt idx="175">
                  <c:v>789</c:v>
                </c:pt>
                <c:pt idx="176">
                  <c:v>787</c:v>
                </c:pt>
                <c:pt idx="177">
                  <c:v>790</c:v>
                </c:pt>
                <c:pt idx="178">
                  <c:v>790</c:v>
                </c:pt>
                <c:pt idx="179">
                  <c:v>794</c:v>
                </c:pt>
                <c:pt idx="180">
                  <c:v>792</c:v>
                </c:pt>
                <c:pt idx="181">
                  <c:v>794</c:v>
                </c:pt>
                <c:pt idx="182">
                  <c:v>793</c:v>
                </c:pt>
                <c:pt idx="183">
                  <c:v>797</c:v>
                </c:pt>
                <c:pt idx="184">
                  <c:v>797</c:v>
                </c:pt>
                <c:pt idx="185">
                  <c:v>798</c:v>
                </c:pt>
                <c:pt idx="186">
                  <c:v>796</c:v>
                </c:pt>
                <c:pt idx="187">
                  <c:v>797</c:v>
                </c:pt>
                <c:pt idx="188">
                  <c:v>797</c:v>
                </c:pt>
                <c:pt idx="189">
                  <c:v>799</c:v>
                </c:pt>
                <c:pt idx="190">
                  <c:v>800</c:v>
                </c:pt>
                <c:pt idx="191">
                  <c:v>798</c:v>
                </c:pt>
                <c:pt idx="192">
                  <c:v>800</c:v>
                </c:pt>
                <c:pt idx="193">
                  <c:v>801</c:v>
                </c:pt>
                <c:pt idx="194">
                  <c:v>801</c:v>
                </c:pt>
                <c:pt idx="195">
                  <c:v>803</c:v>
                </c:pt>
                <c:pt idx="196">
                  <c:v>804</c:v>
                </c:pt>
                <c:pt idx="197">
                  <c:v>806</c:v>
                </c:pt>
                <c:pt idx="198">
                  <c:v>805</c:v>
                </c:pt>
                <c:pt idx="199">
                  <c:v>804</c:v>
                </c:pt>
                <c:pt idx="200">
                  <c:v>805</c:v>
                </c:pt>
                <c:pt idx="201">
                  <c:v>806</c:v>
                </c:pt>
                <c:pt idx="202">
                  <c:v>804</c:v>
                </c:pt>
                <c:pt idx="203">
                  <c:v>804</c:v>
                </c:pt>
                <c:pt idx="204">
                  <c:v>802</c:v>
                </c:pt>
                <c:pt idx="205">
                  <c:v>805</c:v>
                </c:pt>
                <c:pt idx="206">
                  <c:v>805</c:v>
                </c:pt>
                <c:pt idx="207">
                  <c:v>805</c:v>
                </c:pt>
                <c:pt idx="208">
                  <c:v>805</c:v>
                </c:pt>
                <c:pt idx="209">
                  <c:v>803</c:v>
                </c:pt>
                <c:pt idx="210">
                  <c:v>802</c:v>
                </c:pt>
                <c:pt idx="211">
                  <c:v>806</c:v>
                </c:pt>
                <c:pt idx="212">
                  <c:v>809</c:v>
                </c:pt>
                <c:pt idx="213">
                  <c:v>809</c:v>
                </c:pt>
                <c:pt idx="214">
                  <c:v>812</c:v>
                </c:pt>
                <c:pt idx="215">
                  <c:v>815</c:v>
                </c:pt>
                <c:pt idx="216">
                  <c:v>814</c:v>
                </c:pt>
                <c:pt idx="217">
                  <c:v>816</c:v>
                </c:pt>
                <c:pt idx="218">
                  <c:v>818</c:v>
                </c:pt>
                <c:pt idx="219">
                  <c:v>819</c:v>
                </c:pt>
                <c:pt idx="220">
                  <c:v>820</c:v>
                </c:pt>
                <c:pt idx="221">
                  <c:v>819</c:v>
                </c:pt>
                <c:pt idx="222">
                  <c:v>819</c:v>
                </c:pt>
                <c:pt idx="223">
                  <c:v>822</c:v>
                </c:pt>
                <c:pt idx="224">
                  <c:v>824</c:v>
                </c:pt>
                <c:pt idx="225">
                  <c:v>826</c:v>
                </c:pt>
                <c:pt idx="226">
                  <c:v>824</c:v>
                </c:pt>
                <c:pt idx="227">
                  <c:v>825</c:v>
                </c:pt>
                <c:pt idx="228">
                  <c:v>829</c:v>
                </c:pt>
                <c:pt idx="229">
                  <c:v>832</c:v>
                </c:pt>
                <c:pt idx="230">
                  <c:v>831</c:v>
                </c:pt>
                <c:pt idx="231">
                  <c:v>833</c:v>
                </c:pt>
                <c:pt idx="232">
                  <c:v>835</c:v>
                </c:pt>
                <c:pt idx="233">
                  <c:v>840</c:v>
                </c:pt>
                <c:pt idx="234">
                  <c:v>842</c:v>
                </c:pt>
                <c:pt idx="235">
                  <c:v>843</c:v>
                </c:pt>
                <c:pt idx="236">
                  <c:v>845</c:v>
                </c:pt>
                <c:pt idx="237">
                  <c:v>846</c:v>
                </c:pt>
                <c:pt idx="238">
                  <c:v>847</c:v>
                </c:pt>
                <c:pt idx="239">
                  <c:v>850</c:v>
                </c:pt>
                <c:pt idx="240">
                  <c:v>851</c:v>
                </c:pt>
                <c:pt idx="241">
                  <c:v>862</c:v>
                </c:pt>
                <c:pt idx="242">
                  <c:v>863</c:v>
                </c:pt>
                <c:pt idx="243">
                  <c:v>867</c:v>
                </c:pt>
                <c:pt idx="244">
                  <c:v>872</c:v>
                </c:pt>
                <c:pt idx="245">
                  <c:v>879</c:v>
                </c:pt>
                <c:pt idx="246">
                  <c:v>880</c:v>
                </c:pt>
                <c:pt idx="247">
                  <c:v>890</c:v>
                </c:pt>
                <c:pt idx="248">
                  <c:v>895</c:v>
                </c:pt>
                <c:pt idx="249">
                  <c:v>897</c:v>
                </c:pt>
                <c:pt idx="250">
                  <c:v>899</c:v>
                </c:pt>
                <c:pt idx="251">
                  <c:v>902</c:v>
                </c:pt>
                <c:pt idx="252">
                  <c:v>908</c:v>
                </c:pt>
                <c:pt idx="253">
                  <c:v>912</c:v>
                </c:pt>
                <c:pt idx="254">
                  <c:v>914</c:v>
                </c:pt>
                <c:pt idx="255">
                  <c:v>916</c:v>
                </c:pt>
                <c:pt idx="256">
                  <c:v>917</c:v>
                </c:pt>
                <c:pt idx="257">
                  <c:v>918</c:v>
                </c:pt>
                <c:pt idx="258">
                  <c:v>922</c:v>
                </c:pt>
                <c:pt idx="259">
                  <c:v>925</c:v>
                </c:pt>
                <c:pt idx="260">
                  <c:v>930</c:v>
                </c:pt>
                <c:pt idx="261">
                  <c:v>931</c:v>
                </c:pt>
                <c:pt idx="262">
                  <c:v>932</c:v>
                </c:pt>
                <c:pt idx="263">
                  <c:v>937</c:v>
                </c:pt>
                <c:pt idx="264">
                  <c:v>941</c:v>
                </c:pt>
                <c:pt idx="265">
                  <c:v>946</c:v>
                </c:pt>
                <c:pt idx="266">
                  <c:v>946</c:v>
                </c:pt>
                <c:pt idx="267">
                  <c:v>952</c:v>
                </c:pt>
                <c:pt idx="268">
                  <c:v>953</c:v>
                </c:pt>
                <c:pt idx="269">
                  <c:v>955</c:v>
                </c:pt>
                <c:pt idx="270">
                  <c:v>957</c:v>
                </c:pt>
                <c:pt idx="271">
                  <c:v>961</c:v>
                </c:pt>
                <c:pt idx="272">
                  <c:v>961</c:v>
                </c:pt>
                <c:pt idx="273">
                  <c:v>964</c:v>
                </c:pt>
                <c:pt idx="274">
                  <c:v>962</c:v>
                </c:pt>
                <c:pt idx="275">
                  <c:v>964</c:v>
                </c:pt>
                <c:pt idx="276">
                  <c:v>964</c:v>
                </c:pt>
                <c:pt idx="277">
                  <c:v>968</c:v>
                </c:pt>
                <c:pt idx="278">
                  <c:v>973</c:v>
                </c:pt>
                <c:pt idx="279">
                  <c:v>974</c:v>
                </c:pt>
                <c:pt idx="280">
                  <c:v>977</c:v>
                </c:pt>
                <c:pt idx="281">
                  <c:v>979</c:v>
                </c:pt>
                <c:pt idx="282">
                  <c:v>980</c:v>
                </c:pt>
                <c:pt idx="283">
                  <c:v>982</c:v>
                </c:pt>
                <c:pt idx="284">
                  <c:v>983</c:v>
                </c:pt>
                <c:pt idx="285">
                  <c:v>988</c:v>
                </c:pt>
                <c:pt idx="286">
                  <c:v>990</c:v>
                </c:pt>
                <c:pt idx="287">
                  <c:v>991</c:v>
                </c:pt>
                <c:pt idx="288">
                  <c:v>990</c:v>
                </c:pt>
                <c:pt idx="289">
                  <c:v>990</c:v>
                </c:pt>
                <c:pt idx="290">
                  <c:v>992</c:v>
                </c:pt>
                <c:pt idx="291">
                  <c:v>996</c:v>
                </c:pt>
                <c:pt idx="292">
                  <c:v>995</c:v>
                </c:pt>
                <c:pt idx="293">
                  <c:v>999</c:v>
                </c:pt>
                <c:pt idx="294">
                  <c:v>1000</c:v>
                </c:pt>
                <c:pt idx="295">
                  <c:v>1004</c:v>
                </c:pt>
                <c:pt idx="296">
                  <c:v>1008</c:v>
                </c:pt>
                <c:pt idx="297">
                  <c:v>1012</c:v>
                </c:pt>
                <c:pt idx="298">
                  <c:v>1012</c:v>
                </c:pt>
                <c:pt idx="299">
                  <c:v>1013</c:v>
                </c:pt>
                <c:pt idx="300">
                  <c:v>1013</c:v>
                </c:pt>
                <c:pt idx="301">
                  <c:v>1016</c:v>
                </c:pt>
                <c:pt idx="302">
                  <c:v>1016</c:v>
                </c:pt>
                <c:pt idx="303">
                  <c:v>1018</c:v>
                </c:pt>
                <c:pt idx="304">
                  <c:v>1022</c:v>
                </c:pt>
                <c:pt idx="305">
                  <c:v>1023</c:v>
                </c:pt>
                <c:pt idx="306">
                  <c:v>1027</c:v>
                </c:pt>
                <c:pt idx="307">
                  <c:v>1026</c:v>
                </c:pt>
                <c:pt idx="308">
                  <c:v>1026</c:v>
                </c:pt>
                <c:pt idx="309">
                  <c:v>1026</c:v>
                </c:pt>
                <c:pt idx="310">
                  <c:v>1026</c:v>
                </c:pt>
                <c:pt idx="311">
                  <c:v>1029</c:v>
                </c:pt>
                <c:pt idx="312">
                  <c:v>1031</c:v>
                </c:pt>
                <c:pt idx="313">
                  <c:v>1033</c:v>
                </c:pt>
                <c:pt idx="314">
                  <c:v>1035</c:v>
                </c:pt>
                <c:pt idx="315">
                  <c:v>1034</c:v>
                </c:pt>
                <c:pt idx="316">
                  <c:v>1034</c:v>
                </c:pt>
                <c:pt idx="317">
                  <c:v>1036</c:v>
                </c:pt>
                <c:pt idx="318">
                  <c:v>1036</c:v>
                </c:pt>
                <c:pt idx="319">
                  <c:v>1037</c:v>
                </c:pt>
                <c:pt idx="320">
                  <c:v>1038</c:v>
                </c:pt>
                <c:pt idx="321">
                  <c:v>1046</c:v>
                </c:pt>
                <c:pt idx="322">
                  <c:v>1046</c:v>
                </c:pt>
                <c:pt idx="323">
                  <c:v>1045</c:v>
                </c:pt>
                <c:pt idx="324">
                  <c:v>1046</c:v>
                </c:pt>
                <c:pt idx="325">
                  <c:v>1046</c:v>
                </c:pt>
                <c:pt idx="326">
                  <c:v>1046</c:v>
                </c:pt>
                <c:pt idx="327">
                  <c:v>1045</c:v>
                </c:pt>
                <c:pt idx="328">
                  <c:v>1047</c:v>
                </c:pt>
                <c:pt idx="329">
                  <c:v>1045</c:v>
                </c:pt>
                <c:pt idx="330">
                  <c:v>1047</c:v>
                </c:pt>
                <c:pt idx="331">
                  <c:v>1046</c:v>
                </c:pt>
                <c:pt idx="332">
                  <c:v>1046</c:v>
                </c:pt>
                <c:pt idx="333">
                  <c:v>1042</c:v>
                </c:pt>
                <c:pt idx="334">
                  <c:v>1043</c:v>
                </c:pt>
                <c:pt idx="335">
                  <c:v>1046</c:v>
                </c:pt>
                <c:pt idx="336">
                  <c:v>1046</c:v>
                </c:pt>
                <c:pt idx="337">
                  <c:v>1045</c:v>
                </c:pt>
                <c:pt idx="338">
                  <c:v>1046</c:v>
                </c:pt>
                <c:pt idx="339">
                  <c:v>1045</c:v>
                </c:pt>
                <c:pt idx="340">
                  <c:v>1047</c:v>
                </c:pt>
                <c:pt idx="341">
                  <c:v>1045</c:v>
                </c:pt>
                <c:pt idx="342">
                  <c:v>1047</c:v>
                </c:pt>
                <c:pt idx="343">
                  <c:v>1049</c:v>
                </c:pt>
                <c:pt idx="344">
                  <c:v>1049</c:v>
                </c:pt>
                <c:pt idx="345">
                  <c:v>1051</c:v>
                </c:pt>
                <c:pt idx="346">
                  <c:v>1049</c:v>
                </c:pt>
                <c:pt idx="347">
                  <c:v>1048</c:v>
                </c:pt>
                <c:pt idx="348">
                  <c:v>1052</c:v>
                </c:pt>
                <c:pt idx="349">
                  <c:v>1056</c:v>
                </c:pt>
                <c:pt idx="350">
                  <c:v>1055</c:v>
                </c:pt>
                <c:pt idx="351">
                  <c:v>1052</c:v>
                </c:pt>
                <c:pt idx="352">
                  <c:v>1053</c:v>
                </c:pt>
                <c:pt idx="353">
                  <c:v>1050</c:v>
                </c:pt>
                <c:pt idx="354">
                  <c:v>1056</c:v>
                </c:pt>
                <c:pt idx="355">
                  <c:v>1056</c:v>
                </c:pt>
                <c:pt idx="356">
                  <c:v>1057</c:v>
                </c:pt>
                <c:pt idx="357">
                  <c:v>1053</c:v>
                </c:pt>
                <c:pt idx="358">
                  <c:v>1053</c:v>
                </c:pt>
                <c:pt idx="359">
                  <c:v>1057</c:v>
                </c:pt>
                <c:pt idx="360">
                  <c:v>1054</c:v>
                </c:pt>
                <c:pt idx="361">
                  <c:v>1054</c:v>
                </c:pt>
                <c:pt idx="362">
                  <c:v>1055</c:v>
                </c:pt>
                <c:pt idx="363">
                  <c:v>1057</c:v>
                </c:pt>
                <c:pt idx="364">
                  <c:v>1058</c:v>
                </c:pt>
                <c:pt idx="365">
                  <c:v>1058</c:v>
                </c:pt>
                <c:pt idx="366">
                  <c:v>1053</c:v>
                </c:pt>
                <c:pt idx="367">
                  <c:v>1055</c:v>
                </c:pt>
                <c:pt idx="368">
                  <c:v>1053</c:v>
                </c:pt>
                <c:pt idx="369">
                  <c:v>1056</c:v>
                </c:pt>
                <c:pt idx="370">
                  <c:v>1055</c:v>
                </c:pt>
                <c:pt idx="371">
                  <c:v>1053</c:v>
                </c:pt>
                <c:pt idx="372">
                  <c:v>1056</c:v>
                </c:pt>
                <c:pt idx="373">
                  <c:v>1055</c:v>
                </c:pt>
                <c:pt idx="374">
                  <c:v>1058</c:v>
                </c:pt>
                <c:pt idx="375">
                  <c:v>1061</c:v>
                </c:pt>
                <c:pt idx="376">
                  <c:v>1064</c:v>
                </c:pt>
                <c:pt idx="377">
                  <c:v>1069</c:v>
                </c:pt>
                <c:pt idx="378">
                  <c:v>1068</c:v>
                </c:pt>
                <c:pt idx="379">
                  <c:v>1075</c:v>
                </c:pt>
                <c:pt idx="380">
                  <c:v>1074</c:v>
                </c:pt>
                <c:pt idx="381">
                  <c:v>1074</c:v>
                </c:pt>
                <c:pt idx="382">
                  <c:v>1074</c:v>
                </c:pt>
                <c:pt idx="383">
                  <c:v>1077</c:v>
                </c:pt>
                <c:pt idx="384">
                  <c:v>1075</c:v>
                </c:pt>
                <c:pt idx="385">
                  <c:v>1074</c:v>
                </c:pt>
                <c:pt idx="386">
                  <c:v>1073</c:v>
                </c:pt>
                <c:pt idx="387">
                  <c:v>1070</c:v>
                </c:pt>
                <c:pt idx="388">
                  <c:v>1073</c:v>
                </c:pt>
                <c:pt idx="389">
                  <c:v>1071</c:v>
                </c:pt>
                <c:pt idx="390">
                  <c:v>1071</c:v>
                </c:pt>
                <c:pt idx="391">
                  <c:v>1067</c:v>
                </c:pt>
                <c:pt idx="392">
                  <c:v>1068</c:v>
                </c:pt>
                <c:pt idx="393">
                  <c:v>1066</c:v>
                </c:pt>
                <c:pt idx="394">
                  <c:v>1062</c:v>
                </c:pt>
                <c:pt idx="395">
                  <c:v>1066</c:v>
                </c:pt>
                <c:pt idx="396">
                  <c:v>1066</c:v>
                </c:pt>
                <c:pt idx="397">
                  <c:v>1068</c:v>
                </c:pt>
                <c:pt idx="398">
                  <c:v>1065</c:v>
                </c:pt>
                <c:pt idx="399">
                  <c:v>1064</c:v>
                </c:pt>
                <c:pt idx="400">
                  <c:v>1067</c:v>
                </c:pt>
                <c:pt idx="401">
                  <c:v>1071</c:v>
                </c:pt>
                <c:pt idx="402">
                  <c:v>1074</c:v>
                </c:pt>
                <c:pt idx="403">
                  <c:v>1079</c:v>
                </c:pt>
                <c:pt idx="404">
                  <c:v>1079</c:v>
                </c:pt>
                <c:pt idx="405">
                  <c:v>1081</c:v>
                </c:pt>
                <c:pt idx="406">
                  <c:v>1084</c:v>
                </c:pt>
                <c:pt idx="407">
                  <c:v>1087</c:v>
                </c:pt>
                <c:pt idx="408">
                  <c:v>1087</c:v>
                </c:pt>
                <c:pt idx="409">
                  <c:v>1088</c:v>
                </c:pt>
                <c:pt idx="410">
                  <c:v>1092</c:v>
                </c:pt>
                <c:pt idx="411">
                  <c:v>1096</c:v>
                </c:pt>
                <c:pt idx="412">
                  <c:v>1096</c:v>
                </c:pt>
                <c:pt idx="413">
                  <c:v>1098</c:v>
                </c:pt>
                <c:pt idx="414">
                  <c:v>1106</c:v>
                </c:pt>
                <c:pt idx="415">
                  <c:v>1108</c:v>
                </c:pt>
                <c:pt idx="416">
                  <c:v>1114</c:v>
                </c:pt>
                <c:pt idx="417">
                  <c:v>1120</c:v>
                </c:pt>
                <c:pt idx="418">
                  <c:v>1117</c:v>
                </c:pt>
                <c:pt idx="419">
                  <c:v>1117</c:v>
                </c:pt>
                <c:pt idx="420">
                  <c:v>1116</c:v>
                </c:pt>
                <c:pt idx="421">
                  <c:v>1119</c:v>
                </c:pt>
                <c:pt idx="422">
                  <c:v>1117</c:v>
                </c:pt>
                <c:pt idx="423">
                  <c:v>1119</c:v>
                </c:pt>
                <c:pt idx="424">
                  <c:v>1122</c:v>
                </c:pt>
                <c:pt idx="425">
                  <c:v>1125</c:v>
                </c:pt>
                <c:pt idx="426">
                  <c:v>1123</c:v>
                </c:pt>
                <c:pt idx="427">
                  <c:v>1126</c:v>
                </c:pt>
                <c:pt idx="428">
                  <c:v>1126</c:v>
                </c:pt>
                <c:pt idx="429">
                  <c:v>1132</c:v>
                </c:pt>
                <c:pt idx="430">
                  <c:v>1139</c:v>
                </c:pt>
                <c:pt idx="431">
                  <c:v>1143</c:v>
                </c:pt>
                <c:pt idx="432">
                  <c:v>1143</c:v>
                </c:pt>
                <c:pt idx="433">
                  <c:v>1147</c:v>
                </c:pt>
                <c:pt idx="434">
                  <c:v>1148</c:v>
                </c:pt>
                <c:pt idx="435">
                  <c:v>1145</c:v>
                </c:pt>
                <c:pt idx="436">
                  <c:v>1146</c:v>
                </c:pt>
                <c:pt idx="437">
                  <c:v>1149</c:v>
                </c:pt>
                <c:pt idx="438">
                  <c:v>1151</c:v>
                </c:pt>
                <c:pt idx="439">
                  <c:v>1155</c:v>
                </c:pt>
                <c:pt idx="440">
                  <c:v>1156</c:v>
                </c:pt>
                <c:pt idx="441">
                  <c:v>1159</c:v>
                </c:pt>
                <c:pt idx="442">
                  <c:v>1161</c:v>
                </c:pt>
                <c:pt idx="443">
                  <c:v>1162</c:v>
                </c:pt>
                <c:pt idx="444">
                  <c:v>1166</c:v>
                </c:pt>
                <c:pt idx="445">
                  <c:v>1168</c:v>
                </c:pt>
                <c:pt idx="446">
                  <c:v>1171</c:v>
                </c:pt>
                <c:pt idx="447">
                  <c:v>1174</c:v>
                </c:pt>
                <c:pt idx="448">
                  <c:v>1180</c:v>
                </c:pt>
                <c:pt idx="449">
                  <c:v>1180</c:v>
                </c:pt>
                <c:pt idx="450">
                  <c:v>1182</c:v>
                </c:pt>
                <c:pt idx="451">
                  <c:v>1181</c:v>
                </c:pt>
                <c:pt idx="452">
                  <c:v>1185</c:v>
                </c:pt>
                <c:pt idx="453">
                  <c:v>1188</c:v>
                </c:pt>
                <c:pt idx="454">
                  <c:v>1187</c:v>
                </c:pt>
                <c:pt idx="455">
                  <c:v>1187</c:v>
                </c:pt>
                <c:pt idx="456">
                  <c:v>1190</c:v>
                </c:pt>
                <c:pt idx="457">
                  <c:v>1192</c:v>
                </c:pt>
                <c:pt idx="458">
                  <c:v>1196</c:v>
                </c:pt>
                <c:pt idx="459">
                  <c:v>1198</c:v>
                </c:pt>
                <c:pt idx="460">
                  <c:v>1205</c:v>
                </c:pt>
                <c:pt idx="461">
                  <c:v>1208</c:v>
                </c:pt>
                <c:pt idx="462">
                  <c:v>1215</c:v>
                </c:pt>
                <c:pt idx="463">
                  <c:v>1218</c:v>
                </c:pt>
                <c:pt idx="464">
                  <c:v>1220</c:v>
                </c:pt>
                <c:pt idx="465">
                  <c:v>1217</c:v>
                </c:pt>
                <c:pt idx="466">
                  <c:v>1219</c:v>
                </c:pt>
                <c:pt idx="467">
                  <c:v>1222</c:v>
                </c:pt>
                <c:pt idx="468">
                  <c:v>1226</c:v>
                </c:pt>
                <c:pt idx="469">
                  <c:v>1228</c:v>
                </c:pt>
                <c:pt idx="470">
                  <c:v>1227</c:v>
                </c:pt>
                <c:pt idx="471">
                  <c:v>1230</c:v>
                </c:pt>
                <c:pt idx="472">
                  <c:v>1228</c:v>
                </c:pt>
                <c:pt idx="473">
                  <c:v>1234</c:v>
                </c:pt>
                <c:pt idx="474">
                  <c:v>1241</c:v>
                </c:pt>
                <c:pt idx="475">
                  <c:v>1247</c:v>
                </c:pt>
                <c:pt idx="476">
                  <c:v>1253</c:v>
                </c:pt>
                <c:pt idx="477">
                  <c:v>1251</c:v>
                </c:pt>
                <c:pt idx="478">
                  <c:v>1250</c:v>
                </c:pt>
                <c:pt idx="479">
                  <c:v>1250</c:v>
                </c:pt>
                <c:pt idx="480">
                  <c:v>1248</c:v>
                </c:pt>
                <c:pt idx="481">
                  <c:v>1249</c:v>
                </c:pt>
                <c:pt idx="482">
                  <c:v>1248</c:v>
                </c:pt>
                <c:pt idx="483">
                  <c:v>1251</c:v>
                </c:pt>
                <c:pt idx="484">
                  <c:v>1249</c:v>
                </c:pt>
                <c:pt idx="485">
                  <c:v>1253</c:v>
                </c:pt>
                <c:pt idx="486">
                  <c:v>1256</c:v>
                </c:pt>
                <c:pt idx="487">
                  <c:v>1261</c:v>
                </c:pt>
                <c:pt idx="488">
                  <c:v>1270</c:v>
                </c:pt>
                <c:pt idx="489">
                  <c:v>1270</c:v>
                </c:pt>
                <c:pt idx="490">
                  <c:v>1267</c:v>
                </c:pt>
                <c:pt idx="491">
                  <c:v>1267</c:v>
                </c:pt>
                <c:pt idx="492">
                  <c:v>1266</c:v>
                </c:pt>
                <c:pt idx="493">
                  <c:v>1265</c:v>
                </c:pt>
                <c:pt idx="494">
                  <c:v>1267</c:v>
                </c:pt>
                <c:pt idx="495">
                  <c:v>1265</c:v>
                </c:pt>
                <c:pt idx="496">
                  <c:v>1266</c:v>
                </c:pt>
                <c:pt idx="497">
                  <c:v>1259</c:v>
                </c:pt>
                <c:pt idx="498">
                  <c:v>1261</c:v>
                </c:pt>
                <c:pt idx="499">
                  <c:v>1256</c:v>
                </c:pt>
                <c:pt idx="500">
                  <c:v>1257</c:v>
                </c:pt>
                <c:pt idx="501">
                  <c:v>1255</c:v>
                </c:pt>
                <c:pt idx="502">
                  <c:v>1255</c:v>
                </c:pt>
                <c:pt idx="503">
                  <c:v>1255</c:v>
                </c:pt>
                <c:pt idx="504">
                  <c:v>1254</c:v>
                </c:pt>
                <c:pt idx="505">
                  <c:v>1244</c:v>
                </c:pt>
                <c:pt idx="506">
                  <c:v>1243</c:v>
                </c:pt>
                <c:pt idx="507">
                  <c:v>1246</c:v>
                </c:pt>
                <c:pt idx="508">
                  <c:v>1243</c:v>
                </c:pt>
                <c:pt idx="509">
                  <c:v>1240</c:v>
                </c:pt>
                <c:pt idx="510">
                  <c:v>1246</c:v>
                </c:pt>
                <c:pt idx="511">
                  <c:v>1244</c:v>
                </c:pt>
                <c:pt idx="512">
                  <c:v>1254</c:v>
                </c:pt>
                <c:pt idx="513">
                  <c:v>1252</c:v>
                </c:pt>
                <c:pt idx="514">
                  <c:v>1248</c:v>
                </c:pt>
                <c:pt idx="515">
                  <c:v>1250</c:v>
                </c:pt>
                <c:pt idx="516">
                  <c:v>1252</c:v>
                </c:pt>
                <c:pt idx="517">
                  <c:v>1253</c:v>
                </c:pt>
                <c:pt idx="518">
                  <c:v>1253</c:v>
                </c:pt>
                <c:pt idx="519">
                  <c:v>1257</c:v>
                </c:pt>
                <c:pt idx="520">
                  <c:v>1259</c:v>
                </c:pt>
                <c:pt idx="521">
                  <c:v>1264</c:v>
                </c:pt>
                <c:pt idx="522">
                  <c:v>1269</c:v>
                </c:pt>
                <c:pt idx="523">
                  <c:v>1274</c:v>
                </c:pt>
                <c:pt idx="524">
                  <c:v>1279</c:v>
                </c:pt>
                <c:pt idx="525">
                  <c:v>1278</c:v>
                </c:pt>
                <c:pt idx="526">
                  <c:v>1285</c:v>
                </c:pt>
                <c:pt idx="527">
                  <c:v>1288</c:v>
                </c:pt>
                <c:pt idx="528">
                  <c:v>1291</c:v>
                </c:pt>
                <c:pt idx="529">
                  <c:v>1294</c:v>
                </c:pt>
                <c:pt idx="530">
                  <c:v>1304</c:v>
                </c:pt>
                <c:pt idx="531">
                  <c:v>1305</c:v>
                </c:pt>
                <c:pt idx="532">
                  <c:v>1307</c:v>
                </c:pt>
                <c:pt idx="533">
                  <c:v>1307</c:v>
                </c:pt>
                <c:pt idx="534">
                  <c:v>1315</c:v>
                </c:pt>
                <c:pt idx="535">
                  <c:v>1317</c:v>
                </c:pt>
                <c:pt idx="536">
                  <c:v>1319</c:v>
                </c:pt>
                <c:pt idx="537">
                  <c:v>1324</c:v>
                </c:pt>
                <c:pt idx="538">
                  <c:v>1327</c:v>
                </c:pt>
                <c:pt idx="539">
                  <c:v>1331</c:v>
                </c:pt>
                <c:pt idx="540">
                  <c:v>1332</c:v>
                </c:pt>
                <c:pt idx="541">
                  <c:v>1339</c:v>
                </c:pt>
                <c:pt idx="542">
                  <c:v>1342</c:v>
                </c:pt>
                <c:pt idx="543">
                  <c:v>1344</c:v>
                </c:pt>
                <c:pt idx="544">
                  <c:v>1349</c:v>
                </c:pt>
                <c:pt idx="545">
                  <c:v>1357</c:v>
                </c:pt>
                <c:pt idx="546">
                  <c:v>1358</c:v>
                </c:pt>
                <c:pt idx="547">
                  <c:v>1367</c:v>
                </c:pt>
                <c:pt idx="548">
                  <c:v>1376</c:v>
                </c:pt>
                <c:pt idx="549">
                  <c:v>1383</c:v>
                </c:pt>
                <c:pt idx="550">
                  <c:v>1387</c:v>
                </c:pt>
                <c:pt idx="551">
                  <c:v>1394</c:v>
                </c:pt>
                <c:pt idx="552">
                  <c:v>1401</c:v>
                </c:pt>
                <c:pt idx="553">
                  <c:v>1404</c:v>
                </c:pt>
                <c:pt idx="554">
                  <c:v>1408</c:v>
                </c:pt>
                <c:pt idx="555">
                  <c:v>1420</c:v>
                </c:pt>
                <c:pt idx="556">
                  <c:v>1423</c:v>
                </c:pt>
                <c:pt idx="557">
                  <c:v>1432</c:v>
                </c:pt>
                <c:pt idx="558">
                  <c:v>1437</c:v>
                </c:pt>
                <c:pt idx="559">
                  <c:v>1444</c:v>
                </c:pt>
                <c:pt idx="560">
                  <c:v>1451</c:v>
                </c:pt>
                <c:pt idx="561">
                  <c:v>1458</c:v>
                </c:pt>
                <c:pt idx="562">
                  <c:v>1461</c:v>
                </c:pt>
                <c:pt idx="563">
                  <c:v>1467</c:v>
                </c:pt>
                <c:pt idx="564">
                  <c:v>1480</c:v>
                </c:pt>
                <c:pt idx="565">
                  <c:v>1485</c:v>
                </c:pt>
                <c:pt idx="566">
                  <c:v>1489</c:v>
                </c:pt>
                <c:pt idx="567">
                  <c:v>1493</c:v>
                </c:pt>
                <c:pt idx="568">
                  <c:v>1496</c:v>
                </c:pt>
                <c:pt idx="569">
                  <c:v>1501</c:v>
                </c:pt>
                <c:pt idx="570">
                  <c:v>1509</c:v>
                </c:pt>
                <c:pt idx="571">
                  <c:v>1518</c:v>
                </c:pt>
                <c:pt idx="572">
                  <c:v>1520</c:v>
                </c:pt>
                <c:pt idx="573">
                  <c:v>1523</c:v>
                </c:pt>
                <c:pt idx="574">
                  <c:v>1526</c:v>
                </c:pt>
                <c:pt idx="575">
                  <c:v>1528</c:v>
                </c:pt>
                <c:pt idx="576">
                  <c:v>1538</c:v>
                </c:pt>
                <c:pt idx="577">
                  <c:v>1541</c:v>
                </c:pt>
                <c:pt idx="578">
                  <c:v>1539</c:v>
                </c:pt>
                <c:pt idx="579">
                  <c:v>1537</c:v>
                </c:pt>
                <c:pt idx="580">
                  <c:v>1536</c:v>
                </c:pt>
                <c:pt idx="581">
                  <c:v>1539</c:v>
                </c:pt>
                <c:pt idx="582">
                  <c:v>1538</c:v>
                </c:pt>
                <c:pt idx="583">
                  <c:v>1541</c:v>
                </c:pt>
                <c:pt idx="584">
                  <c:v>1544</c:v>
                </c:pt>
                <c:pt idx="585">
                  <c:v>1545</c:v>
                </c:pt>
                <c:pt idx="586">
                  <c:v>1546</c:v>
                </c:pt>
                <c:pt idx="587">
                  <c:v>1544</c:v>
                </c:pt>
                <c:pt idx="588">
                  <c:v>1545</c:v>
                </c:pt>
                <c:pt idx="589">
                  <c:v>1542</c:v>
                </c:pt>
                <c:pt idx="590">
                  <c:v>1541</c:v>
                </c:pt>
                <c:pt idx="591">
                  <c:v>1539</c:v>
                </c:pt>
                <c:pt idx="592">
                  <c:v>1536</c:v>
                </c:pt>
                <c:pt idx="593">
                  <c:v>1536</c:v>
                </c:pt>
                <c:pt idx="594">
                  <c:v>1534</c:v>
                </c:pt>
                <c:pt idx="595">
                  <c:v>1533</c:v>
                </c:pt>
                <c:pt idx="596">
                  <c:v>1532</c:v>
                </c:pt>
                <c:pt idx="597">
                  <c:v>1531</c:v>
                </c:pt>
                <c:pt idx="598">
                  <c:v>1531</c:v>
                </c:pt>
                <c:pt idx="599">
                  <c:v>1530</c:v>
                </c:pt>
                <c:pt idx="600">
                  <c:v>1532</c:v>
                </c:pt>
                <c:pt idx="601">
                  <c:v>1534</c:v>
                </c:pt>
                <c:pt idx="602">
                  <c:v>1530</c:v>
                </c:pt>
                <c:pt idx="603">
                  <c:v>1527</c:v>
                </c:pt>
                <c:pt idx="604">
                  <c:v>1530</c:v>
                </c:pt>
                <c:pt idx="605">
                  <c:v>1528</c:v>
                </c:pt>
                <c:pt idx="606">
                  <c:v>1531</c:v>
                </c:pt>
                <c:pt idx="607">
                  <c:v>1538</c:v>
                </c:pt>
                <c:pt idx="608">
                  <c:v>1513</c:v>
                </c:pt>
                <c:pt idx="609">
                  <c:v>1543</c:v>
                </c:pt>
                <c:pt idx="610">
                  <c:v>1523</c:v>
                </c:pt>
                <c:pt idx="611">
                  <c:v>1552</c:v>
                </c:pt>
                <c:pt idx="612">
                  <c:v>1553</c:v>
                </c:pt>
                <c:pt idx="613">
                  <c:v>1550</c:v>
                </c:pt>
                <c:pt idx="614">
                  <c:v>1547</c:v>
                </c:pt>
                <c:pt idx="615">
                  <c:v>1548</c:v>
                </c:pt>
                <c:pt idx="616">
                  <c:v>1549</c:v>
                </c:pt>
                <c:pt idx="617">
                  <c:v>1549</c:v>
                </c:pt>
                <c:pt idx="618">
                  <c:v>1555</c:v>
                </c:pt>
                <c:pt idx="619">
                  <c:v>1552</c:v>
                </c:pt>
                <c:pt idx="620">
                  <c:v>1553</c:v>
                </c:pt>
                <c:pt idx="621">
                  <c:v>1554</c:v>
                </c:pt>
                <c:pt idx="622">
                  <c:v>1549</c:v>
                </c:pt>
                <c:pt idx="623">
                  <c:v>1553</c:v>
                </c:pt>
                <c:pt idx="624">
                  <c:v>1552</c:v>
                </c:pt>
                <c:pt idx="625">
                  <c:v>1545</c:v>
                </c:pt>
                <c:pt idx="626">
                  <c:v>1548</c:v>
                </c:pt>
                <c:pt idx="627">
                  <c:v>1550</c:v>
                </c:pt>
                <c:pt idx="628">
                  <c:v>1551</c:v>
                </c:pt>
                <c:pt idx="629">
                  <c:v>1546</c:v>
                </c:pt>
                <c:pt idx="630">
                  <c:v>1551</c:v>
                </c:pt>
                <c:pt idx="631">
                  <c:v>1551</c:v>
                </c:pt>
                <c:pt idx="632">
                  <c:v>1545</c:v>
                </c:pt>
                <c:pt idx="633">
                  <c:v>1552</c:v>
                </c:pt>
                <c:pt idx="634">
                  <c:v>1548</c:v>
                </c:pt>
                <c:pt idx="635">
                  <c:v>1548</c:v>
                </c:pt>
                <c:pt idx="636">
                  <c:v>1555</c:v>
                </c:pt>
                <c:pt idx="637">
                  <c:v>1548</c:v>
                </c:pt>
                <c:pt idx="638">
                  <c:v>1540</c:v>
                </c:pt>
                <c:pt idx="639">
                  <c:v>1538</c:v>
                </c:pt>
                <c:pt idx="640">
                  <c:v>1540</c:v>
                </c:pt>
                <c:pt idx="641">
                  <c:v>1537</c:v>
                </c:pt>
                <c:pt idx="642">
                  <c:v>1541</c:v>
                </c:pt>
                <c:pt idx="643">
                  <c:v>1532</c:v>
                </c:pt>
                <c:pt idx="644">
                  <c:v>1533</c:v>
                </c:pt>
                <c:pt idx="645">
                  <c:v>1529</c:v>
                </c:pt>
                <c:pt idx="646">
                  <c:v>1533</c:v>
                </c:pt>
                <c:pt idx="647">
                  <c:v>1534</c:v>
                </c:pt>
                <c:pt idx="648">
                  <c:v>1537</c:v>
                </c:pt>
                <c:pt idx="649">
                  <c:v>1534</c:v>
                </c:pt>
                <c:pt idx="650">
                  <c:v>1533</c:v>
                </c:pt>
                <c:pt idx="651">
                  <c:v>1530</c:v>
                </c:pt>
                <c:pt idx="652">
                  <c:v>1527</c:v>
                </c:pt>
                <c:pt idx="653">
                  <c:v>1528</c:v>
                </c:pt>
                <c:pt idx="654">
                  <c:v>1533</c:v>
                </c:pt>
                <c:pt idx="655">
                  <c:v>1537</c:v>
                </c:pt>
                <c:pt idx="656">
                  <c:v>1541</c:v>
                </c:pt>
                <c:pt idx="657">
                  <c:v>1539</c:v>
                </c:pt>
                <c:pt idx="658">
                  <c:v>1538</c:v>
                </c:pt>
                <c:pt idx="659">
                  <c:v>1538</c:v>
                </c:pt>
                <c:pt idx="660">
                  <c:v>1541</c:v>
                </c:pt>
                <c:pt idx="661">
                  <c:v>1537</c:v>
                </c:pt>
                <c:pt idx="662">
                  <c:v>1533</c:v>
                </c:pt>
                <c:pt idx="663">
                  <c:v>1531</c:v>
                </c:pt>
                <c:pt idx="664">
                  <c:v>1527</c:v>
                </c:pt>
                <c:pt idx="665">
                  <c:v>1532</c:v>
                </c:pt>
                <c:pt idx="666">
                  <c:v>1532</c:v>
                </c:pt>
                <c:pt idx="667">
                  <c:v>1533</c:v>
                </c:pt>
                <c:pt idx="668">
                  <c:v>1531</c:v>
                </c:pt>
                <c:pt idx="669">
                  <c:v>1532</c:v>
                </c:pt>
                <c:pt idx="670">
                  <c:v>1528</c:v>
                </c:pt>
                <c:pt idx="671">
                  <c:v>1533</c:v>
                </c:pt>
                <c:pt idx="672">
                  <c:v>1533</c:v>
                </c:pt>
                <c:pt idx="673">
                  <c:v>1532</c:v>
                </c:pt>
                <c:pt idx="674">
                  <c:v>1532</c:v>
                </c:pt>
                <c:pt idx="675">
                  <c:v>1524</c:v>
                </c:pt>
                <c:pt idx="676">
                  <c:v>1517</c:v>
                </c:pt>
                <c:pt idx="677">
                  <c:v>1513</c:v>
                </c:pt>
                <c:pt idx="678">
                  <c:v>1518</c:v>
                </c:pt>
                <c:pt idx="679">
                  <c:v>1513</c:v>
                </c:pt>
                <c:pt idx="680">
                  <c:v>1510</c:v>
                </c:pt>
                <c:pt idx="681">
                  <c:v>1502</c:v>
                </c:pt>
                <c:pt idx="682">
                  <c:v>1502</c:v>
                </c:pt>
                <c:pt idx="683">
                  <c:v>1501</c:v>
                </c:pt>
                <c:pt idx="684">
                  <c:v>1497</c:v>
                </c:pt>
                <c:pt idx="685">
                  <c:v>1494</c:v>
                </c:pt>
                <c:pt idx="686">
                  <c:v>1494</c:v>
                </c:pt>
                <c:pt idx="687">
                  <c:v>1493</c:v>
                </c:pt>
                <c:pt idx="688">
                  <c:v>1496</c:v>
                </c:pt>
                <c:pt idx="689">
                  <c:v>1502</c:v>
                </c:pt>
                <c:pt idx="690">
                  <c:v>1506</c:v>
                </c:pt>
                <c:pt idx="691">
                  <c:v>1510</c:v>
                </c:pt>
                <c:pt idx="692">
                  <c:v>1505</c:v>
                </c:pt>
                <c:pt idx="693">
                  <c:v>1507</c:v>
                </c:pt>
                <c:pt idx="694">
                  <c:v>1506</c:v>
                </c:pt>
                <c:pt idx="695">
                  <c:v>1507</c:v>
                </c:pt>
                <c:pt idx="696">
                  <c:v>1518</c:v>
                </c:pt>
                <c:pt idx="697">
                  <c:v>1520</c:v>
                </c:pt>
                <c:pt idx="698">
                  <c:v>1521</c:v>
                </c:pt>
                <c:pt idx="699">
                  <c:v>1523</c:v>
                </c:pt>
                <c:pt idx="700">
                  <c:v>1518</c:v>
                </c:pt>
                <c:pt idx="701">
                  <c:v>1521</c:v>
                </c:pt>
                <c:pt idx="702">
                  <c:v>1519</c:v>
                </c:pt>
                <c:pt idx="703">
                  <c:v>1515</c:v>
                </c:pt>
                <c:pt idx="704">
                  <c:v>1520</c:v>
                </c:pt>
                <c:pt idx="705">
                  <c:v>1520</c:v>
                </c:pt>
                <c:pt idx="706">
                  <c:v>1521</c:v>
                </c:pt>
                <c:pt idx="707">
                  <c:v>1513</c:v>
                </c:pt>
                <c:pt idx="708">
                  <c:v>1513</c:v>
                </c:pt>
                <c:pt idx="709">
                  <c:v>1511</c:v>
                </c:pt>
                <c:pt idx="710">
                  <c:v>1509</c:v>
                </c:pt>
                <c:pt idx="711">
                  <c:v>1507</c:v>
                </c:pt>
                <c:pt idx="712">
                  <c:v>1511</c:v>
                </c:pt>
                <c:pt idx="713">
                  <c:v>1510</c:v>
                </c:pt>
                <c:pt idx="714">
                  <c:v>1509</c:v>
                </c:pt>
                <c:pt idx="715">
                  <c:v>1510</c:v>
                </c:pt>
                <c:pt idx="716">
                  <c:v>1510</c:v>
                </c:pt>
                <c:pt idx="717">
                  <c:v>1508</c:v>
                </c:pt>
                <c:pt idx="718">
                  <c:v>1509</c:v>
                </c:pt>
                <c:pt idx="719">
                  <c:v>1511</c:v>
                </c:pt>
                <c:pt idx="720">
                  <c:v>1506</c:v>
                </c:pt>
                <c:pt idx="721">
                  <c:v>1502</c:v>
                </c:pt>
                <c:pt idx="722">
                  <c:v>1502</c:v>
                </c:pt>
                <c:pt idx="723">
                  <c:v>1508</c:v>
                </c:pt>
                <c:pt idx="724">
                  <c:v>1502</c:v>
                </c:pt>
                <c:pt idx="725">
                  <c:v>1503</c:v>
                </c:pt>
                <c:pt idx="726">
                  <c:v>1508</c:v>
                </c:pt>
                <c:pt idx="727">
                  <c:v>1512</c:v>
                </c:pt>
                <c:pt idx="728">
                  <c:v>1518</c:v>
                </c:pt>
                <c:pt idx="729">
                  <c:v>1527</c:v>
                </c:pt>
                <c:pt idx="730">
                  <c:v>1529</c:v>
                </c:pt>
                <c:pt idx="731">
                  <c:v>1539</c:v>
                </c:pt>
                <c:pt idx="732">
                  <c:v>1531</c:v>
                </c:pt>
                <c:pt idx="733">
                  <c:v>1539</c:v>
                </c:pt>
                <c:pt idx="734">
                  <c:v>1546</c:v>
                </c:pt>
                <c:pt idx="735">
                  <c:v>1548</c:v>
                </c:pt>
                <c:pt idx="736">
                  <c:v>1557</c:v>
                </c:pt>
                <c:pt idx="737">
                  <c:v>1573</c:v>
                </c:pt>
                <c:pt idx="738">
                  <c:v>1578</c:v>
                </c:pt>
                <c:pt idx="739">
                  <c:v>1588</c:v>
                </c:pt>
                <c:pt idx="740">
                  <c:v>1595</c:v>
                </c:pt>
                <c:pt idx="741">
                  <c:v>1600</c:v>
                </c:pt>
                <c:pt idx="742">
                  <c:v>1610</c:v>
                </c:pt>
                <c:pt idx="743">
                  <c:v>1607</c:v>
                </c:pt>
                <c:pt idx="744">
                  <c:v>1611</c:v>
                </c:pt>
                <c:pt idx="745">
                  <c:v>1617</c:v>
                </c:pt>
                <c:pt idx="746">
                  <c:v>1626</c:v>
                </c:pt>
                <c:pt idx="747">
                  <c:v>1629</c:v>
                </c:pt>
                <c:pt idx="748">
                  <c:v>1635</c:v>
                </c:pt>
                <c:pt idx="749">
                  <c:v>1629</c:v>
                </c:pt>
                <c:pt idx="750">
                  <c:v>1626</c:v>
                </c:pt>
                <c:pt idx="751">
                  <c:v>1635</c:v>
                </c:pt>
                <c:pt idx="752">
                  <c:v>1632</c:v>
                </c:pt>
                <c:pt idx="753">
                  <c:v>1631</c:v>
                </c:pt>
                <c:pt idx="754">
                  <c:v>1636</c:v>
                </c:pt>
                <c:pt idx="755">
                  <c:v>1640</c:v>
                </c:pt>
                <c:pt idx="756">
                  <c:v>1639</c:v>
                </c:pt>
                <c:pt idx="757">
                  <c:v>1639</c:v>
                </c:pt>
                <c:pt idx="758">
                  <c:v>1645</c:v>
                </c:pt>
                <c:pt idx="759">
                  <c:v>1644</c:v>
                </c:pt>
                <c:pt idx="760">
                  <c:v>1648</c:v>
                </c:pt>
                <c:pt idx="761">
                  <c:v>1650</c:v>
                </c:pt>
                <c:pt idx="762">
                  <c:v>1658</c:v>
                </c:pt>
                <c:pt idx="763">
                  <c:v>1661</c:v>
                </c:pt>
                <c:pt idx="764">
                  <c:v>1659</c:v>
                </c:pt>
                <c:pt idx="765">
                  <c:v>1664</c:v>
                </c:pt>
                <c:pt idx="766">
                  <c:v>1665</c:v>
                </c:pt>
                <c:pt idx="767">
                  <c:v>1663</c:v>
                </c:pt>
                <c:pt idx="768">
                  <c:v>1671</c:v>
                </c:pt>
                <c:pt idx="769">
                  <c:v>1674</c:v>
                </c:pt>
                <c:pt idx="770">
                  <c:v>1677</c:v>
                </c:pt>
                <c:pt idx="771">
                  <c:v>1689</c:v>
                </c:pt>
                <c:pt idx="772">
                  <c:v>1697</c:v>
                </c:pt>
                <c:pt idx="773">
                  <c:v>1704</c:v>
                </c:pt>
                <c:pt idx="774">
                  <c:v>1709</c:v>
                </c:pt>
                <c:pt idx="775">
                  <c:v>1716</c:v>
                </c:pt>
                <c:pt idx="776">
                  <c:v>1711</c:v>
                </c:pt>
                <c:pt idx="777">
                  <c:v>1717</c:v>
                </c:pt>
                <c:pt idx="778">
                  <c:v>1718</c:v>
                </c:pt>
                <c:pt idx="779">
                  <c:v>1722</c:v>
                </c:pt>
                <c:pt idx="780">
                  <c:v>1727</c:v>
                </c:pt>
                <c:pt idx="781">
                  <c:v>1731</c:v>
                </c:pt>
                <c:pt idx="782">
                  <c:v>1736</c:v>
                </c:pt>
                <c:pt idx="783">
                  <c:v>1743</c:v>
                </c:pt>
                <c:pt idx="784">
                  <c:v>1757</c:v>
                </c:pt>
                <c:pt idx="785">
                  <c:v>1766</c:v>
                </c:pt>
                <c:pt idx="786">
                  <c:v>1773</c:v>
                </c:pt>
                <c:pt idx="787">
                  <c:v>1782</c:v>
                </c:pt>
                <c:pt idx="788">
                  <c:v>1788</c:v>
                </c:pt>
                <c:pt idx="789">
                  <c:v>1789</c:v>
                </c:pt>
                <c:pt idx="790">
                  <c:v>1812</c:v>
                </c:pt>
                <c:pt idx="791">
                  <c:v>1836</c:v>
                </c:pt>
                <c:pt idx="792">
                  <c:v>1843</c:v>
                </c:pt>
                <c:pt idx="793">
                  <c:v>1844</c:v>
                </c:pt>
                <c:pt idx="794">
                  <c:v>1866</c:v>
                </c:pt>
                <c:pt idx="795">
                  <c:v>1887</c:v>
                </c:pt>
                <c:pt idx="796">
                  <c:v>1898</c:v>
                </c:pt>
                <c:pt idx="797">
                  <c:v>1914</c:v>
                </c:pt>
                <c:pt idx="798">
                  <c:v>1944</c:v>
                </c:pt>
                <c:pt idx="799">
                  <c:v>1968</c:v>
                </c:pt>
                <c:pt idx="800">
                  <c:v>1981</c:v>
                </c:pt>
                <c:pt idx="801">
                  <c:v>1991</c:v>
                </c:pt>
                <c:pt idx="802">
                  <c:v>2010</c:v>
                </c:pt>
                <c:pt idx="803">
                  <c:v>2027</c:v>
                </c:pt>
                <c:pt idx="804">
                  <c:v>2052</c:v>
                </c:pt>
                <c:pt idx="805">
                  <c:v>2068</c:v>
                </c:pt>
                <c:pt idx="806">
                  <c:v>2082</c:v>
                </c:pt>
                <c:pt idx="807">
                  <c:v>2108</c:v>
                </c:pt>
                <c:pt idx="808">
                  <c:v>2119</c:v>
                </c:pt>
                <c:pt idx="809">
                  <c:v>2148</c:v>
                </c:pt>
                <c:pt idx="810">
                  <c:v>2173</c:v>
                </c:pt>
                <c:pt idx="811">
                  <c:v>2193</c:v>
                </c:pt>
                <c:pt idx="812">
                  <c:v>2208</c:v>
                </c:pt>
                <c:pt idx="813">
                  <c:v>2230</c:v>
                </c:pt>
                <c:pt idx="814">
                  <c:v>2252</c:v>
                </c:pt>
                <c:pt idx="815">
                  <c:v>2277</c:v>
                </c:pt>
                <c:pt idx="816">
                  <c:v>2310</c:v>
                </c:pt>
                <c:pt idx="817">
                  <c:v>2325</c:v>
                </c:pt>
                <c:pt idx="818">
                  <c:v>2339</c:v>
                </c:pt>
                <c:pt idx="819">
                  <c:v>2363</c:v>
                </c:pt>
                <c:pt idx="820">
                  <c:v>2377</c:v>
                </c:pt>
                <c:pt idx="821">
                  <c:v>2396</c:v>
                </c:pt>
                <c:pt idx="822">
                  <c:v>2419</c:v>
                </c:pt>
                <c:pt idx="823">
                  <c:v>2431</c:v>
                </c:pt>
                <c:pt idx="824">
                  <c:v>2435</c:v>
                </c:pt>
                <c:pt idx="825">
                  <c:v>2442</c:v>
                </c:pt>
                <c:pt idx="826">
                  <c:v>2458</c:v>
                </c:pt>
                <c:pt idx="827">
                  <c:v>2478</c:v>
                </c:pt>
                <c:pt idx="828">
                  <c:v>2498</c:v>
                </c:pt>
                <c:pt idx="829">
                  <c:v>2490</c:v>
                </c:pt>
                <c:pt idx="830">
                  <c:v>2501</c:v>
                </c:pt>
                <c:pt idx="831">
                  <c:v>2503</c:v>
                </c:pt>
                <c:pt idx="832">
                  <c:v>2512</c:v>
                </c:pt>
                <c:pt idx="833">
                  <c:v>2511</c:v>
                </c:pt>
                <c:pt idx="834">
                  <c:v>2520</c:v>
                </c:pt>
                <c:pt idx="835">
                  <c:v>2526</c:v>
                </c:pt>
                <c:pt idx="836">
                  <c:v>2532</c:v>
                </c:pt>
                <c:pt idx="837">
                  <c:v>2534</c:v>
                </c:pt>
                <c:pt idx="838">
                  <c:v>2542</c:v>
                </c:pt>
                <c:pt idx="839">
                  <c:v>2561</c:v>
                </c:pt>
                <c:pt idx="840">
                  <c:v>2579</c:v>
                </c:pt>
                <c:pt idx="841">
                  <c:v>2577</c:v>
                </c:pt>
                <c:pt idx="842">
                  <c:v>2585</c:v>
                </c:pt>
                <c:pt idx="843">
                  <c:v>2607</c:v>
                </c:pt>
                <c:pt idx="844">
                  <c:v>2612</c:v>
                </c:pt>
                <c:pt idx="845">
                  <c:v>2632</c:v>
                </c:pt>
                <c:pt idx="846">
                  <c:v>2656</c:v>
                </c:pt>
                <c:pt idx="847">
                  <c:v>2660</c:v>
                </c:pt>
                <c:pt idx="848">
                  <c:v>2670</c:v>
                </c:pt>
                <c:pt idx="849">
                  <c:v>2689</c:v>
                </c:pt>
                <c:pt idx="850">
                  <c:v>2719</c:v>
                </c:pt>
                <c:pt idx="851">
                  <c:v>2742</c:v>
                </c:pt>
                <c:pt idx="852">
                  <c:v>2769</c:v>
                </c:pt>
                <c:pt idx="853">
                  <c:v>2769</c:v>
                </c:pt>
                <c:pt idx="854">
                  <c:v>2765</c:v>
                </c:pt>
                <c:pt idx="855">
                  <c:v>2759</c:v>
                </c:pt>
                <c:pt idx="856">
                  <c:v>2772</c:v>
                </c:pt>
                <c:pt idx="857">
                  <c:v>2790</c:v>
                </c:pt>
                <c:pt idx="858">
                  <c:v>2808</c:v>
                </c:pt>
                <c:pt idx="859">
                  <c:v>2811</c:v>
                </c:pt>
                <c:pt idx="860">
                  <c:v>2805</c:v>
                </c:pt>
                <c:pt idx="861">
                  <c:v>2817</c:v>
                </c:pt>
                <c:pt idx="862">
                  <c:v>2836</c:v>
                </c:pt>
                <c:pt idx="863">
                  <c:v>2859</c:v>
                </c:pt>
                <c:pt idx="864">
                  <c:v>2861</c:v>
                </c:pt>
                <c:pt idx="865">
                  <c:v>2855</c:v>
                </c:pt>
                <c:pt idx="866">
                  <c:v>2855</c:v>
                </c:pt>
                <c:pt idx="867">
                  <c:v>2868</c:v>
                </c:pt>
                <c:pt idx="868">
                  <c:v>2875</c:v>
                </c:pt>
                <c:pt idx="869">
                  <c:v>2889</c:v>
                </c:pt>
                <c:pt idx="870">
                  <c:v>2889</c:v>
                </c:pt>
                <c:pt idx="871">
                  <c:v>2890</c:v>
                </c:pt>
                <c:pt idx="872">
                  <c:v>2884</c:v>
                </c:pt>
                <c:pt idx="873">
                  <c:v>2878</c:v>
                </c:pt>
                <c:pt idx="874">
                  <c:v>2868</c:v>
                </c:pt>
                <c:pt idx="875">
                  <c:v>2868</c:v>
                </c:pt>
                <c:pt idx="876">
                  <c:v>2875</c:v>
                </c:pt>
                <c:pt idx="877">
                  <c:v>2863</c:v>
                </c:pt>
                <c:pt idx="878">
                  <c:v>2864</c:v>
                </c:pt>
                <c:pt idx="879">
                  <c:v>2859</c:v>
                </c:pt>
                <c:pt idx="880">
                  <c:v>2845</c:v>
                </c:pt>
                <c:pt idx="881">
                  <c:v>2850</c:v>
                </c:pt>
                <c:pt idx="882">
                  <c:v>2847</c:v>
                </c:pt>
                <c:pt idx="883">
                  <c:v>2834</c:v>
                </c:pt>
                <c:pt idx="884">
                  <c:v>2829</c:v>
                </c:pt>
                <c:pt idx="885">
                  <c:v>2828</c:v>
                </c:pt>
                <c:pt idx="886">
                  <c:v>2822</c:v>
                </c:pt>
                <c:pt idx="887">
                  <c:v>2803</c:v>
                </c:pt>
                <c:pt idx="888">
                  <c:v>2788</c:v>
                </c:pt>
                <c:pt idx="889">
                  <c:v>2781</c:v>
                </c:pt>
                <c:pt idx="890">
                  <c:v>2761</c:v>
                </c:pt>
                <c:pt idx="891">
                  <c:v>2725</c:v>
                </c:pt>
                <c:pt idx="892">
                  <c:v>2709</c:v>
                </c:pt>
                <c:pt idx="893">
                  <c:v>2697</c:v>
                </c:pt>
                <c:pt idx="894">
                  <c:v>2676</c:v>
                </c:pt>
                <c:pt idx="895">
                  <c:v>2666</c:v>
                </c:pt>
                <c:pt idx="896">
                  <c:v>2654</c:v>
                </c:pt>
                <c:pt idx="897">
                  <c:v>2651</c:v>
                </c:pt>
                <c:pt idx="898">
                  <c:v>2656</c:v>
                </c:pt>
                <c:pt idx="899">
                  <c:v>2633</c:v>
                </c:pt>
                <c:pt idx="900">
                  <c:v>2615</c:v>
                </c:pt>
                <c:pt idx="901">
                  <c:v>2589</c:v>
                </c:pt>
                <c:pt idx="902">
                  <c:v>2576</c:v>
                </c:pt>
                <c:pt idx="903">
                  <c:v>2565</c:v>
                </c:pt>
                <c:pt idx="904">
                  <c:v>2555</c:v>
                </c:pt>
                <c:pt idx="905">
                  <c:v>2560</c:v>
                </c:pt>
                <c:pt idx="906">
                  <c:v>2557</c:v>
                </c:pt>
                <c:pt idx="907">
                  <c:v>2568</c:v>
                </c:pt>
                <c:pt idx="908">
                  <c:v>2557</c:v>
                </c:pt>
                <c:pt idx="909">
                  <c:v>2553</c:v>
                </c:pt>
                <c:pt idx="910">
                  <c:v>2559</c:v>
                </c:pt>
                <c:pt idx="911">
                  <c:v>2546</c:v>
                </c:pt>
                <c:pt idx="912">
                  <c:v>2542</c:v>
                </c:pt>
                <c:pt idx="913">
                  <c:v>2537</c:v>
                </c:pt>
                <c:pt idx="914">
                  <c:v>2535</c:v>
                </c:pt>
                <c:pt idx="915">
                  <c:v>2535</c:v>
                </c:pt>
                <c:pt idx="916">
                  <c:v>2529</c:v>
                </c:pt>
                <c:pt idx="917">
                  <c:v>2533</c:v>
                </c:pt>
                <c:pt idx="918">
                  <c:v>2539</c:v>
                </c:pt>
                <c:pt idx="919">
                  <c:v>2545</c:v>
                </c:pt>
                <c:pt idx="920">
                  <c:v>2542</c:v>
                </c:pt>
                <c:pt idx="921">
                  <c:v>2534</c:v>
                </c:pt>
                <c:pt idx="922">
                  <c:v>2544</c:v>
                </c:pt>
                <c:pt idx="923">
                  <c:v>2543</c:v>
                </c:pt>
                <c:pt idx="924">
                  <c:v>2544</c:v>
                </c:pt>
                <c:pt idx="925">
                  <c:v>2542</c:v>
                </c:pt>
                <c:pt idx="926">
                  <c:v>2532</c:v>
                </c:pt>
                <c:pt idx="927">
                  <c:v>2527</c:v>
                </c:pt>
                <c:pt idx="928">
                  <c:v>2520</c:v>
                </c:pt>
                <c:pt idx="929">
                  <c:v>2518</c:v>
                </c:pt>
                <c:pt idx="930">
                  <c:v>2523</c:v>
                </c:pt>
                <c:pt idx="931">
                  <c:v>2524</c:v>
                </c:pt>
                <c:pt idx="932">
                  <c:v>2523</c:v>
                </c:pt>
                <c:pt idx="933">
                  <c:v>2528</c:v>
                </c:pt>
                <c:pt idx="934">
                  <c:v>2532</c:v>
                </c:pt>
                <c:pt idx="935">
                  <c:v>2528</c:v>
                </c:pt>
                <c:pt idx="936">
                  <c:v>2539</c:v>
                </c:pt>
                <c:pt idx="937">
                  <c:v>2546</c:v>
                </c:pt>
                <c:pt idx="938">
                  <c:v>2554</c:v>
                </c:pt>
                <c:pt idx="939">
                  <c:v>2558</c:v>
                </c:pt>
                <c:pt idx="940">
                  <c:v>2557</c:v>
                </c:pt>
                <c:pt idx="941">
                  <c:v>2556</c:v>
                </c:pt>
                <c:pt idx="942">
                  <c:v>2557</c:v>
                </c:pt>
                <c:pt idx="943">
                  <c:v>2572</c:v>
                </c:pt>
                <c:pt idx="944">
                  <c:v>2574</c:v>
                </c:pt>
                <c:pt idx="945">
                  <c:v>2576</c:v>
                </c:pt>
                <c:pt idx="946">
                  <c:v>2586</c:v>
                </c:pt>
                <c:pt idx="947">
                  <c:v>2595</c:v>
                </c:pt>
                <c:pt idx="948">
                  <c:v>2608</c:v>
                </c:pt>
                <c:pt idx="949">
                  <c:v>2615</c:v>
                </c:pt>
                <c:pt idx="950">
                  <c:v>2622</c:v>
                </c:pt>
                <c:pt idx="951">
                  <c:v>2623</c:v>
                </c:pt>
                <c:pt idx="952">
                  <c:v>2620</c:v>
                </c:pt>
                <c:pt idx="953">
                  <c:v>2624</c:v>
                </c:pt>
                <c:pt idx="954">
                  <c:v>2627</c:v>
                </c:pt>
                <c:pt idx="955">
                  <c:v>2627</c:v>
                </c:pt>
                <c:pt idx="956">
                  <c:v>2633</c:v>
                </c:pt>
                <c:pt idx="957">
                  <c:v>2632</c:v>
                </c:pt>
                <c:pt idx="958">
                  <c:v>2626</c:v>
                </c:pt>
                <c:pt idx="959">
                  <c:v>2668</c:v>
                </c:pt>
                <c:pt idx="960">
                  <c:v>2665</c:v>
                </c:pt>
                <c:pt idx="961">
                  <c:v>2656</c:v>
                </c:pt>
                <c:pt idx="962">
                  <c:v>2660</c:v>
                </c:pt>
                <c:pt idx="963">
                  <c:v>2660</c:v>
                </c:pt>
                <c:pt idx="964">
                  <c:v>2651</c:v>
                </c:pt>
                <c:pt idx="965">
                  <c:v>2650</c:v>
                </c:pt>
                <c:pt idx="966">
                  <c:v>2674</c:v>
                </c:pt>
                <c:pt idx="967">
                  <c:v>2676</c:v>
                </c:pt>
                <c:pt idx="968">
                  <c:v>2679</c:v>
                </c:pt>
                <c:pt idx="969">
                  <c:v>2684</c:v>
                </c:pt>
                <c:pt idx="970">
                  <c:v>2691</c:v>
                </c:pt>
                <c:pt idx="971">
                  <c:v>2693</c:v>
                </c:pt>
                <c:pt idx="972">
                  <c:v>2696</c:v>
                </c:pt>
                <c:pt idx="973">
                  <c:v>2699</c:v>
                </c:pt>
                <c:pt idx="974">
                  <c:v>2713</c:v>
                </c:pt>
                <c:pt idx="975">
                  <c:v>2722</c:v>
                </c:pt>
                <c:pt idx="976">
                  <c:v>2717</c:v>
                </c:pt>
                <c:pt idx="977">
                  <c:v>2722</c:v>
                </c:pt>
                <c:pt idx="978">
                  <c:v>2711</c:v>
                </c:pt>
                <c:pt idx="979">
                  <c:v>2705</c:v>
                </c:pt>
                <c:pt idx="980">
                  <c:v>2699</c:v>
                </c:pt>
                <c:pt idx="981">
                  <c:v>2694</c:v>
                </c:pt>
                <c:pt idx="982">
                  <c:v>2640</c:v>
                </c:pt>
                <c:pt idx="983">
                  <c:v>2631</c:v>
                </c:pt>
                <c:pt idx="984">
                  <c:v>2514</c:v>
                </c:pt>
                <c:pt idx="985">
                  <c:v>2511</c:v>
                </c:pt>
                <c:pt idx="986">
                  <c:v>2503</c:v>
                </c:pt>
                <c:pt idx="987">
                  <c:v>2498</c:v>
                </c:pt>
                <c:pt idx="988">
                  <c:v>2497</c:v>
                </c:pt>
                <c:pt idx="989">
                  <c:v>2500</c:v>
                </c:pt>
                <c:pt idx="990">
                  <c:v>2503</c:v>
                </c:pt>
                <c:pt idx="991">
                  <c:v>2491</c:v>
                </c:pt>
                <c:pt idx="992">
                  <c:v>2487</c:v>
                </c:pt>
                <c:pt idx="993">
                  <c:v>2482</c:v>
                </c:pt>
                <c:pt idx="994">
                  <c:v>2472</c:v>
                </c:pt>
                <c:pt idx="995">
                  <c:v>2451</c:v>
                </c:pt>
                <c:pt idx="996">
                  <c:v>2432</c:v>
                </c:pt>
                <c:pt idx="997">
                  <c:v>2417</c:v>
                </c:pt>
                <c:pt idx="998">
                  <c:v>2413</c:v>
                </c:pt>
                <c:pt idx="999">
                  <c:v>2406</c:v>
                </c:pt>
                <c:pt idx="1000">
                  <c:v>2397</c:v>
                </c:pt>
                <c:pt idx="1001">
                  <c:v>2403</c:v>
                </c:pt>
                <c:pt idx="1002">
                  <c:v>2404</c:v>
                </c:pt>
                <c:pt idx="1003">
                  <c:v>2403</c:v>
                </c:pt>
                <c:pt idx="1004">
                  <c:v>2397</c:v>
                </c:pt>
                <c:pt idx="1005">
                  <c:v>2399</c:v>
                </c:pt>
                <c:pt idx="1006">
                  <c:v>2398</c:v>
                </c:pt>
                <c:pt idx="1007">
                  <c:v>2401</c:v>
                </c:pt>
                <c:pt idx="1008">
                  <c:v>2403</c:v>
                </c:pt>
                <c:pt idx="1009">
                  <c:v>2408</c:v>
                </c:pt>
                <c:pt idx="1010">
                  <c:v>2407</c:v>
                </c:pt>
                <c:pt idx="1011">
                  <c:v>2409</c:v>
                </c:pt>
                <c:pt idx="1012">
                  <c:v>2415</c:v>
                </c:pt>
                <c:pt idx="1013">
                  <c:v>2413</c:v>
                </c:pt>
                <c:pt idx="1014">
                  <c:v>2415</c:v>
                </c:pt>
                <c:pt idx="1015">
                  <c:v>2419</c:v>
                </c:pt>
                <c:pt idx="1016">
                  <c:v>2414</c:v>
                </c:pt>
                <c:pt idx="1017">
                  <c:v>2416</c:v>
                </c:pt>
                <c:pt idx="1018">
                  <c:v>2423</c:v>
                </c:pt>
                <c:pt idx="1019">
                  <c:v>2431</c:v>
                </c:pt>
                <c:pt idx="1020">
                  <c:v>2441</c:v>
                </c:pt>
                <c:pt idx="1021">
                  <c:v>2448</c:v>
                </c:pt>
                <c:pt idx="1022">
                  <c:v>2449</c:v>
                </c:pt>
                <c:pt idx="1023">
                  <c:v>2446</c:v>
                </c:pt>
                <c:pt idx="1024">
                  <c:v>2451</c:v>
                </c:pt>
                <c:pt idx="1025">
                  <c:v>2460</c:v>
                </c:pt>
                <c:pt idx="1026">
                  <c:v>2460</c:v>
                </c:pt>
                <c:pt idx="1027">
                  <c:v>2463</c:v>
                </c:pt>
                <c:pt idx="1028">
                  <c:v>2466</c:v>
                </c:pt>
                <c:pt idx="1029">
                  <c:v>2461</c:v>
                </c:pt>
                <c:pt idx="1030">
                  <c:v>2454</c:v>
                </c:pt>
                <c:pt idx="1031">
                  <c:v>2465</c:v>
                </c:pt>
                <c:pt idx="1032">
                  <c:v>2464</c:v>
                </c:pt>
                <c:pt idx="1033">
                  <c:v>2461</c:v>
                </c:pt>
                <c:pt idx="1034">
                  <c:v>2468</c:v>
                </c:pt>
                <c:pt idx="1035">
                  <c:v>2484</c:v>
                </c:pt>
                <c:pt idx="1036">
                  <c:v>2494</c:v>
                </c:pt>
                <c:pt idx="1037">
                  <c:v>2496</c:v>
                </c:pt>
                <c:pt idx="1038">
                  <c:v>2505</c:v>
                </c:pt>
                <c:pt idx="1039">
                  <c:v>2502</c:v>
                </c:pt>
                <c:pt idx="1040">
                  <c:v>2494</c:v>
                </c:pt>
                <c:pt idx="1041">
                  <c:v>2498</c:v>
                </c:pt>
                <c:pt idx="1042">
                  <c:v>2500</c:v>
                </c:pt>
                <c:pt idx="1043">
                  <c:v>2505</c:v>
                </c:pt>
                <c:pt idx="1044">
                  <c:v>2500</c:v>
                </c:pt>
                <c:pt idx="1045">
                  <c:v>2500</c:v>
                </c:pt>
                <c:pt idx="1046">
                  <c:v>2503</c:v>
                </c:pt>
                <c:pt idx="1047">
                  <c:v>2505</c:v>
                </c:pt>
                <c:pt idx="1048">
                  <c:v>2507</c:v>
                </c:pt>
                <c:pt idx="1049">
                  <c:v>2519</c:v>
                </c:pt>
                <c:pt idx="1050">
                  <c:v>2527</c:v>
                </c:pt>
                <c:pt idx="1051">
                  <c:v>2533</c:v>
                </c:pt>
                <c:pt idx="1052">
                  <c:v>2541</c:v>
                </c:pt>
                <c:pt idx="1053">
                  <c:v>2543</c:v>
                </c:pt>
                <c:pt idx="1054">
                  <c:v>2551</c:v>
                </c:pt>
                <c:pt idx="1055">
                  <c:v>2554</c:v>
                </c:pt>
                <c:pt idx="1056">
                  <c:v>2558</c:v>
                </c:pt>
                <c:pt idx="1057">
                  <c:v>2568</c:v>
                </c:pt>
                <c:pt idx="1058">
                  <c:v>2568</c:v>
                </c:pt>
                <c:pt idx="1059">
                  <c:v>2579</c:v>
                </c:pt>
                <c:pt idx="1060">
                  <c:v>2589</c:v>
                </c:pt>
                <c:pt idx="1061">
                  <c:v>2596</c:v>
                </c:pt>
                <c:pt idx="1062">
                  <c:v>2605</c:v>
                </c:pt>
                <c:pt idx="1063">
                  <c:v>2610</c:v>
                </c:pt>
                <c:pt idx="1064">
                  <c:v>2611</c:v>
                </c:pt>
                <c:pt idx="1065">
                  <c:v>2612</c:v>
                </c:pt>
                <c:pt idx="1066">
                  <c:v>2627</c:v>
                </c:pt>
                <c:pt idx="1067">
                  <c:v>2633</c:v>
                </c:pt>
                <c:pt idx="1068">
                  <c:v>2630</c:v>
                </c:pt>
                <c:pt idx="1069">
                  <c:v>2626</c:v>
                </c:pt>
                <c:pt idx="1070">
                  <c:v>2622</c:v>
                </c:pt>
                <c:pt idx="1071">
                  <c:v>2611</c:v>
                </c:pt>
                <c:pt idx="1072">
                  <c:v>2607</c:v>
                </c:pt>
                <c:pt idx="1073">
                  <c:v>2614</c:v>
                </c:pt>
                <c:pt idx="1074">
                  <c:v>2622</c:v>
                </c:pt>
                <c:pt idx="1075">
                  <c:v>2628</c:v>
                </c:pt>
                <c:pt idx="1076">
                  <c:v>2622</c:v>
                </c:pt>
                <c:pt idx="1077">
                  <c:v>2616</c:v>
                </c:pt>
                <c:pt idx="1078">
                  <c:v>2612</c:v>
                </c:pt>
                <c:pt idx="1079">
                  <c:v>2612</c:v>
                </c:pt>
                <c:pt idx="1080">
                  <c:v>2599</c:v>
                </c:pt>
                <c:pt idx="1081">
                  <c:v>2587</c:v>
                </c:pt>
                <c:pt idx="1082">
                  <c:v>2578</c:v>
                </c:pt>
                <c:pt idx="1083">
                  <c:v>2565</c:v>
                </c:pt>
                <c:pt idx="1084">
                  <c:v>2551</c:v>
                </c:pt>
                <c:pt idx="1085">
                  <c:v>2544</c:v>
                </c:pt>
                <c:pt idx="1086">
                  <c:v>2533</c:v>
                </c:pt>
                <c:pt idx="1087">
                  <c:v>2517</c:v>
                </c:pt>
                <c:pt idx="1088">
                  <c:v>2516</c:v>
                </c:pt>
                <c:pt idx="1089">
                  <c:v>2506</c:v>
                </c:pt>
                <c:pt idx="1090">
                  <c:v>2515</c:v>
                </c:pt>
                <c:pt idx="1091">
                  <c:v>2507</c:v>
                </c:pt>
                <c:pt idx="1092">
                  <c:v>2500</c:v>
                </c:pt>
                <c:pt idx="1093">
                  <c:v>2502</c:v>
                </c:pt>
                <c:pt idx="1094">
                  <c:v>2497</c:v>
                </c:pt>
                <c:pt idx="1095">
                  <c:v>2496</c:v>
                </c:pt>
                <c:pt idx="1096">
                  <c:v>2497</c:v>
                </c:pt>
                <c:pt idx="1097">
                  <c:v>2503</c:v>
                </c:pt>
                <c:pt idx="1098">
                  <c:v>2499</c:v>
                </c:pt>
                <c:pt idx="1099">
                  <c:v>2495</c:v>
                </c:pt>
                <c:pt idx="1100">
                  <c:v>2491</c:v>
                </c:pt>
                <c:pt idx="1101">
                  <c:v>2478</c:v>
                </c:pt>
                <c:pt idx="1102">
                  <c:v>2482</c:v>
                </c:pt>
                <c:pt idx="1103">
                  <c:v>2490</c:v>
                </c:pt>
                <c:pt idx="1104">
                  <c:v>2482</c:v>
                </c:pt>
                <c:pt idx="1105">
                  <c:v>2487</c:v>
                </c:pt>
                <c:pt idx="1106">
                  <c:v>2492</c:v>
                </c:pt>
                <c:pt idx="1107">
                  <c:v>2492</c:v>
                </c:pt>
                <c:pt idx="1108">
                  <c:v>2487</c:v>
                </c:pt>
                <c:pt idx="1109">
                  <c:v>2499</c:v>
                </c:pt>
                <c:pt idx="1110">
                  <c:v>2495</c:v>
                </c:pt>
                <c:pt idx="1111">
                  <c:v>2491</c:v>
                </c:pt>
                <c:pt idx="1112">
                  <c:v>2480</c:v>
                </c:pt>
                <c:pt idx="1113">
                  <c:v>2484</c:v>
                </c:pt>
                <c:pt idx="1114">
                  <c:v>2485</c:v>
                </c:pt>
                <c:pt idx="1115">
                  <c:v>2477</c:v>
                </c:pt>
                <c:pt idx="1116">
                  <c:v>2466</c:v>
                </c:pt>
                <c:pt idx="1117">
                  <c:v>2455</c:v>
                </c:pt>
                <c:pt idx="1118">
                  <c:v>2444</c:v>
                </c:pt>
                <c:pt idx="1119">
                  <c:v>2439</c:v>
                </c:pt>
                <c:pt idx="1120">
                  <c:v>2442</c:v>
                </c:pt>
                <c:pt idx="1121">
                  <c:v>2444</c:v>
                </c:pt>
                <c:pt idx="1122">
                  <c:v>2448</c:v>
                </c:pt>
                <c:pt idx="1123">
                  <c:v>2452</c:v>
                </c:pt>
                <c:pt idx="1124">
                  <c:v>2447</c:v>
                </c:pt>
                <c:pt idx="1125">
                  <c:v>2442</c:v>
                </c:pt>
                <c:pt idx="1126">
                  <c:v>2439</c:v>
                </c:pt>
                <c:pt idx="1127">
                  <c:v>2432</c:v>
                </c:pt>
                <c:pt idx="1128">
                  <c:v>2413</c:v>
                </c:pt>
                <c:pt idx="1129">
                  <c:v>2408</c:v>
                </c:pt>
                <c:pt idx="1130">
                  <c:v>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4D-4661-95A6-35B423730146}"/>
            </c:ext>
          </c:extLst>
        </c:ser>
        <c:ser>
          <c:idx val="1"/>
          <c:order val="1"/>
          <c:tx>
            <c:strRef>
              <c:f>Sheet5!$D$1</c:f>
              <c:strCache>
                <c:ptCount val="1"/>
                <c:pt idx="0">
                  <c:v>AMEX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1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07E1AE7-DC48-4EE0-83CA-7D1DD6B7130C}" type="SERIESNAME">
                      <a:rPr lang="en-US"/>
                      <a:pPr>
                        <a:defRPr/>
                      </a:pPr>
                      <a:t>[SERIES NAME]</a:t>
                    </a:fld>
                    <a:endParaRPr lang="en-US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04D-4661-95A6-35B4237301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Sheet5!$A$2:$A$1132</c:f>
              <c:numCache>
                <c:formatCode>General</c:formatCode>
                <c:ptCount val="1131"/>
                <c:pt idx="0">
                  <c:v>19251231</c:v>
                </c:pt>
                <c:pt idx="1">
                  <c:v>19260130</c:v>
                </c:pt>
                <c:pt idx="2">
                  <c:v>19260227</c:v>
                </c:pt>
                <c:pt idx="3">
                  <c:v>19260331</c:v>
                </c:pt>
                <c:pt idx="4">
                  <c:v>19260430</c:v>
                </c:pt>
                <c:pt idx="5">
                  <c:v>19260528</c:v>
                </c:pt>
                <c:pt idx="6">
                  <c:v>19260630</c:v>
                </c:pt>
                <c:pt idx="7">
                  <c:v>19260731</c:v>
                </c:pt>
                <c:pt idx="8">
                  <c:v>19260831</c:v>
                </c:pt>
                <c:pt idx="9">
                  <c:v>19260930</c:v>
                </c:pt>
                <c:pt idx="10">
                  <c:v>19261030</c:v>
                </c:pt>
                <c:pt idx="11">
                  <c:v>19261130</c:v>
                </c:pt>
                <c:pt idx="12">
                  <c:v>19261231</c:v>
                </c:pt>
                <c:pt idx="13">
                  <c:v>19270131</c:v>
                </c:pt>
                <c:pt idx="14">
                  <c:v>19270228</c:v>
                </c:pt>
                <c:pt idx="15">
                  <c:v>19270331</c:v>
                </c:pt>
                <c:pt idx="16">
                  <c:v>19270430</c:v>
                </c:pt>
                <c:pt idx="17">
                  <c:v>19270531</c:v>
                </c:pt>
                <c:pt idx="18">
                  <c:v>19270630</c:v>
                </c:pt>
                <c:pt idx="19">
                  <c:v>19270730</c:v>
                </c:pt>
                <c:pt idx="20">
                  <c:v>19270831</c:v>
                </c:pt>
                <c:pt idx="21">
                  <c:v>19270930</c:v>
                </c:pt>
                <c:pt idx="22">
                  <c:v>19271031</c:v>
                </c:pt>
                <c:pt idx="23">
                  <c:v>19271130</c:v>
                </c:pt>
                <c:pt idx="24">
                  <c:v>19271231</c:v>
                </c:pt>
                <c:pt idx="25">
                  <c:v>19280131</c:v>
                </c:pt>
                <c:pt idx="26">
                  <c:v>19280229</c:v>
                </c:pt>
                <c:pt idx="27">
                  <c:v>19280331</c:v>
                </c:pt>
                <c:pt idx="28">
                  <c:v>19280430</c:v>
                </c:pt>
                <c:pt idx="29">
                  <c:v>19280531</c:v>
                </c:pt>
                <c:pt idx="30">
                  <c:v>19280630</c:v>
                </c:pt>
                <c:pt idx="31">
                  <c:v>19280731</c:v>
                </c:pt>
                <c:pt idx="32">
                  <c:v>19280831</c:v>
                </c:pt>
                <c:pt idx="33">
                  <c:v>19280929</c:v>
                </c:pt>
                <c:pt idx="34">
                  <c:v>19281031</c:v>
                </c:pt>
                <c:pt idx="35">
                  <c:v>19281130</c:v>
                </c:pt>
                <c:pt idx="36">
                  <c:v>19281231</c:v>
                </c:pt>
                <c:pt idx="37">
                  <c:v>19290131</c:v>
                </c:pt>
                <c:pt idx="38">
                  <c:v>19290228</c:v>
                </c:pt>
                <c:pt idx="39">
                  <c:v>19290328</c:v>
                </c:pt>
                <c:pt idx="40">
                  <c:v>19290430</c:v>
                </c:pt>
                <c:pt idx="41">
                  <c:v>19290531</c:v>
                </c:pt>
                <c:pt idx="42">
                  <c:v>19290629</c:v>
                </c:pt>
                <c:pt idx="43">
                  <c:v>19290731</c:v>
                </c:pt>
                <c:pt idx="44">
                  <c:v>19290830</c:v>
                </c:pt>
                <c:pt idx="45">
                  <c:v>19290930</c:v>
                </c:pt>
                <c:pt idx="46">
                  <c:v>19291031</c:v>
                </c:pt>
                <c:pt idx="47">
                  <c:v>19291127</c:v>
                </c:pt>
                <c:pt idx="48">
                  <c:v>19291231</c:v>
                </c:pt>
                <c:pt idx="49">
                  <c:v>19300131</c:v>
                </c:pt>
                <c:pt idx="50">
                  <c:v>19300228</c:v>
                </c:pt>
                <c:pt idx="51">
                  <c:v>19300331</c:v>
                </c:pt>
                <c:pt idx="52">
                  <c:v>19300430</c:v>
                </c:pt>
                <c:pt idx="53">
                  <c:v>19300529</c:v>
                </c:pt>
                <c:pt idx="54">
                  <c:v>19300630</c:v>
                </c:pt>
                <c:pt idx="55">
                  <c:v>19300731</c:v>
                </c:pt>
                <c:pt idx="56">
                  <c:v>19300829</c:v>
                </c:pt>
                <c:pt idx="57">
                  <c:v>19300930</c:v>
                </c:pt>
                <c:pt idx="58">
                  <c:v>19301031</c:v>
                </c:pt>
                <c:pt idx="59">
                  <c:v>19301129</c:v>
                </c:pt>
                <c:pt idx="60">
                  <c:v>19301231</c:v>
                </c:pt>
                <c:pt idx="61">
                  <c:v>19310131</c:v>
                </c:pt>
                <c:pt idx="62">
                  <c:v>19310228</c:v>
                </c:pt>
                <c:pt idx="63">
                  <c:v>19310331</c:v>
                </c:pt>
                <c:pt idx="64">
                  <c:v>19310430</c:v>
                </c:pt>
                <c:pt idx="65">
                  <c:v>19310529</c:v>
                </c:pt>
                <c:pt idx="66">
                  <c:v>19310630</c:v>
                </c:pt>
                <c:pt idx="67">
                  <c:v>19310731</c:v>
                </c:pt>
                <c:pt idx="68">
                  <c:v>19310831</c:v>
                </c:pt>
                <c:pt idx="69">
                  <c:v>19310930</c:v>
                </c:pt>
                <c:pt idx="70">
                  <c:v>19311031</c:v>
                </c:pt>
                <c:pt idx="71">
                  <c:v>19311130</c:v>
                </c:pt>
                <c:pt idx="72">
                  <c:v>19311231</c:v>
                </c:pt>
                <c:pt idx="73">
                  <c:v>19320130</c:v>
                </c:pt>
                <c:pt idx="74">
                  <c:v>19320229</c:v>
                </c:pt>
                <c:pt idx="75">
                  <c:v>19320331</c:v>
                </c:pt>
                <c:pt idx="76">
                  <c:v>19320430</c:v>
                </c:pt>
                <c:pt idx="77">
                  <c:v>19320531</c:v>
                </c:pt>
                <c:pt idx="78">
                  <c:v>19320630</c:v>
                </c:pt>
                <c:pt idx="79">
                  <c:v>19320730</c:v>
                </c:pt>
                <c:pt idx="80">
                  <c:v>19320831</c:v>
                </c:pt>
                <c:pt idx="81">
                  <c:v>19320930</c:v>
                </c:pt>
                <c:pt idx="82">
                  <c:v>19321031</c:v>
                </c:pt>
                <c:pt idx="83">
                  <c:v>19321130</c:v>
                </c:pt>
                <c:pt idx="84">
                  <c:v>19321231</c:v>
                </c:pt>
                <c:pt idx="85">
                  <c:v>19330131</c:v>
                </c:pt>
                <c:pt idx="86">
                  <c:v>19330228</c:v>
                </c:pt>
                <c:pt idx="87">
                  <c:v>19330331</c:v>
                </c:pt>
                <c:pt idx="88">
                  <c:v>19330429</c:v>
                </c:pt>
                <c:pt idx="89">
                  <c:v>19330531</c:v>
                </c:pt>
                <c:pt idx="90">
                  <c:v>19330630</c:v>
                </c:pt>
                <c:pt idx="91">
                  <c:v>19330731</c:v>
                </c:pt>
                <c:pt idx="92">
                  <c:v>19330831</c:v>
                </c:pt>
                <c:pt idx="93">
                  <c:v>19330930</c:v>
                </c:pt>
                <c:pt idx="94">
                  <c:v>19331031</c:v>
                </c:pt>
                <c:pt idx="95">
                  <c:v>19331129</c:v>
                </c:pt>
                <c:pt idx="96">
                  <c:v>19331230</c:v>
                </c:pt>
                <c:pt idx="97">
                  <c:v>19340131</c:v>
                </c:pt>
                <c:pt idx="98">
                  <c:v>19340228</c:v>
                </c:pt>
                <c:pt idx="99">
                  <c:v>19340331</c:v>
                </c:pt>
                <c:pt idx="100">
                  <c:v>19340430</c:v>
                </c:pt>
                <c:pt idx="101">
                  <c:v>19340531</c:v>
                </c:pt>
                <c:pt idx="102">
                  <c:v>19340630</c:v>
                </c:pt>
                <c:pt idx="103">
                  <c:v>19340731</c:v>
                </c:pt>
                <c:pt idx="104">
                  <c:v>19340831</c:v>
                </c:pt>
                <c:pt idx="105">
                  <c:v>19340929</c:v>
                </c:pt>
                <c:pt idx="106">
                  <c:v>19341031</c:v>
                </c:pt>
                <c:pt idx="107">
                  <c:v>19341130</c:v>
                </c:pt>
                <c:pt idx="108">
                  <c:v>19341231</c:v>
                </c:pt>
                <c:pt idx="109">
                  <c:v>19350131</c:v>
                </c:pt>
                <c:pt idx="110">
                  <c:v>19350228</c:v>
                </c:pt>
                <c:pt idx="111">
                  <c:v>19350330</c:v>
                </c:pt>
                <c:pt idx="112">
                  <c:v>19350430</c:v>
                </c:pt>
                <c:pt idx="113">
                  <c:v>19350531</c:v>
                </c:pt>
                <c:pt idx="114">
                  <c:v>19350629</c:v>
                </c:pt>
                <c:pt idx="115">
                  <c:v>19350731</c:v>
                </c:pt>
                <c:pt idx="116">
                  <c:v>19350831</c:v>
                </c:pt>
                <c:pt idx="117">
                  <c:v>19350930</c:v>
                </c:pt>
                <c:pt idx="118">
                  <c:v>19351031</c:v>
                </c:pt>
                <c:pt idx="119">
                  <c:v>19351130</c:v>
                </c:pt>
                <c:pt idx="120">
                  <c:v>19351231</c:v>
                </c:pt>
                <c:pt idx="121">
                  <c:v>19360131</c:v>
                </c:pt>
                <c:pt idx="122">
                  <c:v>19360229</c:v>
                </c:pt>
                <c:pt idx="123">
                  <c:v>19360331</c:v>
                </c:pt>
                <c:pt idx="124">
                  <c:v>19360430</c:v>
                </c:pt>
                <c:pt idx="125">
                  <c:v>19360529</c:v>
                </c:pt>
                <c:pt idx="126">
                  <c:v>19360630</c:v>
                </c:pt>
                <c:pt idx="127">
                  <c:v>19360731</c:v>
                </c:pt>
                <c:pt idx="128">
                  <c:v>19360831</c:v>
                </c:pt>
                <c:pt idx="129">
                  <c:v>19360930</c:v>
                </c:pt>
                <c:pt idx="130">
                  <c:v>19361031</c:v>
                </c:pt>
                <c:pt idx="131">
                  <c:v>19361130</c:v>
                </c:pt>
                <c:pt idx="132">
                  <c:v>19361231</c:v>
                </c:pt>
                <c:pt idx="133">
                  <c:v>19370130</c:v>
                </c:pt>
                <c:pt idx="134">
                  <c:v>19370227</c:v>
                </c:pt>
                <c:pt idx="135">
                  <c:v>19370331</c:v>
                </c:pt>
                <c:pt idx="136">
                  <c:v>19370430</c:v>
                </c:pt>
                <c:pt idx="137">
                  <c:v>19370528</c:v>
                </c:pt>
                <c:pt idx="138">
                  <c:v>19370630</c:v>
                </c:pt>
                <c:pt idx="139">
                  <c:v>19370731</c:v>
                </c:pt>
                <c:pt idx="140">
                  <c:v>19370831</c:v>
                </c:pt>
                <c:pt idx="141">
                  <c:v>19370930</c:v>
                </c:pt>
                <c:pt idx="142">
                  <c:v>19371030</c:v>
                </c:pt>
                <c:pt idx="143">
                  <c:v>19371130</c:v>
                </c:pt>
                <c:pt idx="144">
                  <c:v>19371231</c:v>
                </c:pt>
                <c:pt idx="145">
                  <c:v>19380131</c:v>
                </c:pt>
                <c:pt idx="146">
                  <c:v>19380228</c:v>
                </c:pt>
                <c:pt idx="147">
                  <c:v>19380331</c:v>
                </c:pt>
                <c:pt idx="148">
                  <c:v>19380430</c:v>
                </c:pt>
                <c:pt idx="149">
                  <c:v>19380531</c:v>
                </c:pt>
                <c:pt idx="150">
                  <c:v>19380630</c:v>
                </c:pt>
                <c:pt idx="151">
                  <c:v>19380730</c:v>
                </c:pt>
                <c:pt idx="152">
                  <c:v>19380831</c:v>
                </c:pt>
                <c:pt idx="153">
                  <c:v>19380930</c:v>
                </c:pt>
                <c:pt idx="154">
                  <c:v>19381031</c:v>
                </c:pt>
                <c:pt idx="155">
                  <c:v>19381130</c:v>
                </c:pt>
                <c:pt idx="156">
                  <c:v>19381231</c:v>
                </c:pt>
                <c:pt idx="157">
                  <c:v>19390131</c:v>
                </c:pt>
                <c:pt idx="158">
                  <c:v>19390228</c:v>
                </c:pt>
                <c:pt idx="159">
                  <c:v>19390331</c:v>
                </c:pt>
                <c:pt idx="160">
                  <c:v>19390429</c:v>
                </c:pt>
                <c:pt idx="161">
                  <c:v>19390531</c:v>
                </c:pt>
                <c:pt idx="162">
                  <c:v>19390630</c:v>
                </c:pt>
                <c:pt idx="163">
                  <c:v>19390731</c:v>
                </c:pt>
                <c:pt idx="164">
                  <c:v>19390831</c:v>
                </c:pt>
                <c:pt idx="165">
                  <c:v>19390930</c:v>
                </c:pt>
                <c:pt idx="166">
                  <c:v>19391031</c:v>
                </c:pt>
                <c:pt idx="167">
                  <c:v>19391130</c:v>
                </c:pt>
                <c:pt idx="168">
                  <c:v>19391230</c:v>
                </c:pt>
                <c:pt idx="169">
                  <c:v>19400131</c:v>
                </c:pt>
                <c:pt idx="170">
                  <c:v>19400229</c:v>
                </c:pt>
                <c:pt idx="171">
                  <c:v>19400330</c:v>
                </c:pt>
                <c:pt idx="172">
                  <c:v>19400430</c:v>
                </c:pt>
                <c:pt idx="173">
                  <c:v>19400531</c:v>
                </c:pt>
                <c:pt idx="174">
                  <c:v>19400629</c:v>
                </c:pt>
                <c:pt idx="175">
                  <c:v>19400731</c:v>
                </c:pt>
                <c:pt idx="176">
                  <c:v>19400831</c:v>
                </c:pt>
                <c:pt idx="177">
                  <c:v>19400930</c:v>
                </c:pt>
                <c:pt idx="178">
                  <c:v>19401031</c:v>
                </c:pt>
                <c:pt idx="179">
                  <c:v>19401130</c:v>
                </c:pt>
                <c:pt idx="180">
                  <c:v>19401231</c:v>
                </c:pt>
                <c:pt idx="181">
                  <c:v>19410131</c:v>
                </c:pt>
                <c:pt idx="182">
                  <c:v>19410228</c:v>
                </c:pt>
                <c:pt idx="183">
                  <c:v>19410331</c:v>
                </c:pt>
                <c:pt idx="184">
                  <c:v>19410430</c:v>
                </c:pt>
                <c:pt idx="185">
                  <c:v>19410531</c:v>
                </c:pt>
                <c:pt idx="186">
                  <c:v>19410630</c:v>
                </c:pt>
                <c:pt idx="187">
                  <c:v>19410731</c:v>
                </c:pt>
                <c:pt idx="188">
                  <c:v>19410830</c:v>
                </c:pt>
                <c:pt idx="189">
                  <c:v>19410930</c:v>
                </c:pt>
                <c:pt idx="190">
                  <c:v>19411031</c:v>
                </c:pt>
                <c:pt idx="191">
                  <c:v>19411129</c:v>
                </c:pt>
                <c:pt idx="192">
                  <c:v>19411231</c:v>
                </c:pt>
                <c:pt idx="193">
                  <c:v>19420131</c:v>
                </c:pt>
                <c:pt idx="194">
                  <c:v>19420228</c:v>
                </c:pt>
                <c:pt idx="195">
                  <c:v>19420331</c:v>
                </c:pt>
                <c:pt idx="196">
                  <c:v>19420430</c:v>
                </c:pt>
                <c:pt idx="197">
                  <c:v>19420529</c:v>
                </c:pt>
                <c:pt idx="198">
                  <c:v>19420630</c:v>
                </c:pt>
                <c:pt idx="199">
                  <c:v>19420731</c:v>
                </c:pt>
                <c:pt idx="200">
                  <c:v>19420831</c:v>
                </c:pt>
                <c:pt idx="201">
                  <c:v>19420930</c:v>
                </c:pt>
                <c:pt idx="202">
                  <c:v>19421031</c:v>
                </c:pt>
                <c:pt idx="203">
                  <c:v>19421130</c:v>
                </c:pt>
                <c:pt idx="204">
                  <c:v>19421231</c:v>
                </c:pt>
                <c:pt idx="205">
                  <c:v>19430130</c:v>
                </c:pt>
                <c:pt idx="206">
                  <c:v>19430227</c:v>
                </c:pt>
                <c:pt idx="207">
                  <c:v>19430331</c:v>
                </c:pt>
                <c:pt idx="208">
                  <c:v>19430430</c:v>
                </c:pt>
                <c:pt idx="209">
                  <c:v>19430529</c:v>
                </c:pt>
                <c:pt idx="210">
                  <c:v>19430630</c:v>
                </c:pt>
                <c:pt idx="211">
                  <c:v>19430731</c:v>
                </c:pt>
                <c:pt idx="212">
                  <c:v>19430831</c:v>
                </c:pt>
                <c:pt idx="213">
                  <c:v>19430930</c:v>
                </c:pt>
                <c:pt idx="214">
                  <c:v>19431030</c:v>
                </c:pt>
                <c:pt idx="215">
                  <c:v>19431130</c:v>
                </c:pt>
                <c:pt idx="216">
                  <c:v>19431231</c:v>
                </c:pt>
                <c:pt idx="217">
                  <c:v>19440131</c:v>
                </c:pt>
                <c:pt idx="218">
                  <c:v>19440229</c:v>
                </c:pt>
                <c:pt idx="219">
                  <c:v>19440331</c:v>
                </c:pt>
                <c:pt idx="220">
                  <c:v>19440429</c:v>
                </c:pt>
                <c:pt idx="221">
                  <c:v>19440531</c:v>
                </c:pt>
                <c:pt idx="222">
                  <c:v>19440630</c:v>
                </c:pt>
                <c:pt idx="223">
                  <c:v>19440731</c:v>
                </c:pt>
                <c:pt idx="224">
                  <c:v>19440831</c:v>
                </c:pt>
                <c:pt idx="225">
                  <c:v>19440930</c:v>
                </c:pt>
                <c:pt idx="226">
                  <c:v>19441031</c:v>
                </c:pt>
                <c:pt idx="227">
                  <c:v>19441130</c:v>
                </c:pt>
                <c:pt idx="228">
                  <c:v>19441230</c:v>
                </c:pt>
                <c:pt idx="229">
                  <c:v>19450131</c:v>
                </c:pt>
                <c:pt idx="230">
                  <c:v>19450228</c:v>
                </c:pt>
                <c:pt idx="231">
                  <c:v>19450331</c:v>
                </c:pt>
                <c:pt idx="232">
                  <c:v>19450430</c:v>
                </c:pt>
                <c:pt idx="233">
                  <c:v>19450531</c:v>
                </c:pt>
                <c:pt idx="234">
                  <c:v>19450630</c:v>
                </c:pt>
                <c:pt idx="235">
                  <c:v>19450731</c:v>
                </c:pt>
                <c:pt idx="236">
                  <c:v>19450831</c:v>
                </c:pt>
                <c:pt idx="237">
                  <c:v>19450929</c:v>
                </c:pt>
                <c:pt idx="238">
                  <c:v>19451031</c:v>
                </c:pt>
                <c:pt idx="239">
                  <c:v>19451130</c:v>
                </c:pt>
                <c:pt idx="240">
                  <c:v>19451231</c:v>
                </c:pt>
                <c:pt idx="241">
                  <c:v>19460131</c:v>
                </c:pt>
                <c:pt idx="242">
                  <c:v>19460228</c:v>
                </c:pt>
                <c:pt idx="243">
                  <c:v>19460330</c:v>
                </c:pt>
                <c:pt idx="244">
                  <c:v>19460430</c:v>
                </c:pt>
                <c:pt idx="245">
                  <c:v>19460531</c:v>
                </c:pt>
                <c:pt idx="246">
                  <c:v>19460628</c:v>
                </c:pt>
                <c:pt idx="247">
                  <c:v>19460731</c:v>
                </c:pt>
                <c:pt idx="248">
                  <c:v>19460830</c:v>
                </c:pt>
                <c:pt idx="249">
                  <c:v>19460930</c:v>
                </c:pt>
                <c:pt idx="250">
                  <c:v>19461031</c:v>
                </c:pt>
                <c:pt idx="251">
                  <c:v>19461130</c:v>
                </c:pt>
                <c:pt idx="252">
                  <c:v>19461231</c:v>
                </c:pt>
                <c:pt idx="253">
                  <c:v>19470131</c:v>
                </c:pt>
                <c:pt idx="254">
                  <c:v>19470228</c:v>
                </c:pt>
                <c:pt idx="255">
                  <c:v>19470331</c:v>
                </c:pt>
                <c:pt idx="256">
                  <c:v>19470430</c:v>
                </c:pt>
                <c:pt idx="257">
                  <c:v>19470529</c:v>
                </c:pt>
                <c:pt idx="258">
                  <c:v>19470630</c:v>
                </c:pt>
                <c:pt idx="259">
                  <c:v>19470731</c:v>
                </c:pt>
                <c:pt idx="260">
                  <c:v>19470829</c:v>
                </c:pt>
                <c:pt idx="261">
                  <c:v>19470930</c:v>
                </c:pt>
                <c:pt idx="262">
                  <c:v>19471031</c:v>
                </c:pt>
                <c:pt idx="263">
                  <c:v>19471129</c:v>
                </c:pt>
                <c:pt idx="264">
                  <c:v>19471231</c:v>
                </c:pt>
                <c:pt idx="265">
                  <c:v>19480131</c:v>
                </c:pt>
                <c:pt idx="266">
                  <c:v>19480228</c:v>
                </c:pt>
                <c:pt idx="267">
                  <c:v>19480331</c:v>
                </c:pt>
                <c:pt idx="268">
                  <c:v>19480430</c:v>
                </c:pt>
                <c:pt idx="269">
                  <c:v>19480528</c:v>
                </c:pt>
                <c:pt idx="270">
                  <c:v>19480630</c:v>
                </c:pt>
                <c:pt idx="271">
                  <c:v>19480730</c:v>
                </c:pt>
                <c:pt idx="272">
                  <c:v>19480831</c:v>
                </c:pt>
                <c:pt idx="273">
                  <c:v>19480930</c:v>
                </c:pt>
                <c:pt idx="274">
                  <c:v>19481030</c:v>
                </c:pt>
                <c:pt idx="275">
                  <c:v>19481130</c:v>
                </c:pt>
                <c:pt idx="276">
                  <c:v>19481231</c:v>
                </c:pt>
                <c:pt idx="277">
                  <c:v>19490131</c:v>
                </c:pt>
                <c:pt idx="278">
                  <c:v>19490228</c:v>
                </c:pt>
                <c:pt idx="279">
                  <c:v>19490331</c:v>
                </c:pt>
                <c:pt idx="280">
                  <c:v>19490430</c:v>
                </c:pt>
                <c:pt idx="281">
                  <c:v>19490531</c:v>
                </c:pt>
                <c:pt idx="282">
                  <c:v>19490630</c:v>
                </c:pt>
                <c:pt idx="283">
                  <c:v>19490729</c:v>
                </c:pt>
                <c:pt idx="284">
                  <c:v>19490831</c:v>
                </c:pt>
                <c:pt idx="285">
                  <c:v>19490930</c:v>
                </c:pt>
                <c:pt idx="286">
                  <c:v>19491031</c:v>
                </c:pt>
                <c:pt idx="287">
                  <c:v>19491130</c:v>
                </c:pt>
                <c:pt idx="288">
                  <c:v>19491231</c:v>
                </c:pt>
                <c:pt idx="289">
                  <c:v>19500131</c:v>
                </c:pt>
                <c:pt idx="290">
                  <c:v>19500228</c:v>
                </c:pt>
                <c:pt idx="291">
                  <c:v>19500331</c:v>
                </c:pt>
                <c:pt idx="292">
                  <c:v>19500429</c:v>
                </c:pt>
                <c:pt idx="293">
                  <c:v>19500531</c:v>
                </c:pt>
                <c:pt idx="294">
                  <c:v>19500630</c:v>
                </c:pt>
                <c:pt idx="295">
                  <c:v>19500731</c:v>
                </c:pt>
                <c:pt idx="296">
                  <c:v>19500831</c:v>
                </c:pt>
                <c:pt idx="297">
                  <c:v>19500929</c:v>
                </c:pt>
                <c:pt idx="298">
                  <c:v>19501031</c:v>
                </c:pt>
                <c:pt idx="299">
                  <c:v>19501130</c:v>
                </c:pt>
                <c:pt idx="300">
                  <c:v>19501230</c:v>
                </c:pt>
                <c:pt idx="301">
                  <c:v>19510131</c:v>
                </c:pt>
                <c:pt idx="302">
                  <c:v>19510228</c:v>
                </c:pt>
                <c:pt idx="303">
                  <c:v>19510331</c:v>
                </c:pt>
                <c:pt idx="304">
                  <c:v>19510430</c:v>
                </c:pt>
                <c:pt idx="305">
                  <c:v>19510531</c:v>
                </c:pt>
                <c:pt idx="306">
                  <c:v>19510629</c:v>
                </c:pt>
                <c:pt idx="307">
                  <c:v>19510731</c:v>
                </c:pt>
                <c:pt idx="308">
                  <c:v>19510831</c:v>
                </c:pt>
                <c:pt idx="309">
                  <c:v>19510928</c:v>
                </c:pt>
                <c:pt idx="310">
                  <c:v>19511031</c:v>
                </c:pt>
                <c:pt idx="311">
                  <c:v>19511130</c:v>
                </c:pt>
                <c:pt idx="312">
                  <c:v>19511231</c:v>
                </c:pt>
                <c:pt idx="313">
                  <c:v>19520131</c:v>
                </c:pt>
                <c:pt idx="314">
                  <c:v>19520229</c:v>
                </c:pt>
                <c:pt idx="315">
                  <c:v>19520331</c:v>
                </c:pt>
                <c:pt idx="316">
                  <c:v>19520430</c:v>
                </c:pt>
                <c:pt idx="317">
                  <c:v>19520529</c:v>
                </c:pt>
                <c:pt idx="318">
                  <c:v>19520630</c:v>
                </c:pt>
                <c:pt idx="319">
                  <c:v>19520731</c:v>
                </c:pt>
                <c:pt idx="320">
                  <c:v>19520829</c:v>
                </c:pt>
                <c:pt idx="321">
                  <c:v>19520930</c:v>
                </c:pt>
                <c:pt idx="322">
                  <c:v>19521031</c:v>
                </c:pt>
                <c:pt idx="323">
                  <c:v>19521128</c:v>
                </c:pt>
                <c:pt idx="324">
                  <c:v>19521231</c:v>
                </c:pt>
                <c:pt idx="325">
                  <c:v>19530130</c:v>
                </c:pt>
                <c:pt idx="326">
                  <c:v>19530227</c:v>
                </c:pt>
                <c:pt idx="327">
                  <c:v>19530331</c:v>
                </c:pt>
                <c:pt idx="328">
                  <c:v>19530430</c:v>
                </c:pt>
                <c:pt idx="329">
                  <c:v>19530529</c:v>
                </c:pt>
                <c:pt idx="330">
                  <c:v>19530630</c:v>
                </c:pt>
                <c:pt idx="331">
                  <c:v>19530731</c:v>
                </c:pt>
                <c:pt idx="332">
                  <c:v>19530831</c:v>
                </c:pt>
                <c:pt idx="333">
                  <c:v>19530930</c:v>
                </c:pt>
                <c:pt idx="334">
                  <c:v>19531030</c:v>
                </c:pt>
                <c:pt idx="335">
                  <c:v>19531130</c:v>
                </c:pt>
                <c:pt idx="336">
                  <c:v>19531231</c:v>
                </c:pt>
                <c:pt idx="337">
                  <c:v>19540129</c:v>
                </c:pt>
                <c:pt idx="338">
                  <c:v>19540226</c:v>
                </c:pt>
                <c:pt idx="339">
                  <c:v>19540331</c:v>
                </c:pt>
                <c:pt idx="340">
                  <c:v>19540430</c:v>
                </c:pt>
                <c:pt idx="341">
                  <c:v>19540528</c:v>
                </c:pt>
                <c:pt idx="342">
                  <c:v>19540630</c:v>
                </c:pt>
                <c:pt idx="343">
                  <c:v>19540730</c:v>
                </c:pt>
                <c:pt idx="344">
                  <c:v>19540831</c:v>
                </c:pt>
                <c:pt idx="345">
                  <c:v>19540930</c:v>
                </c:pt>
                <c:pt idx="346">
                  <c:v>19541029</c:v>
                </c:pt>
                <c:pt idx="347">
                  <c:v>19541130</c:v>
                </c:pt>
                <c:pt idx="348">
                  <c:v>19541231</c:v>
                </c:pt>
                <c:pt idx="349">
                  <c:v>19550131</c:v>
                </c:pt>
                <c:pt idx="350">
                  <c:v>19550228</c:v>
                </c:pt>
                <c:pt idx="351">
                  <c:v>19550331</c:v>
                </c:pt>
                <c:pt idx="352">
                  <c:v>19550429</c:v>
                </c:pt>
                <c:pt idx="353">
                  <c:v>19550531</c:v>
                </c:pt>
                <c:pt idx="354">
                  <c:v>19550630</c:v>
                </c:pt>
                <c:pt idx="355">
                  <c:v>19550729</c:v>
                </c:pt>
                <c:pt idx="356">
                  <c:v>19550831</c:v>
                </c:pt>
                <c:pt idx="357">
                  <c:v>19550930</c:v>
                </c:pt>
                <c:pt idx="358">
                  <c:v>19551031</c:v>
                </c:pt>
                <c:pt idx="359">
                  <c:v>19551130</c:v>
                </c:pt>
                <c:pt idx="360">
                  <c:v>19551230</c:v>
                </c:pt>
                <c:pt idx="361">
                  <c:v>19560131</c:v>
                </c:pt>
                <c:pt idx="362">
                  <c:v>19560229</c:v>
                </c:pt>
                <c:pt idx="363">
                  <c:v>19560329</c:v>
                </c:pt>
                <c:pt idx="364">
                  <c:v>19560430</c:v>
                </c:pt>
                <c:pt idx="365">
                  <c:v>19560531</c:v>
                </c:pt>
                <c:pt idx="366">
                  <c:v>19560629</c:v>
                </c:pt>
                <c:pt idx="367">
                  <c:v>19560731</c:v>
                </c:pt>
                <c:pt idx="368">
                  <c:v>19560831</c:v>
                </c:pt>
                <c:pt idx="369">
                  <c:v>19560928</c:v>
                </c:pt>
                <c:pt idx="370">
                  <c:v>19561031</c:v>
                </c:pt>
                <c:pt idx="371">
                  <c:v>19561130</c:v>
                </c:pt>
                <c:pt idx="372">
                  <c:v>19561231</c:v>
                </c:pt>
                <c:pt idx="373">
                  <c:v>19570131</c:v>
                </c:pt>
                <c:pt idx="374">
                  <c:v>19570228</c:v>
                </c:pt>
                <c:pt idx="375">
                  <c:v>19570329</c:v>
                </c:pt>
                <c:pt idx="376">
                  <c:v>19570430</c:v>
                </c:pt>
                <c:pt idx="377">
                  <c:v>19570531</c:v>
                </c:pt>
                <c:pt idx="378">
                  <c:v>19570628</c:v>
                </c:pt>
                <c:pt idx="379">
                  <c:v>19570731</c:v>
                </c:pt>
                <c:pt idx="380">
                  <c:v>19570830</c:v>
                </c:pt>
                <c:pt idx="381">
                  <c:v>19570930</c:v>
                </c:pt>
                <c:pt idx="382">
                  <c:v>19571031</c:v>
                </c:pt>
                <c:pt idx="383">
                  <c:v>19571129</c:v>
                </c:pt>
                <c:pt idx="384">
                  <c:v>19571231</c:v>
                </c:pt>
                <c:pt idx="385">
                  <c:v>19580131</c:v>
                </c:pt>
                <c:pt idx="386">
                  <c:v>19580228</c:v>
                </c:pt>
                <c:pt idx="387">
                  <c:v>19580331</c:v>
                </c:pt>
                <c:pt idx="388">
                  <c:v>19580430</c:v>
                </c:pt>
                <c:pt idx="389">
                  <c:v>19580529</c:v>
                </c:pt>
                <c:pt idx="390">
                  <c:v>19580630</c:v>
                </c:pt>
                <c:pt idx="391">
                  <c:v>19580731</c:v>
                </c:pt>
                <c:pt idx="392">
                  <c:v>19580829</c:v>
                </c:pt>
                <c:pt idx="393">
                  <c:v>19580930</c:v>
                </c:pt>
                <c:pt idx="394">
                  <c:v>19581031</c:v>
                </c:pt>
                <c:pt idx="395">
                  <c:v>19581128</c:v>
                </c:pt>
                <c:pt idx="396">
                  <c:v>19581231</c:v>
                </c:pt>
                <c:pt idx="397">
                  <c:v>19590130</c:v>
                </c:pt>
                <c:pt idx="398">
                  <c:v>19590227</c:v>
                </c:pt>
                <c:pt idx="399">
                  <c:v>19590331</c:v>
                </c:pt>
                <c:pt idx="400">
                  <c:v>19590430</c:v>
                </c:pt>
                <c:pt idx="401">
                  <c:v>19590529</c:v>
                </c:pt>
                <c:pt idx="402">
                  <c:v>19590630</c:v>
                </c:pt>
                <c:pt idx="403">
                  <c:v>19590731</c:v>
                </c:pt>
                <c:pt idx="404">
                  <c:v>19590831</c:v>
                </c:pt>
                <c:pt idx="405">
                  <c:v>19590930</c:v>
                </c:pt>
                <c:pt idx="406">
                  <c:v>19591030</c:v>
                </c:pt>
                <c:pt idx="407">
                  <c:v>19591130</c:v>
                </c:pt>
                <c:pt idx="408">
                  <c:v>19591231</c:v>
                </c:pt>
                <c:pt idx="409">
                  <c:v>19600129</c:v>
                </c:pt>
                <c:pt idx="410">
                  <c:v>19600229</c:v>
                </c:pt>
                <c:pt idx="411">
                  <c:v>19600331</c:v>
                </c:pt>
                <c:pt idx="412">
                  <c:v>19600429</c:v>
                </c:pt>
                <c:pt idx="413">
                  <c:v>19600531</c:v>
                </c:pt>
                <c:pt idx="414">
                  <c:v>19600630</c:v>
                </c:pt>
                <c:pt idx="415">
                  <c:v>19600729</c:v>
                </c:pt>
                <c:pt idx="416">
                  <c:v>19600831</c:v>
                </c:pt>
                <c:pt idx="417">
                  <c:v>19600930</c:v>
                </c:pt>
                <c:pt idx="418">
                  <c:v>19601031</c:v>
                </c:pt>
                <c:pt idx="419">
                  <c:v>19601130</c:v>
                </c:pt>
                <c:pt idx="420">
                  <c:v>19601230</c:v>
                </c:pt>
                <c:pt idx="421">
                  <c:v>19610131</c:v>
                </c:pt>
                <c:pt idx="422">
                  <c:v>19610228</c:v>
                </c:pt>
                <c:pt idx="423">
                  <c:v>19610330</c:v>
                </c:pt>
                <c:pt idx="424">
                  <c:v>19610428</c:v>
                </c:pt>
                <c:pt idx="425">
                  <c:v>19610531</c:v>
                </c:pt>
                <c:pt idx="426">
                  <c:v>19610630</c:v>
                </c:pt>
                <c:pt idx="427">
                  <c:v>19610731</c:v>
                </c:pt>
                <c:pt idx="428">
                  <c:v>19610831</c:v>
                </c:pt>
                <c:pt idx="429">
                  <c:v>19610929</c:v>
                </c:pt>
                <c:pt idx="430">
                  <c:v>19611031</c:v>
                </c:pt>
                <c:pt idx="431">
                  <c:v>19611130</c:v>
                </c:pt>
                <c:pt idx="432">
                  <c:v>19611229</c:v>
                </c:pt>
                <c:pt idx="433">
                  <c:v>19620131</c:v>
                </c:pt>
                <c:pt idx="434">
                  <c:v>19620228</c:v>
                </c:pt>
                <c:pt idx="435">
                  <c:v>19620330</c:v>
                </c:pt>
                <c:pt idx="436">
                  <c:v>19620430</c:v>
                </c:pt>
                <c:pt idx="437">
                  <c:v>19620531</c:v>
                </c:pt>
                <c:pt idx="438">
                  <c:v>19620629</c:v>
                </c:pt>
                <c:pt idx="439">
                  <c:v>19620731</c:v>
                </c:pt>
                <c:pt idx="440">
                  <c:v>19620831</c:v>
                </c:pt>
                <c:pt idx="441">
                  <c:v>19620928</c:v>
                </c:pt>
                <c:pt idx="442">
                  <c:v>19621031</c:v>
                </c:pt>
                <c:pt idx="443">
                  <c:v>19621130</c:v>
                </c:pt>
                <c:pt idx="444">
                  <c:v>19621231</c:v>
                </c:pt>
                <c:pt idx="445">
                  <c:v>19630131</c:v>
                </c:pt>
                <c:pt idx="446">
                  <c:v>19630228</c:v>
                </c:pt>
                <c:pt idx="447">
                  <c:v>19630329</c:v>
                </c:pt>
                <c:pt idx="448">
                  <c:v>19630430</c:v>
                </c:pt>
                <c:pt idx="449">
                  <c:v>19630531</c:v>
                </c:pt>
                <c:pt idx="450">
                  <c:v>19630628</c:v>
                </c:pt>
                <c:pt idx="451">
                  <c:v>19630731</c:v>
                </c:pt>
                <c:pt idx="452">
                  <c:v>19630830</c:v>
                </c:pt>
                <c:pt idx="453">
                  <c:v>19630930</c:v>
                </c:pt>
                <c:pt idx="454">
                  <c:v>19631031</c:v>
                </c:pt>
                <c:pt idx="455">
                  <c:v>19631129</c:v>
                </c:pt>
                <c:pt idx="456">
                  <c:v>19631231</c:v>
                </c:pt>
                <c:pt idx="457">
                  <c:v>19640131</c:v>
                </c:pt>
                <c:pt idx="458">
                  <c:v>19640228</c:v>
                </c:pt>
                <c:pt idx="459">
                  <c:v>19640331</c:v>
                </c:pt>
                <c:pt idx="460">
                  <c:v>19640430</c:v>
                </c:pt>
                <c:pt idx="461">
                  <c:v>19640528</c:v>
                </c:pt>
                <c:pt idx="462">
                  <c:v>19640630</c:v>
                </c:pt>
                <c:pt idx="463">
                  <c:v>19640731</c:v>
                </c:pt>
                <c:pt idx="464">
                  <c:v>19640831</c:v>
                </c:pt>
                <c:pt idx="465">
                  <c:v>19640930</c:v>
                </c:pt>
                <c:pt idx="466">
                  <c:v>19641030</c:v>
                </c:pt>
                <c:pt idx="467">
                  <c:v>19641130</c:v>
                </c:pt>
                <c:pt idx="468">
                  <c:v>19641231</c:v>
                </c:pt>
                <c:pt idx="469">
                  <c:v>19650129</c:v>
                </c:pt>
                <c:pt idx="470">
                  <c:v>19650226</c:v>
                </c:pt>
                <c:pt idx="471">
                  <c:v>19650331</c:v>
                </c:pt>
                <c:pt idx="472">
                  <c:v>19650430</c:v>
                </c:pt>
                <c:pt idx="473">
                  <c:v>19650528</c:v>
                </c:pt>
                <c:pt idx="474">
                  <c:v>19650630</c:v>
                </c:pt>
                <c:pt idx="475">
                  <c:v>19650730</c:v>
                </c:pt>
                <c:pt idx="476">
                  <c:v>19650831</c:v>
                </c:pt>
                <c:pt idx="477">
                  <c:v>19650930</c:v>
                </c:pt>
                <c:pt idx="478">
                  <c:v>19651029</c:v>
                </c:pt>
                <c:pt idx="479">
                  <c:v>19651130</c:v>
                </c:pt>
                <c:pt idx="480">
                  <c:v>19651231</c:v>
                </c:pt>
                <c:pt idx="481">
                  <c:v>19660131</c:v>
                </c:pt>
                <c:pt idx="482">
                  <c:v>19660228</c:v>
                </c:pt>
                <c:pt idx="483">
                  <c:v>19660331</c:v>
                </c:pt>
                <c:pt idx="484">
                  <c:v>19660429</c:v>
                </c:pt>
                <c:pt idx="485">
                  <c:v>19660531</c:v>
                </c:pt>
                <c:pt idx="486">
                  <c:v>19660630</c:v>
                </c:pt>
                <c:pt idx="487">
                  <c:v>19660729</c:v>
                </c:pt>
                <c:pt idx="488">
                  <c:v>19660831</c:v>
                </c:pt>
                <c:pt idx="489">
                  <c:v>19660930</c:v>
                </c:pt>
                <c:pt idx="490">
                  <c:v>19661031</c:v>
                </c:pt>
                <c:pt idx="491">
                  <c:v>19661130</c:v>
                </c:pt>
                <c:pt idx="492">
                  <c:v>19661230</c:v>
                </c:pt>
                <c:pt idx="493">
                  <c:v>19670131</c:v>
                </c:pt>
                <c:pt idx="494">
                  <c:v>19670228</c:v>
                </c:pt>
                <c:pt idx="495">
                  <c:v>19670331</c:v>
                </c:pt>
                <c:pt idx="496">
                  <c:v>19670428</c:v>
                </c:pt>
                <c:pt idx="497">
                  <c:v>19670531</c:v>
                </c:pt>
                <c:pt idx="498">
                  <c:v>19670630</c:v>
                </c:pt>
                <c:pt idx="499">
                  <c:v>19670731</c:v>
                </c:pt>
                <c:pt idx="500">
                  <c:v>19670831</c:v>
                </c:pt>
                <c:pt idx="501">
                  <c:v>19670929</c:v>
                </c:pt>
                <c:pt idx="502">
                  <c:v>19671031</c:v>
                </c:pt>
                <c:pt idx="503">
                  <c:v>19671130</c:v>
                </c:pt>
                <c:pt idx="504">
                  <c:v>19671229</c:v>
                </c:pt>
                <c:pt idx="505">
                  <c:v>19680131</c:v>
                </c:pt>
                <c:pt idx="506">
                  <c:v>19680229</c:v>
                </c:pt>
                <c:pt idx="507">
                  <c:v>19680329</c:v>
                </c:pt>
                <c:pt idx="508">
                  <c:v>19680430</c:v>
                </c:pt>
                <c:pt idx="509">
                  <c:v>19680531</c:v>
                </c:pt>
                <c:pt idx="510">
                  <c:v>19680628</c:v>
                </c:pt>
                <c:pt idx="511">
                  <c:v>19680730</c:v>
                </c:pt>
                <c:pt idx="512">
                  <c:v>19680830</c:v>
                </c:pt>
                <c:pt idx="513">
                  <c:v>19680930</c:v>
                </c:pt>
                <c:pt idx="514">
                  <c:v>19681031</c:v>
                </c:pt>
                <c:pt idx="515">
                  <c:v>19681129</c:v>
                </c:pt>
                <c:pt idx="516">
                  <c:v>19681231</c:v>
                </c:pt>
                <c:pt idx="517">
                  <c:v>19690131</c:v>
                </c:pt>
                <c:pt idx="518">
                  <c:v>19690228</c:v>
                </c:pt>
                <c:pt idx="519">
                  <c:v>19690328</c:v>
                </c:pt>
                <c:pt idx="520">
                  <c:v>19690430</c:v>
                </c:pt>
                <c:pt idx="521">
                  <c:v>19690529</c:v>
                </c:pt>
                <c:pt idx="522">
                  <c:v>19690630</c:v>
                </c:pt>
                <c:pt idx="523">
                  <c:v>19690731</c:v>
                </c:pt>
                <c:pt idx="524">
                  <c:v>19690829</c:v>
                </c:pt>
                <c:pt idx="525">
                  <c:v>19690930</c:v>
                </c:pt>
                <c:pt idx="526">
                  <c:v>19691031</c:v>
                </c:pt>
                <c:pt idx="527">
                  <c:v>19691128</c:v>
                </c:pt>
                <c:pt idx="528">
                  <c:v>19691231</c:v>
                </c:pt>
                <c:pt idx="529">
                  <c:v>19700130</c:v>
                </c:pt>
                <c:pt idx="530">
                  <c:v>19700227</c:v>
                </c:pt>
                <c:pt idx="531">
                  <c:v>19700331</c:v>
                </c:pt>
                <c:pt idx="532">
                  <c:v>19700430</c:v>
                </c:pt>
                <c:pt idx="533">
                  <c:v>19700529</c:v>
                </c:pt>
                <c:pt idx="534">
                  <c:v>19700630</c:v>
                </c:pt>
                <c:pt idx="535">
                  <c:v>19700731</c:v>
                </c:pt>
                <c:pt idx="536">
                  <c:v>19700831</c:v>
                </c:pt>
                <c:pt idx="537">
                  <c:v>19700930</c:v>
                </c:pt>
                <c:pt idx="538">
                  <c:v>19701030</c:v>
                </c:pt>
                <c:pt idx="539">
                  <c:v>19701130</c:v>
                </c:pt>
                <c:pt idx="540">
                  <c:v>19701231</c:v>
                </c:pt>
                <c:pt idx="541">
                  <c:v>19710129</c:v>
                </c:pt>
                <c:pt idx="542">
                  <c:v>19710226</c:v>
                </c:pt>
                <c:pt idx="543">
                  <c:v>19710331</c:v>
                </c:pt>
                <c:pt idx="544">
                  <c:v>19710430</c:v>
                </c:pt>
                <c:pt idx="545">
                  <c:v>19710528</c:v>
                </c:pt>
                <c:pt idx="546">
                  <c:v>19710630</c:v>
                </c:pt>
                <c:pt idx="547">
                  <c:v>19710730</c:v>
                </c:pt>
                <c:pt idx="548">
                  <c:v>19710831</c:v>
                </c:pt>
                <c:pt idx="549">
                  <c:v>19710930</c:v>
                </c:pt>
                <c:pt idx="550">
                  <c:v>19711029</c:v>
                </c:pt>
                <c:pt idx="551">
                  <c:v>19711130</c:v>
                </c:pt>
                <c:pt idx="552">
                  <c:v>19711231</c:v>
                </c:pt>
                <c:pt idx="553">
                  <c:v>19720131</c:v>
                </c:pt>
                <c:pt idx="554">
                  <c:v>19720229</c:v>
                </c:pt>
                <c:pt idx="555">
                  <c:v>19720330</c:v>
                </c:pt>
                <c:pt idx="556">
                  <c:v>19720428</c:v>
                </c:pt>
                <c:pt idx="557">
                  <c:v>19720531</c:v>
                </c:pt>
                <c:pt idx="558">
                  <c:v>19720630</c:v>
                </c:pt>
                <c:pt idx="559">
                  <c:v>19720731</c:v>
                </c:pt>
                <c:pt idx="560">
                  <c:v>19720831</c:v>
                </c:pt>
                <c:pt idx="561">
                  <c:v>19720929</c:v>
                </c:pt>
                <c:pt idx="562">
                  <c:v>19721031</c:v>
                </c:pt>
                <c:pt idx="563">
                  <c:v>19721130</c:v>
                </c:pt>
                <c:pt idx="564">
                  <c:v>19721229</c:v>
                </c:pt>
                <c:pt idx="565">
                  <c:v>19730131</c:v>
                </c:pt>
                <c:pt idx="566">
                  <c:v>19730228</c:v>
                </c:pt>
                <c:pt idx="567">
                  <c:v>19730330</c:v>
                </c:pt>
                <c:pt idx="568">
                  <c:v>19730430</c:v>
                </c:pt>
                <c:pt idx="569">
                  <c:v>19730531</c:v>
                </c:pt>
                <c:pt idx="570">
                  <c:v>19730629</c:v>
                </c:pt>
                <c:pt idx="571">
                  <c:v>19730731</c:v>
                </c:pt>
                <c:pt idx="572">
                  <c:v>19730831</c:v>
                </c:pt>
                <c:pt idx="573">
                  <c:v>19730928</c:v>
                </c:pt>
                <c:pt idx="574">
                  <c:v>19731031</c:v>
                </c:pt>
                <c:pt idx="575">
                  <c:v>19731130</c:v>
                </c:pt>
                <c:pt idx="576">
                  <c:v>19731231</c:v>
                </c:pt>
                <c:pt idx="577">
                  <c:v>19740131</c:v>
                </c:pt>
                <c:pt idx="578">
                  <c:v>19740228</c:v>
                </c:pt>
                <c:pt idx="579">
                  <c:v>19740329</c:v>
                </c:pt>
                <c:pt idx="580">
                  <c:v>19740430</c:v>
                </c:pt>
                <c:pt idx="581">
                  <c:v>19740531</c:v>
                </c:pt>
                <c:pt idx="582">
                  <c:v>19740628</c:v>
                </c:pt>
                <c:pt idx="583">
                  <c:v>19740731</c:v>
                </c:pt>
                <c:pt idx="584">
                  <c:v>19740830</c:v>
                </c:pt>
                <c:pt idx="585">
                  <c:v>19740930</c:v>
                </c:pt>
                <c:pt idx="586">
                  <c:v>19741031</c:v>
                </c:pt>
                <c:pt idx="587">
                  <c:v>19741129</c:v>
                </c:pt>
                <c:pt idx="588">
                  <c:v>19741231</c:v>
                </c:pt>
                <c:pt idx="589">
                  <c:v>19750131</c:v>
                </c:pt>
                <c:pt idx="590">
                  <c:v>19750228</c:v>
                </c:pt>
                <c:pt idx="591">
                  <c:v>19750331</c:v>
                </c:pt>
                <c:pt idx="592">
                  <c:v>19750430</c:v>
                </c:pt>
                <c:pt idx="593">
                  <c:v>19750530</c:v>
                </c:pt>
                <c:pt idx="594">
                  <c:v>19750630</c:v>
                </c:pt>
                <c:pt idx="595">
                  <c:v>19750731</c:v>
                </c:pt>
                <c:pt idx="596">
                  <c:v>19750829</c:v>
                </c:pt>
                <c:pt idx="597">
                  <c:v>19750930</c:v>
                </c:pt>
                <c:pt idx="598">
                  <c:v>19751031</c:v>
                </c:pt>
                <c:pt idx="599">
                  <c:v>19751128</c:v>
                </c:pt>
                <c:pt idx="600">
                  <c:v>19751231</c:v>
                </c:pt>
                <c:pt idx="601">
                  <c:v>19760130</c:v>
                </c:pt>
                <c:pt idx="602">
                  <c:v>19760227</c:v>
                </c:pt>
                <c:pt idx="603">
                  <c:v>19760331</c:v>
                </c:pt>
                <c:pt idx="604">
                  <c:v>19760430</c:v>
                </c:pt>
                <c:pt idx="605">
                  <c:v>19760528</c:v>
                </c:pt>
                <c:pt idx="606">
                  <c:v>19760630</c:v>
                </c:pt>
                <c:pt idx="607">
                  <c:v>19760730</c:v>
                </c:pt>
                <c:pt idx="608">
                  <c:v>19760831</c:v>
                </c:pt>
                <c:pt idx="609">
                  <c:v>19760930</c:v>
                </c:pt>
                <c:pt idx="610">
                  <c:v>19761029</c:v>
                </c:pt>
                <c:pt idx="611">
                  <c:v>19761130</c:v>
                </c:pt>
                <c:pt idx="612">
                  <c:v>19761231</c:v>
                </c:pt>
                <c:pt idx="613">
                  <c:v>19770131</c:v>
                </c:pt>
                <c:pt idx="614">
                  <c:v>19770228</c:v>
                </c:pt>
                <c:pt idx="615">
                  <c:v>19770331</c:v>
                </c:pt>
                <c:pt idx="616">
                  <c:v>19770429</c:v>
                </c:pt>
                <c:pt idx="617">
                  <c:v>19770531</c:v>
                </c:pt>
                <c:pt idx="618">
                  <c:v>19770630</c:v>
                </c:pt>
                <c:pt idx="619">
                  <c:v>19770729</c:v>
                </c:pt>
                <c:pt idx="620">
                  <c:v>19770831</c:v>
                </c:pt>
                <c:pt idx="621">
                  <c:v>19770930</c:v>
                </c:pt>
                <c:pt idx="622">
                  <c:v>19771031</c:v>
                </c:pt>
                <c:pt idx="623">
                  <c:v>19771130</c:v>
                </c:pt>
                <c:pt idx="624">
                  <c:v>19771230</c:v>
                </c:pt>
                <c:pt idx="625">
                  <c:v>19780131</c:v>
                </c:pt>
                <c:pt idx="626">
                  <c:v>19780228</c:v>
                </c:pt>
                <c:pt idx="627">
                  <c:v>19780331</c:v>
                </c:pt>
                <c:pt idx="628">
                  <c:v>19780428</c:v>
                </c:pt>
                <c:pt idx="629">
                  <c:v>19780531</c:v>
                </c:pt>
                <c:pt idx="630">
                  <c:v>19780630</c:v>
                </c:pt>
                <c:pt idx="631">
                  <c:v>19780731</c:v>
                </c:pt>
                <c:pt idx="632">
                  <c:v>19780831</c:v>
                </c:pt>
                <c:pt idx="633">
                  <c:v>19780929</c:v>
                </c:pt>
                <c:pt idx="634">
                  <c:v>19781031</c:v>
                </c:pt>
                <c:pt idx="635">
                  <c:v>19781130</c:v>
                </c:pt>
                <c:pt idx="636">
                  <c:v>19781229</c:v>
                </c:pt>
                <c:pt idx="637">
                  <c:v>19790131</c:v>
                </c:pt>
                <c:pt idx="638">
                  <c:v>19790228</c:v>
                </c:pt>
                <c:pt idx="639">
                  <c:v>19790330</c:v>
                </c:pt>
                <c:pt idx="640">
                  <c:v>19790430</c:v>
                </c:pt>
                <c:pt idx="641">
                  <c:v>19790531</c:v>
                </c:pt>
                <c:pt idx="642">
                  <c:v>19790629</c:v>
                </c:pt>
                <c:pt idx="643">
                  <c:v>19790731</c:v>
                </c:pt>
                <c:pt idx="644">
                  <c:v>19790831</c:v>
                </c:pt>
                <c:pt idx="645">
                  <c:v>19790928</c:v>
                </c:pt>
                <c:pt idx="646">
                  <c:v>19791031</c:v>
                </c:pt>
                <c:pt idx="647">
                  <c:v>19791130</c:v>
                </c:pt>
                <c:pt idx="648">
                  <c:v>19791231</c:v>
                </c:pt>
                <c:pt idx="649">
                  <c:v>19800131</c:v>
                </c:pt>
                <c:pt idx="650">
                  <c:v>19800229</c:v>
                </c:pt>
                <c:pt idx="651">
                  <c:v>19800331</c:v>
                </c:pt>
                <c:pt idx="652">
                  <c:v>19800430</c:v>
                </c:pt>
                <c:pt idx="653">
                  <c:v>19800530</c:v>
                </c:pt>
                <c:pt idx="654">
                  <c:v>19800630</c:v>
                </c:pt>
                <c:pt idx="655">
                  <c:v>19800731</c:v>
                </c:pt>
                <c:pt idx="656">
                  <c:v>19800829</c:v>
                </c:pt>
                <c:pt idx="657">
                  <c:v>19800930</c:v>
                </c:pt>
                <c:pt idx="658">
                  <c:v>19801031</c:v>
                </c:pt>
                <c:pt idx="659">
                  <c:v>19801128</c:v>
                </c:pt>
                <c:pt idx="660">
                  <c:v>19801231</c:v>
                </c:pt>
                <c:pt idx="661">
                  <c:v>19810130</c:v>
                </c:pt>
                <c:pt idx="662">
                  <c:v>19810227</c:v>
                </c:pt>
                <c:pt idx="663">
                  <c:v>19810331</c:v>
                </c:pt>
                <c:pt idx="664">
                  <c:v>19810430</c:v>
                </c:pt>
                <c:pt idx="665">
                  <c:v>19810529</c:v>
                </c:pt>
                <c:pt idx="666">
                  <c:v>19810630</c:v>
                </c:pt>
                <c:pt idx="667">
                  <c:v>19810731</c:v>
                </c:pt>
                <c:pt idx="668">
                  <c:v>19810831</c:v>
                </c:pt>
                <c:pt idx="669">
                  <c:v>19810930</c:v>
                </c:pt>
                <c:pt idx="670">
                  <c:v>19811030</c:v>
                </c:pt>
                <c:pt idx="671">
                  <c:v>19811130</c:v>
                </c:pt>
                <c:pt idx="672">
                  <c:v>19811231</c:v>
                </c:pt>
                <c:pt idx="673">
                  <c:v>19820129</c:v>
                </c:pt>
                <c:pt idx="674">
                  <c:v>19820226</c:v>
                </c:pt>
                <c:pt idx="675">
                  <c:v>19820331</c:v>
                </c:pt>
                <c:pt idx="676">
                  <c:v>19820430</c:v>
                </c:pt>
                <c:pt idx="677">
                  <c:v>19820528</c:v>
                </c:pt>
                <c:pt idx="678">
                  <c:v>19820630</c:v>
                </c:pt>
                <c:pt idx="679">
                  <c:v>19820730</c:v>
                </c:pt>
                <c:pt idx="680">
                  <c:v>19820831</c:v>
                </c:pt>
                <c:pt idx="681">
                  <c:v>19820930</c:v>
                </c:pt>
                <c:pt idx="682">
                  <c:v>19821029</c:v>
                </c:pt>
                <c:pt idx="683">
                  <c:v>19821130</c:v>
                </c:pt>
                <c:pt idx="684">
                  <c:v>19821231</c:v>
                </c:pt>
                <c:pt idx="685">
                  <c:v>19830131</c:v>
                </c:pt>
                <c:pt idx="686">
                  <c:v>19830228</c:v>
                </c:pt>
                <c:pt idx="687">
                  <c:v>19830331</c:v>
                </c:pt>
                <c:pt idx="688">
                  <c:v>19830429</c:v>
                </c:pt>
                <c:pt idx="689">
                  <c:v>19830531</c:v>
                </c:pt>
                <c:pt idx="690">
                  <c:v>19830630</c:v>
                </c:pt>
                <c:pt idx="691">
                  <c:v>19830729</c:v>
                </c:pt>
                <c:pt idx="692">
                  <c:v>19830831</c:v>
                </c:pt>
                <c:pt idx="693">
                  <c:v>19830930</c:v>
                </c:pt>
                <c:pt idx="694">
                  <c:v>19831031</c:v>
                </c:pt>
                <c:pt idx="695">
                  <c:v>19831130</c:v>
                </c:pt>
                <c:pt idx="696">
                  <c:v>19831230</c:v>
                </c:pt>
                <c:pt idx="697">
                  <c:v>19840131</c:v>
                </c:pt>
                <c:pt idx="698">
                  <c:v>19840229</c:v>
                </c:pt>
                <c:pt idx="699">
                  <c:v>19840330</c:v>
                </c:pt>
                <c:pt idx="700">
                  <c:v>19840430</c:v>
                </c:pt>
                <c:pt idx="701">
                  <c:v>19840531</c:v>
                </c:pt>
                <c:pt idx="702">
                  <c:v>19840629</c:v>
                </c:pt>
                <c:pt idx="703">
                  <c:v>19840731</c:v>
                </c:pt>
                <c:pt idx="704">
                  <c:v>19840831</c:v>
                </c:pt>
                <c:pt idx="705">
                  <c:v>19840928</c:v>
                </c:pt>
                <c:pt idx="706">
                  <c:v>19841031</c:v>
                </c:pt>
                <c:pt idx="707">
                  <c:v>19841130</c:v>
                </c:pt>
                <c:pt idx="708">
                  <c:v>19841231</c:v>
                </c:pt>
                <c:pt idx="709">
                  <c:v>19850131</c:v>
                </c:pt>
                <c:pt idx="710">
                  <c:v>19850228</c:v>
                </c:pt>
                <c:pt idx="711">
                  <c:v>19850329</c:v>
                </c:pt>
                <c:pt idx="712">
                  <c:v>19850430</c:v>
                </c:pt>
                <c:pt idx="713">
                  <c:v>19850531</c:v>
                </c:pt>
                <c:pt idx="714">
                  <c:v>19850628</c:v>
                </c:pt>
                <c:pt idx="715">
                  <c:v>19850731</c:v>
                </c:pt>
                <c:pt idx="716">
                  <c:v>19850830</c:v>
                </c:pt>
                <c:pt idx="717">
                  <c:v>19850930</c:v>
                </c:pt>
                <c:pt idx="718">
                  <c:v>19851031</c:v>
                </c:pt>
                <c:pt idx="719">
                  <c:v>19851129</c:v>
                </c:pt>
                <c:pt idx="720">
                  <c:v>19851231</c:v>
                </c:pt>
                <c:pt idx="721">
                  <c:v>19860131</c:v>
                </c:pt>
                <c:pt idx="722">
                  <c:v>19860228</c:v>
                </c:pt>
                <c:pt idx="723">
                  <c:v>19860331</c:v>
                </c:pt>
                <c:pt idx="724">
                  <c:v>19860430</c:v>
                </c:pt>
                <c:pt idx="725">
                  <c:v>19860530</c:v>
                </c:pt>
                <c:pt idx="726">
                  <c:v>19860630</c:v>
                </c:pt>
                <c:pt idx="727">
                  <c:v>19860731</c:v>
                </c:pt>
                <c:pt idx="728">
                  <c:v>19860829</c:v>
                </c:pt>
                <c:pt idx="729">
                  <c:v>19860930</c:v>
                </c:pt>
                <c:pt idx="730">
                  <c:v>19861031</c:v>
                </c:pt>
                <c:pt idx="731">
                  <c:v>19861128</c:v>
                </c:pt>
                <c:pt idx="732">
                  <c:v>19861231</c:v>
                </c:pt>
                <c:pt idx="733">
                  <c:v>19870130</c:v>
                </c:pt>
                <c:pt idx="734">
                  <c:v>19870227</c:v>
                </c:pt>
                <c:pt idx="735">
                  <c:v>19870331</c:v>
                </c:pt>
                <c:pt idx="736">
                  <c:v>19870430</c:v>
                </c:pt>
                <c:pt idx="737">
                  <c:v>19870529</c:v>
                </c:pt>
                <c:pt idx="738">
                  <c:v>19870630</c:v>
                </c:pt>
                <c:pt idx="739">
                  <c:v>19870731</c:v>
                </c:pt>
                <c:pt idx="740">
                  <c:v>19870831</c:v>
                </c:pt>
                <c:pt idx="741">
                  <c:v>19870930</c:v>
                </c:pt>
                <c:pt idx="742">
                  <c:v>19871030</c:v>
                </c:pt>
                <c:pt idx="743">
                  <c:v>19871130</c:v>
                </c:pt>
                <c:pt idx="744">
                  <c:v>19871231</c:v>
                </c:pt>
                <c:pt idx="745">
                  <c:v>19880129</c:v>
                </c:pt>
                <c:pt idx="746">
                  <c:v>19880229</c:v>
                </c:pt>
                <c:pt idx="747">
                  <c:v>19880331</c:v>
                </c:pt>
                <c:pt idx="748">
                  <c:v>19880429</c:v>
                </c:pt>
                <c:pt idx="749">
                  <c:v>19880531</c:v>
                </c:pt>
                <c:pt idx="750">
                  <c:v>19880630</c:v>
                </c:pt>
                <c:pt idx="751">
                  <c:v>19880729</c:v>
                </c:pt>
                <c:pt idx="752">
                  <c:v>19880831</c:v>
                </c:pt>
                <c:pt idx="753">
                  <c:v>19880930</c:v>
                </c:pt>
                <c:pt idx="754">
                  <c:v>19881031</c:v>
                </c:pt>
                <c:pt idx="755">
                  <c:v>19881130</c:v>
                </c:pt>
                <c:pt idx="756">
                  <c:v>19881230</c:v>
                </c:pt>
                <c:pt idx="757">
                  <c:v>19890131</c:v>
                </c:pt>
                <c:pt idx="758">
                  <c:v>19890228</c:v>
                </c:pt>
                <c:pt idx="759">
                  <c:v>19890331</c:v>
                </c:pt>
                <c:pt idx="760">
                  <c:v>19890428</c:v>
                </c:pt>
                <c:pt idx="761">
                  <c:v>19890531</c:v>
                </c:pt>
                <c:pt idx="762">
                  <c:v>19890630</c:v>
                </c:pt>
                <c:pt idx="763">
                  <c:v>19890731</c:v>
                </c:pt>
                <c:pt idx="764">
                  <c:v>19890831</c:v>
                </c:pt>
                <c:pt idx="765">
                  <c:v>19890929</c:v>
                </c:pt>
                <c:pt idx="766">
                  <c:v>19891031</c:v>
                </c:pt>
                <c:pt idx="767">
                  <c:v>19891130</c:v>
                </c:pt>
                <c:pt idx="768">
                  <c:v>19891229</c:v>
                </c:pt>
                <c:pt idx="769">
                  <c:v>19900131</c:v>
                </c:pt>
                <c:pt idx="770">
                  <c:v>19900228</c:v>
                </c:pt>
                <c:pt idx="771">
                  <c:v>19900330</c:v>
                </c:pt>
                <c:pt idx="772">
                  <c:v>19900430</c:v>
                </c:pt>
                <c:pt idx="773">
                  <c:v>19900531</c:v>
                </c:pt>
                <c:pt idx="774">
                  <c:v>19900629</c:v>
                </c:pt>
                <c:pt idx="775">
                  <c:v>19900731</c:v>
                </c:pt>
                <c:pt idx="776">
                  <c:v>19900831</c:v>
                </c:pt>
                <c:pt idx="777">
                  <c:v>19900928</c:v>
                </c:pt>
                <c:pt idx="778">
                  <c:v>19901031</c:v>
                </c:pt>
                <c:pt idx="779">
                  <c:v>19901130</c:v>
                </c:pt>
                <c:pt idx="780">
                  <c:v>19901231</c:v>
                </c:pt>
                <c:pt idx="781">
                  <c:v>19910131</c:v>
                </c:pt>
                <c:pt idx="782">
                  <c:v>19910228</c:v>
                </c:pt>
                <c:pt idx="783">
                  <c:v>19910328</c:v>
                </c:pt>
                <c:pt idx="784">
                  <c:v>19910430</c:v>
                </c:pt>
                <c:pt idx="785">
                  <c:v>19910531</c:v>
                </c:pt>
                <c:pt idx="786">
                  <c:v>19910628</c:v>
                </c:pt>
                <c:pt idx="787">
                  <c:v>19910731</c:v>
                </c:pt>
                <c:pt idx="788">
                  <c:v>19910830</c:v>
                </c:pt>
                <c:pt idx="789">
                  <c:v>19910930</c:v>
                </c:pt>
                <c:pt idx="790">
                  <c:v>19911031</c:v>
                </c:pt>
                <c:pt idx="791">
                  <c:v>19911129</c:v>
                </c:pt>
                <c:pt idx="792">
                  <c:v>19911231</c:v>
                </c:pt>
                <c:pt idx="793">
                  <c:v>19920131</c:v>
                </c:pt>
                <c:pt idx="794">
                  <c:v>19920228</c:v>
                </c:pt>
                <c:pt idx="795">
                  <c:v>19920331</c:v>
                </c:pt>
                <c:pt idx="796">
                  <c:v>19920430</c:v>
                </c:pt>
                <c:pt idx="797">
                  <c:v>19920529</c:v>
                </c:pt>
                <c:pt idx="798">
                  <c:v>19920630</c:v>
                </c:pt>
                <c:pt idx="799">
                  <c:v>19920731</c:v>
                </c:pt>
                <c:pt idx="800">
                  <c:v>19920831</c:v>
                </c:pt>
                <c:pt idx="801">
                  <c:v>19920930</c:v>
                </c:pt>
                <c:pt idx="802">
                  <c:v>19921030</c:v>
                </c:pt>
                <c:pt idx="803">
                  <c:v>19921130</c:v>
                </c:pt>
                <c:pt idx="804">
                  <c:v>19921231</c:v>
                </c:pt>
                <c:pt idx="805">
                  <c:v>19930129</c:v>
                </c:pt>
                <c:pt idx="806">
                  <c:v>19930226</c:v>
                </c:pt>
                <c:pt idx="807">
                  <c:v>19930331</c:v>
                </c:pt>
                <c:pt idx="808">
                  <c:v>19930430</c:v>
                </c:pt>
                <c:pt idx="809">
                  <c:v>19930528</c:v>
                </c:pt>
                <c:pt idx="810">
                  <c:v>19930630</c:v>
                </c:pt>
                <c:pt idx="811">
                  <c:v>19930730</c:v>
                </c:pt>
                <c:pt idx="812">
                  <c:v>19930831</c:v>
                </c:pt>
                <c:pt idx="813">
                  <c:v>19930930</c:v>
                </c:pt>
                <c:pt idx="814">
                  <c:v>19931029</c:v>
                </c:pt>
                <c:pt idx="815">
                  <c:v>19931130</c:v>
                </c:pt>
                <c:pt idx="816">
                  <c:v>19931231</c:v>
                </c:pt>
                <c:pt idx="817">
                  <c:v>19940131</c:v>
                </c:pt>
                <c:pt idx="818">
                  <c:v>19940228</c:v>
                </c:pt>
                <c:pt idx="819">
                  <c:v>19940331</c:v>
                </c:pt>
                <c:pt idx="820">
                  <c:v>19940429</c:v>
                </c:pt>
                <c:pt idx="821">
                  <c:v>19940531</c:v>
                </c:pt>
                <c:pt idx="822">
                  <c:v>19940630</c:v>
                </c:pt>
                <c:pt idx="823">
                  <c:v>19940729</c:v>
                </c:pt>
                <c:pt idx="824">
                  <c:v>19940831</c:v>
                </c:pt>
                <c:pt idx="825">
                  <c:v>19940930</c:v>
                </c:pt>
                <c:pt idx="826">
                  <c:v>19941031</c:v>
                </c:pt>
                <c:pt idx="827">
                  <c:v>19941130</c:v>
                </c:pt>
                <c:pt idx="828">
                  <c:v>19941230</c:v>
                </c:pt>
                <c:pt idx="829">
                  <c:v>19950131</c:v>
                </c:pt>
                <c:pt idx="830">
                  <c:v>19950228</c:v>
                </c:pt>
                <c:pt idx="831">
                  <c:v>19950331</c:v>
                </c:pt>
                <c:pt idx="832">
                  <c:v>19950428</c:v>
                </c:pt>
                <c:pt idx="833">
                  <c:v>19950531</c:v>
                </c:pt>
                <c:pt idx="834">
                  <c:v>19950630</c:v>
                </c:pt>
                <c:pt idx="835">
                  <c:v>19950731</c:v>
                </c:pt>
                <c:pt idx="836">
                  <c:v>19950831</c:v>
                </c:pt>
                <c:pt idx="837">
                  <c:v>19950929</c:v>
                </c:pt>
                <c:pt idx="838">
                  <c:v>19951031</c:v>
                </c:pt>
                <c:pt idx="839">
                  <c:v>19951130</c:v>
                </c:pt>
                <c:pt idx="840">
                  <c:v>19951229</c:v>
                </c:pt>
                <c:pt idx="841">
                  <c:v>19960131</c:v>
                </c:pt>
                <c:pt idx="842">
                  <c:v>19960229</c:v>
                </c:pt>
                <c:pt idx="843">
                  <c:v>19960329</c:v>
                </c:pt>
                <c:pt idx="844">
                  <c:v>19960430</c:v>
                </c:pt>
                <c:pt idx="845">
                  <c:v>19960531</c:v>
                </c:pt>
                <c:pt idx="846">
                  <c:v>19960628</c:v>
                </c:pt>
                <c:pt idx="847">
                  <c:v>19960731</c:v>
                </c:pt>
                <c:pt idx="848">
                  <c:v>19960830</c:v>
                </c:pt>
                <c:pt idx="849">
                  <c:v>19960930</c:v>
                </c:pt>
                <c:pt idx="850">
                  <c:v>19961031</c:v>
                </c:pt>
                <c:pt idx="851">
                  <c:v>19961129</c:v>
                </c:pt>
                <c:pt idx="852">
                  <c:v>19961231</c:v>
                </c:pt>
                <c:pt idx="853">
                  <c:v>19970131</c:v>
                </c:pt>
                <c:pt idx="854">
                  <c:v>19970228</c:v>
                </c:pt>
                <c:pt idx="855">
                  <c:v>19970331</c:v>
                </c:pt>
                <c:pt idx="856">
                  <c:v>19970430</c:v>
                </c:pt>
                <c:pt idx="857">
                  <c:v>19970530</c:v>
                </c:pt>
                <c:pt idx="858">
                  <c:v>19970630</c:v>
                </c:pt>
                <c:pt idx="859">
                  <c:v>19970731</c:v>
                </c:pt>
                <c:pt idx="860">
                  <c:v>19970829</c:v>
                </c:pt>
                <c:pt idx="861">
                  <c:v>19970930</c:v>
                </c:pt>
                <c:pt idx="862">
                  <c:v>19971031</c:v>
                </c:pt>
                <c:pt idx="863">
                  <c:v>19971128</c:v>
                </c:pt>
                <c:pt idx="864">
                  <c:v>19971231</c:v>
                </c:pt>
                <c:pt idx="865">
                  <c:v>19980130</c:v>
                </c:pt>
                <c:pt idx="866">
                  <c:v>19980227</c:v>
                </c:pt>
                <c:pt idx="867">
                  <c:v>19980331</c:v>
                </c:pt>
                <c:pt idx="868">
                  <c:v>19980430</c:v>
                </c:pt>
                <c:pt idx="869">
                  <c:v>19980529</c:v>
                </c:pt>
                <c:pt idx="870">
                  <c:v>19980630</c:v>
                </c:pt>
                <c:pt idx="871">
                  <c:v>19980731</c:v>
                </c:pt>
                <c:pt idx="872">
                  <c:v>19980831</c:v>
                </c:pt>
                <c:pt idx="873">
                  <c:v>19980930</c:v>
                </c:pt>
                <c:pt idx="874">
                  <c:v>19981030</c:v>
                </c:pt>
                <c:pt idx="875">
                  <c:v>19981130</c:v>
                </c:pt>
                <c:pt idx="876">
                  <c:v>19981231</c:v>
                </c:pt>
                <c:pt idx="877">
                  <c:v>19990129</c:v>
                </c:pt>
                <c:pt idx="878">
                  <c:v>19990226</c:v>
                </c:pt>
                <c:pt idx="879">
                  <c:v>19990331</c:v>
                </c:pt>
                <c:pt idx="880">
                  <c:v>19990430</c:v>
                </c:pt>
                <c:pt idx="881">
                  <c:v>19990528</c:v>
                </c:pt>
                <c:pt idx="882">
                  <c:v>19990630</c:v>
                </c:pt>
                <c:pt idx="883">
                  <c:v>19990730</c:v>
                </c:pt>
                <c:pt idx="884">
                  <c:v>19990831</c:v>
                </c:pt>
                <c:pt idx="885">
                  <c:v>19990930</c:v>
                </c:pt>
                <c:pt idx="886">
                  <c:v>19991029</c:v>
                </c:pt>
                <c:pt idx="887">
                  <c:v>19991130</c:v>
                </c:pt>
                <c:pt idx="888">
                  <c:v>19991231</c:v>
                </c:pt>
                <c:pt idx="889">
                  <c:v>20000131</c:v>
                </c:pt>
                <c:pt idx="890">
                  <c:v>20000229</c:v>
                </c:pt>
                <c:pt idx="891">
                  <c:v>20000331</c:v>
                </c:pt>
                <c:pt idx="892">
                  <c:v>20000428</c:v>
                </c:pt>
                <c:pt idx="893">
                  <c:v>20000531</c:v>
                </c:pt>
                <c:pt idx="894">
                  <c:v>20000630</c:v>
                </c:pt>
                <c:pt idx="895">
                  <c:v>20000731</c:v>
                </c:pt>
                <c:pt idx="896">
                  <c:v>20000831</c:v>
                </c:pt>
                <c:pt idx="897">
                  <c:v>20000929</c:v>
                </c:pt>
                <c:pt idx="898">
                  <c:v>20001031</c:v>
                </c:pt>
                <c:pt idx="899">
                  <c:v>20001130</c:v>
                </c:pt>
                <c:pt idx="900">
                  <c:v>20001229</c:v>
                </c:pt>
                <c:pt idx="901">
                  <c:v>20010131</c:v>
                </c:pt>
                <c:pt idx="902">
                  <c:v>20010228</c:v>
                </c:pt>
                <c:pt idx="903">
                  <c:v>20010330</c:v>
                </c:pt>
                <c:pt idx="904">
                  <c:v>20010430</c:v>
                </c:pt>
                <c:pt idx="905">
                  <c:v>20010531</c:v>
                </c:pt>
                <c:pt idx="906">
                  <c:v>20010629</c:v>
                </c:pt>
                <c:pt idx="907">
                  <c:v>20010731</c:v>
                </c:pt>
                <c:pt idx="908">
                  <c:v>20010831</c:v>
                </c:pt>
                <c:pt idx="909">
                  <c:v>20010928</c:v>
                </c:pt>
                <c:pt idx="910">
                  <c:v>20011031</c:v>
                </c:pt>
                <c:pt idx="911">
                  <c:v>20011130</c:v>
                </c:pt>
                <c:pt idx="912">
                  <c:v>20011231</c:v>
                </c:pt>
                <c:pt idx="913">
                  <c:v>20020131</c:v>
                </c:pt>
                <c:pt idx="914">
                  <c:v>20020228</c:v>
                </c:pt>
                <c:pt idx="915">
                  <c:v>20020328</c:v>
                </c:pt>
                <c:pt idx="916">
                  <c:v>20020430</c:v>
                </c:pt>
                <c:pt idx="917">
                  <c:v>20020531</c:v>
                </c:pt>
                <c:pt idx="918">
                  <c:v>20020628</c:v>
                </c:pt>
                <c:pt idx="919">
                  <c:v>20020731</c:v>
                </c:pt>
                <c:pt idx="920">
                  <c:v>20020830</c:v>
                </c:pt>
                <c:pt idx="921">
                  <c:v>20020930</c:v>
                </c:pt>
                <c:pt idx="922">
                  <c:v>20021031</c:v>
                </c:pt>
                <c:pt idx="923">
                  <c:v>20021129</c:v>
                </c:pt>
                <c:pt idx="924">
                  <c:v>20021231</c:v>
                </c:pt>
                <c:pt idx="925">
                  <c:v>20030131</c:v>
                </c:pt>
                <c:pt idx="926">
                  <c:v>20030228</c:v>
                </c:pt>
                <c:pt idx="927">
                  <c:v>20030331</c:v>
                </c:pt>
                <c:pt idx="928">
                  <c:v>20030430</c:v>
                </c:pt>
                <c:pt idx="929">
                  <c:v>20030530</c:v>
                </c:pt>
                <c:pt idx="930">
                  <c:v>20030630</c:v>
                </c:pt>
                <c:pt idx="931">
                  <c:v>20030731</c:v>
                </c:pt>
                <c:pt idx="932">
                  <c:v>20030829</c:v>
                </c:pt>
                <c:pt idx="933">
                  <c:v>20030930</c:v>
                </c:pt>
                <c:pt idx="934">
                  <c:v>20031031</c:v>
                </c:pt>
                <c:pt idx="935">
                  <c:v>20031128</c:v>
                </c:pt>
                <c:pt idx="936">
                  <c:v>20031231</c:v>
                </c:pt>
                <c:pt idx="937">
                  <c:v>20040130</c:v>
                </c:pt>
                <c:pt idx="938">
                  <c:v>20040227</c:v>
                </c:pt>
                <c:pt idx="939">
                  <c:v>20040331</c:v>
                </c:pt>
                <c:pt idx="940">
                  <c:v>20040430</c:v>
                </c:pt>
                <c:pt idx="941">
                  <c:v>20040528</c:v>
                </c:pt>
                <c:pt idx="942">
                  <c:v>20040630</c:v>
                </c:pt>
                <c:pt idx="943">
                  <c:v>20040730</c:v>
                </c:pt>
                <c:pt idx="944">
                  <c:v>20040831</c:v>
                </c:pt>
                <c:pt idx="945">
                  <c:v>20040930</c:v>
                </c:pt>
                <c:pt idx="946">
                  <c:v>20041029</c:v>
                </c:pt>
                <c:pt idx="947">
                  <c:v>20041130</c:v>
                </c:pt>
                <c:pt idx="948">
                  <c:v>20041231</c:v>
                </c:pt>
                <c:pt idx="949">
                  <c:v>20050131</c:v>
                </c:pt>
                <c:pt idx="950">
                  <c:v>20050228</c:v>
                </c:pt>
                <c:pt idx="951">
                  <c:v>20050331</c:v>
                </c:pt>
                <c:pt idx="952">
                  <c:v>20050429</c:v>
                </c:pt>
                <c:pt idx="953">
                  <c:v>20050531</c:v>
                </c:pt>
                <c:pt idx="954">
                  <c:v>20050630</c:v>
                </c:pt>
                <c:pt idx="955">
                  <c:v>20050729</c:v>
                </c:pt>
                <c:pt idx="956">
                  <c:v>20050831</c:v>
                </c:pt>
                <c:pt idx="957">
                  <c:v>20050930</c:v>
                </c:pt>
                <c:pt idx="958">
                  <c:v>20051031</c:v>
                </c:pt>
                <c:pt idx="959">
                  <c:v>20051130</c:v>
                </c:pt>
                <c:pt idx="960">
                  <c:v>20051230</c:v>
                </c:pt>
                <c:pt idx="961">
                  <c:v>20060131</c:v>
                </c:pt>
                <c:pt idx="962">
                  <c:v>20060228</c:v>
                </c:pt>
                <c:pt idx="963">
                  <c:v>20060331</c:v>
                </c:pt>
                <c:pt idx="964">
                  <c:v>20060428</c:v>
                </c:pt>
                <c:pt idx="965">
                  <c:v>20060531</c:v>
                </c:pt>
                <c:pt idx="966">
                  <c:v>20060630</c:v>
                </c:pt>
                <c:pt idx="967">
                  <c:v>20060731</c:v>
                </c:pt>
                <c:pt idx="968">
                  <c:v>20060831</c:v>
                </c:pt>
                <c:pt idx="969">
                  <c:v>20060929</c:v>
                </c:pt>
                <c:pt idx="970">
                  <c:v>20061031</c:v>
                </c:pt>
                <c:pt idx="971">
                  <c:v>20061130</c:v>
                </c:pt>
                <c:pt idx="972">
                  <c:v>20061229</c:v>
                </c:pt>
                <c:pt idx="973">
                  <c:v>20070131</c:v>
                </c:pt>
                <c:pt idx="974">
                  <c:v>20070228</c:v>
                </c:pt>
                <c:pt idx="975">
                  <c:v>20070330</c:v>
                </c:pt>
                <c:pt idx="976">
                  <c:v>20070430</c:v>
                </c:pt>
                <c:pt idx="977">
                  <c:v>20070531</c:v>
                </c:pt>
                <c:pt idx="978">
                  <c:v>20070629</c:v>
                </c:pt>
                <c:pt idx="979">
                  <c:v>20070731</c:v>
                </c:pt>
                <c:pt idx="980">
                  <c:v>20070831</c:v>
                </c:pt>
                <c:pt idx="981">
                  <c:v>20070928</c:v>
                </c:pt>
                <c:pt idx="982">
                  <c:v>20071031</c:v>
                </c:pt>
                <c:pt idx="983">
                  <c:v>20071130</c:v>
                </c:pt>
                <c:pt idx="984">
                  <c:v>20071231</c:v>
                </c:pt>
                <c:pt idx="985">
                  <c:v>20080131</c:v>
                </c:pt>
                <c:pt idx="986">
                  <c:v>20080229</c:v>
                </c:pt>
                <c:pt idx="987">
                  <c:v>20080331</c:v>
                </c:pt>
                <c:pt idx="988">
                  <c:v>20080430</c:v>
                </c:pt>
                <c:pt idx="989">
                  <c:v>20080530</c:v>
                </c:pt>
                <c:pt idx="990">
                  <c:v>20080630</c:v>
                </c:pt>
                <c:pt idx="991">
                  <c:v>20080731</c:v>
                </c:pt>
                <c:pt idx="992">
                  <c:v>20080829</c:v>
                </c:pt>
                <c:pt idx="993">
                  <c:v>20080930</c:v>
                </c:pt>
                <c:pt idx="994">
                  <c:v>20081031</c:v>
                </c:pt>
                <c:pt idx="995">
                  <c:v>20081128</c:v>
                </c:pt>
                <c:pt idx="996">
                  <c:v>20081231</c:v>
                </c:pt>
                <c:pt idx="997">
                  <c:v>20090130</c:v>
                </c:pt>
                <c:pt idx="998">
                  <c:v>20090227</c:v>
                </c:pt>
                <c:pt idx="999">
                  <c:v>20090331</c:v>
                </c:pt>
                <c:pt idx="1000">
                  <c:v>20090430</c:v>
                </c:pt>
                <c:pt idx="1001">
                  <c:v>20090529</c:v>
                </c:pt>
                <c:pt idx="1002">
                  <c:v>20090630</c:v>
                </c:pt>
                <c:pt idx="1003">
                  <c:v>20090731</c:v>
                </c:pt>
                <c:pt idx="1004">
                  <c:v>20090831</c:v>
                </c:pt>
                <c:pt idx="1005">
                  <c:v>20090930</c:v>
                </c:pt>
                <c:pt idx="1006">
                  <c:v>20091030</c:v>
                </c:pt>
                <c:pt idx="1007">
                  <c:v>20091130</c:v>
                </c:pt>
                <c:pt idx="1008">
                  <c:v>20091231</c:v>
                </c:pt>
                <c:pt idx="1009">
                  <c:v>20100129</c:v>
                </c:pt>
                <c:pt idx="1010">
                  <c:v>20100226</c:v>
                </c:pt>
                <c:pt idx="1011">
                  <c:v>20100331</c:v>
                </c:pt>
                <c:pt idx="1012">
                  <c:v>20100430</c:v>
                </c:pt>
                <c:pt idx="1013">
                  <c:v>20100528</c:v>
                </c:pt>
                <c:pt idx="1014">
                  <c:v>20100630</c:v>
                </c:pt>
                <c:pt idx="1015">
                  <c:v>20100730</c:v>
                </c:pt>
                <c:pt idx="1016">
                  <c:v>20100831</c:v>
                </c:pt>
                <c:pt idx="1017">
                  <c:v>20100930</c:v>
                </c:pt>
                <c:pt idx="1018">
                  <c:v>20101029</c:v>
                </c:pt>
                <c:pt idx="1019">
                  <c:v>20101130</c:v>
                </c:pt>
                <c:pt idx="1020">
                  <c:v>20101231</c:v>
                </c:pt>
                <c:pt idx="1021">
                  <c:v>20110131</c:v>
                </c:pt>
                <c:pt idx="1022">
                  <c:v>20110228</c:v>
                </c:pt>
                <c:pt idx="1023">
                  <c:v>20110331</c:v>
                </c:pt>
                <c:pt idx="1024">
                  <c:v>20110429</c:v>
                </c:pt>
                <c:pt idx="1025">
                  <c:v>20110531</c:v>
                </c:pt>
                <c:pt idx="1026">
                  <c:v>20110630</c:v>
                </c:pt>
                <c:pt idx="1027">
                  <c:v>20110729</c:v>
                </c:pt>
                <c:pt idx="1028">
                  <c:v>20110831</c:v>
                </c:pt>
                <c:pt idx="1029">
                  <c:v>20110930</c:v>
                </c:pt>
                <c:pt idx="1030">
                  <c:v>20111031</c:v>
                </c:pt>
                <c:pt idx="1031">
                  <c:v>20111130</c:v>
                </c:pt>
                <c:pt idx="1032">
                  <c:v>20111230</c:v>
                </c:pt>
                <c:pt idx="1033">
                  <c:v>20120131</c:v>
                </c:pt>
                <c:pt idx="1034">
                  <c:v>20120229</c:v>
                </c:pt>
                <c:pt idx="1035">
                  <c:v>20120330</c:v>
                </c:pt>
                <c:pt idx="1036">
                  <c:v>20120430</c:v>
                </c:pt>
                <c:pt idx="1037">
                  <c:v>20120531</c:v>
                </c:pt>
                <c:pt idx="1038">
                  <c:v>20120629</c:v>
                </c:pt>
                <c:pt idx="1039">
                  <c:v>20120731</c:v>
                </c:pt>
                <c:pt idx="1040">
                  <c:v>20120831</c:v>
                </c:pt>
                <c:pt idx="1041">
                  <c:v>20120928</c:v>
                </c:pt>
                <c:pt idx="1042">
                  <c:v>20121031</c:v>
                </c:pt>
                <c:pt idx="1043">
                  <c:v>20121130</c:v>
                </c:pt>
                <c:pt idx="1044">
                  <c:v>20121231</c:v>
                </c:pt>
                <c:pt idx="1045">
                  <c:v>20130131</c:v>
                </c:pt>
                <c:pt idx="1046">
                  <c:v>20130228</c:v>
                </c:pt>
                <c:pt idx="1047">
                  <c:v>20130328</c:v>
                </c:pt>
                <c:pt idx="1048">
                  <c:v>20130430</c:v>
                </c:pt>
                <c:pt idx="1049">
                  <c:v>20130531</c:v>
                </c:pt>
                <c:pt idx="1050">
                  <c:v>20130628</c:v>
                </c:pt>
                <c:pt idx="1051">
                  <c:v>20130731</c:v>
                </c:pt>
                <c:pt idx="1052">
                  <c:v>20130830</c:v>
                </c:pt>
                <c:pt idx="1053">
                  <c:v>20130930</c:v>
                </c:pt>
                <c:pt idx="1054">
                  <c:v>20131031</c:v>
                </c:pt>
                <c:pt idx="1055">
                  <c:v>20131129</c:v>
                </c:pt>
                <c:pt idx="1056">
                  <c:v>20131231</c:v>
                </c:pt>
                <c:pt idx="1057">
                  <c:v>20140131</c:v>
                </c:pt>
                <c:pt idx="1058">
                  <c:v>20140228</c:v>
                </c:pt>
                <c:pt idx="1059">
                  <c:v>20140331</c:v>
                </c:pt>
                <c:pt idx="1060">
                  <c:v>20140430</c:v>
                </c:pt>
                <c:pt idx="1061">
                  <c:v>20140530</c:v>
                </c:pt>
                <c:pt idx="1062">
                  <c:v>20140630</c:v>
                </c:pt>
                <c:pt idx="1063">
                  <c:v>20140731</c:v>
                </c:pt>
                <c:pt idx="1064">
                  <c:v>20140829</c:v>
                </c:pt>
                <c:pt idx="1065">
                  <c:v>20140930</c:v>
                </c:pt>
                <c:pt idx="1066">
                  <c:v>20141031</c:v>
                </c:pt>
                <c:pt idx="1067">
                  <c:v>20141128</c:v>
                </c:pt>
                <c:pt idx="1068">
                  <c:v>20141231</c:v>
                </c:pt>
                <c:pt idx="1069">
                  <c:v>20150130</c:v>
                </c:pt>
                <c:pt idx="1070">
                  <c:v>20150227</c:v>
                </c:pt>
                <c:pt idx="1071">
                  <c:v>20150331</c:v>
                </c:pt>
                <c:pt idx="1072">
                  <c:v>20150430</c:v>
                </c:pt>
                <c:pt idx="1073">
                  <c:v>20150529</c:v>
                </c:pt>
                <c:pt idx="1074">
                  <c:v>20150630</c:v>
                </c:pt>
                <c:pt idx="1075">
                  <c:v>20150731</c:v>
                </c:pt>
                <c:pt idx="1076">
                  <c:v>20150831</c:v>
                </c:pt>
                <c:pt idx="1077">
                  <c:v>20150930</c:v>
                </c:pt>
                <c:pt idx="1078">
                  <c:v>20151030</c:v>
                </c:pt>
                <c:pt idx="1079">
                  <c:v>20151130</c:v>
                </c:pt>
                <c:pt idx="1080">
                  <c:v>20151231</c:v>
                </c:pt>
                <c:pt idx="1081">
                  <c:v>20160129</c:v>
                </c:pt>
                <c:pt idx="1082">
                  <c:v>20160229</c:v>
                </c:pt>
                <c:pt idx="1083">
                  <c:v>20160331</c:v>
                </c:pt>
                <c:pt idx="1084">
                  <c:v>20160429</c:v>
                </c:pt>
                <c:pt idx="1085">
                  <c:v>20160531</c:v>
                </c:pt>
                <c:pt idx="1086">
                  <c:v>20160630</c:v>
                </c:pt>
                <c:pt idx="1087">
                  <c:v>20160729</c:v>
                </c:pt>
                <c:pt idx="1088">
                  <c:v>20160831</c:v>
                </c:pt>
                <c:pt idx="1089">
                  <c:v>20160930</c:v>
                </c:pt>
                <c:pt idx="1090">
                  <c:v>20161031</c:v>
                </c:pt>
                <c:pt idx="1091">
                  <c:v>20161130</c:v>
                </c:pt>
                <c:pt idx="1092">
                  <c:v>20161230</c:v>
                </c:pt>
                <c:pt idx="1093">
                  <c:v>20170131</c:v>
                </c:pt>
                <c:pt idx="1094">
                  <c:v>20170228</c:v>
                </c:pt>
                <c:pt idx="1095">
                  <c:v>20170331</c:v>
                </c:pt>
                <c:pt idx="1096">
                  <c:v>20170428</c:v>
                </c:pt>
                <c:pt idx="1097">
                  <c:v>20170531</c:v>
                </c:pt>
                <c:pt idx="1098">
                  <c:v>20170630</c:v>
                </c:pt>
                <c:pt idx="1099">
                  <c:v>20170731</c:v>
                </c:pt>
                <c:pt idx="1100">
                  <c:v>20170831</c:v>
                </c:pt>
                <c:pt idx="1101">
                  <c:v>20170929</c:v>
                </c:pt>
                <c:pt idx="1102">
                  <c:v>20171031</c:v>
                </c:pt>
                <c:pt idx="1103">
                  <c:v>20171130</c:v>
                </c:pt>
                <c:pt idx="1104">
                  <c:v>20171229</c:v>
                </c:pt>
                <c:pt idx="1105">
                  <c:v>20180131</c:v>
                </c:pt>
                <c:pt idx="1106">
                  <c:v>20180228</c:v>
                </c:pt>
                <c:pt idx="1107">
                  <c:v>20180329</c:v>
                </c:pt>
                <c:pt idx="1108">
                  <c:v>20180430</c:v>
                </c:pt>
                <c:pt idx="1109">
                  <c:v>20180531</c:v>
                </c:pt>
                <c:pt idx="1110">
                  <c:v>20180629</c:v>
                </c:pt>
                <c:pt idx="1111">
                  <c:v>20180731</c:v>
                </c:pt>
                <c:pt idx="1112">
                  <c:v>20180831</c:v>
                </c:pt>
                <c:pt idx="1113">
                  <c:v>20180928</c:v>
                </c:pt>
                <c:pt idx="1114">
                  <c:v>20181031</c:v>
                </c:pt>
                <c:pt idx="1115">
                  <c:v>20181130</c:v>
                </c:pt>
                <c:pt idx="1116">
                  <c:v>20181231</c:v>
                </c:pt>
                <c:pt idx="1117">
                  <c:v>20190131</c:v>
                </c:pt>
                <c:pt idx="1118">
                  <c:v>20190228</c:v>
                </c:pt>
                <c:pt idx="1119">
                  <c:v>20190329</c:v>
                </c:pt>
                <c:pt idx="1120">
                  <c:v>20190430</c:v>
                </c:pt>
                <c:pt idx="1121">
                  <c:v>20190531</c:v>
                </c:pt>
                <c:pt idx="1122">
                  <c:v>20190628</c:v>
                </c:pt>
                <c:pt idx="1123">
                  <c:v>20190731</c:v>
                </c:pt>
                <c:pt idx="1124">
                  <c:v>20190830</c:v>
                </c:pt>
                <c:pt idx="1125">
                  <c:v>20190930</c:v>
                </c:pt>
                <c:pt idx="1126">
                  <c:v>20191031</c:v>
                </c:pt>
                <c:pt idx="1127">
                  <c:v>20191129</c:v>
                </c:pt>
                <c:pt idx="1128">
                  <c:v>20191231</c:v>
                </c:pt>
                <c:pt idx="1129">
                  <c:v>20200131</c:v>
                </c:pt>
                <c:pt idx="1130">
                  <c:v>20200228</c:v>
                </c:pt>
              </c:numCache>
            </c:numRef>
          </c:cat>
          <c:val>
            <c:numRef>
              <c:f>Sheet5!$D$2:$D$1132</c:f>
              <c:numCache>
                <c:formatCode>General</c:formatCode>
                <c:ptCount val="11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884</c:v>
                </c:pt>
                <c:pt idx="440">
                  <c:v>881</c:v>
                </c:pt>
                <c:pt idx="441">
                  <c:v>887</c:v>
                </c:pt>
                <c:pt idx="442">
                  <c:v>886</c:v>
                </c:pt>
                <c:pt idx="443">
                  <c:v>887</c:v>
                </c:pt>
                <c:pt idx="444">
                  <c:v>881</c:v>
                </c:pt>
                <c:pt idx="445">
                  <c:v>888</c:v>
                </c:pt>
                <c:pt idx="446">
                  <c:v>872</c:v>
                </c:pt>
                <c:pt idx="447">
                  <c:v>870</c:v>
                </c:pt>
                <c:pt idx="448">
                  <c:v>877</c:v>
                </c:pt>
                <c:pt idx="449">
                  <c:v>882</c:v>
                </c:pt>
                <c:pt idx="450">
                  <c:v>884</c:v>
                </c:pt>
                <c:pt idx="451">
                  <c:v>885</c:v>
                </c:pt>
                <c:pt idx="452">
                  <c:v>883</c:v>
                </c:pt>
                <c:pt idx="453">
                  <c:v>876</c:v>
                </c:pt>
                <c:pt idx="454">
                  <c:v>878</c:v>
                </c:pt>
                <c:pt idx="455">
                  <c:v>886</c:v>
                </c:pt>
                <c:pt idx="456">
                  <c:v>872</c:v>
                </c:pt>
                <c:pt idx="457">
                  <c:v>885</c:v>
                </c:pt>
                <c:pt idx="458">
                  <c:v>883</c:v>
                </c:pt>
                <c:pt idx="459">
                  <c:v>888</c:v>
                </c:pt>
                <c:pt idx="460">
                  <c:v>894</c:v>
                </c:pt>
                <c:pt idx="461">
                  <c:v>894</c:v>
                </c:pt>
                <c:pt idx="462">
                  <c:v>890</c:v>
                </c:pt>
                <c:pt idx="463">
                  <c:v>895</c:v>
                </c:pt>
                <c:pt idx="464">
                  <c:v>901</c:v>
                </c:pt>
                <c:pt idx="465">
                  <c:v>902</c:v>
                </c:pt>
                <c:pt idx="466">
                  <c:v>904</c:v>
                </c:pt>
                <c:pt idx="467">
                  <c:v>906</c:v>
                </c:pt>
                <c:pt idx="468">
                  <c:v>901</c:v>
                </c:pt>
                <c:pt idx="469">
                  <c:v>901</c:v>
                </c:pt>
                <c:pt idx="470">
                  <c:v>905</c:v>
                </c:pt>
                <c:pt idx="471">
                  <c:v>905</c:v>
                </c:pt>
                <c:pt idx="472">
                  <c:v>915</c:v>
                </c:pt>
                <c:pt idx="473">
                  <c:v>912</c:v>
                </c:pt>
                <c:pt idx="474">
                  <c:v>912</c:v>
                </c:pt>
                <c:pt idx="475">
                  <c:v>916</c:v>
                </c:pt>
                <c:pt idx="476">
                  <c:v>916</c:v>
                </c:pt>
                <c:pt idx="477">
                  <c:v>912</c:v>
                </c:pt>
                <c:pt idx="478">
                  <c:v>913</c:v>
                </c:pt>
                <c:pt idx="479">
                  <c:v>917</c:v>
                </c:pt>
                <c:pt idx="480">
                  <c:v>904</c:v>
                </c:pt>
                <c:pt idx="481">
                  <c:v>919</c:v>
                </c:pt>
                <c:pt idx="482">
                  <c:v>916</c:v>
                </c:pt>
                <c:pt idx="483">
                  <c:v>912</c:v>
                </c:pt>
                <c:pt idx="484">
                  <c:v>904</c:v>
                </c:pt>
                <c:pt idx="485">
                  <c:v>920</c:v>
                </c:pt>
                <c:pt idx="486">
                  <c:v>918</c:v>
                </c:pt>
                <c:pt idx="487">
                  <c:v>923</c:v>
                </c:pt>
                <c:pt idx="488">
                  <c:v>918</c:v>
                </c:pt>
                <c:pt idx="489">
                  <c:v>925</c:v>
                </c:pt>
                <c:pt idx="490">
                  <c:v>927</c:v>
                </c:pt>
                <c:pt idx="491">
                  <c:v>929</c:v>
                </c:pt>
                <c:pt idx="492">
                  <c:v>924</c:v>
                </c:pt>
                <c:pt idx="493">
                  <c:v>929</c:v>
                </c:pt>
                <c:pt idx="494">
                  <c:v>931</c:v>
                </c:pt>
                <c:pt idx="495">
                  <c:v>930</c:v>
                </c:pt>
                <c:pt idx="496">
                  <c:v>931</c:v>
                </c:pt>
                <c:pt idx="497">
                  <c:v>933</c:v>
                </c:pt>
                <c:pt idx="498">
                  <c:v>933</c:v>
                </c:pt>
                <c:pt idx="499">
                  <c:v>931</c:v>
                </c:pt>
                <c:pt idx="500">
                  <c:v>933</c:v>
                </c:pt>
                <c:pt idx="501">
                  <c:v>937</c:v>
                </c:pt>
                <c:pt idx="502">
                  <c:v>943</c:v>
                </c:pt>
                <c:pt idx="503">
                  <c:v>940</c:v>
                </c:pt>
                <c:pt idx="504">
                  <c:v>946</c:v>
                </c:pt>
                <c:pt idx="505">
                  <c:v>941</c:v>
                </c:pt>
                <c:pt idx="506">
                  <c:v>949</c:v>
                </c:pt>
                <c:pt idx="507">
                  <c:v>955</c:v>
                </c:pt>
                <c:pt idx="508">
                  <c:v>964</c:v>
                </c:pt>
                <c:pt idx="509">
                  <c:v>967</c:v>
                </c:pt>
                <c:pt idx="510">
                  <c:v>954</c:v>
                </c:pt>
                <c:pt idx="511">
                  <c:v>944</c:v>
                </c:pt>
                <c:pt idx="512">
                  <c:v>942</c:v>
                </c:pt>
                <c:pt idx="513">
                  <c:v>947</c:v>
                </c:pt>
                <c:pt idx="514">
                  <c:v>952</c:v>
                </c:pt>
                <c:pt idx="515">
                  <c:v>958</c:v>
                </c:pt>
                <c:pt idx="516">
                  <c:v>957</c:v>
                </c:pt>
                <c:pt idx="517">
                  <c:v>962</c:v>
                </c:pt>
                <c:pt idx="518">
                  <c:v>973</c:v>
                </c:pt>
                <c:pt idx="519">
                  <c:v>977</c:v>
                </c:pt>
                <c:pt idx="520">
                  <c:v>985</c:v>
                </c:pt>
                <c:pt idx="521">
                  <c:v>989</c:v>
                </c:pt>
                <c:pt idx="522">
                  <c:v>994</c:v>
                </c:pt>
                <c:pt idx="523">
                  <c:v>1001</c:v>
                </c:pt>
                <c:pt idx="524">
                  <c:v>1015</c:v>
                </c:pt>
                <c:pt idx="525">
                  <c:v>1022</c:v>
                </c:pt>
                <c:pt idx="526">
                  <c:v>1024</c:v>
                </c:pt>
                <c:pt idx="527">
                  <c:v>1026</c:v>
                </c:pt>
                <c:pt idx="528">
                  <c:v>1025</c:v>
                </c:pt>
                <c:pt idx="529">
                  <c:v>1032</c:v>
                </c:pt>
                <c:pt idx="530">
                  <c:v>1046</c:v>
                </c:pt>
                <c:pt idx="531">
                  <c:v>1057</c:v>
                </c:pt>
                <c:pt idx="532">
                  <c:v>1058</c:v>
                </c:pt>
                <c:pt idx="533">
                  <c:v>1066</c:v>
                </c:pt>
                <c:pt idx="534">
                  <c:v>1063</c:v>
                </c:pt>
                <c:pt idx="535">
                  <c:v>1066</c:v>
                </c:pt>
                <c:pt idx="536">
                  <c:v>1066</c:v>
                </c:pt>
                <c:pt idx="537">
                  <c:v>1073</c:v>
                </c:pt>
                <c:pt idx="538">
                  <c:v>1083</c:v>
                </c:pt>
                <c:pt idx="539">
                  <c:v>1089</c:v>
                </c:pt>
                <c:pt idx="540">
                  <c:v>1087</c:v>
                </c:pt>
                <c:pt idx="541">
                  <c:v>1088</c:v>
                </c:pt>
                <c:pt idx="542">
                  <c:v>1092</c:v>
                </c:pt>
                <c:pt idx="543">
                  <c:v>1091</c:v>
                </c:pt>
                <c:pt idx="544">
                  <c:v>1098</c:v>
                </c:pt>
                <c:pt idx="545">
                  <c:v>1103</c:v>
                </c:pt>
                <c:pt idx="546">
                  <c:v>1105</c:v>
                </c:pt>
                <c:pt idx="547">
                  <c:v>1113</c:v>
                </c:pt>
                <c:pt idx="548">
                  <c:v>1116</c:v>
                </c:pt>
                <c:pt idx="549">
                  <c:v>1125</c:v>
                </c:pt>
                <c:pt idx="550">
                  <c:v>1132</c:v>
                </c:pt>
                <c:pt idx="551">
                  <c:v>1140</c:v>
                </c:pt>
                <c:pt idx="552">
                  <c:v>1149</c:v>
                </c:pt>
                <c:pt idx="553">
                  <c:v>1156</c:v>
                </c:pt>
                <c:pt idx="554">
                  <c:v>1172</c:v>
                </c:pt>
                <c:pt idx="555">
                  <c:v>1167</c:v>
                </c:pt>
                <c:pt idx="556">
                  <c:v>1177</c:v>
                </c:pt>
                <c:pt idx="557">
                  <c:v>1180</c:v>
                </c:pt>
                <c:pt idx="558">
                  <c:v>1178</c:v>
                </c:pt>
                <c:pt idx="559">
                  <c:v>1182</c:v>
                </c:pt>
                <c:pt idx="560">
                  <c:v>1189</c:v>
                </c:pt>
                <c:pt idx="561">
                  <c:v>1197</c:v>
                </c:pt>
                <c:pt idx="562">
                  <c:v>1203</c:v>
                </c:pt>
                <c:pt idx="563">
                  <c:v>1212</c:v>
                </c:pt>
                <c:pt idx="564">
                  <c:v>1214</c:v>
                </c:pt>
                <c:pt idx="565">
                  <c:v>1211</c:v>
                </c:pt>
                <c:pt idx="566">
                  <c:v>1208</c:v>
                </c:pt>
                <c:pt idx="567">
                  <c:v>1213</c:v>
                </c:pt>
                <c:pt idx="568">
                  <c:v>1214</c:v>
                </c:pt>
                <c:pt idx="569">
                  <c:v>1209</c:v>
                </c:pt>
                <c:pt idx="570">
                  <c:v>1204</c:v>
                </c:pt>
                <c:pt idx="571">
                  <c:v>1200</c:v>
                </c:pt>
                <c:pt idx="572">
                  <c:v>1198</c:v>
                </c:pt>
                <c:pt idx="573">
                  <c:v>1196</c:v>
                </c:pt>
                <c:pt idx="574">
                  <c:v>1195</c:v>
                </c:pt>
                <c:pt idx="575">
                  <c:v>1189</c:v>
                </c:pt>
                <c:pt idx="576">
                  <c:v>1185</c:v>
                </c:pt>
                <c:pt idx="577">
                  <c:v>1173</c:v>
                </c:pt>
                <c:pt idx="578">
                  <c:v>1165</c:v>
                </c:pt>
                <c:pt idx="579">
                  <c:v>1162</c:v>
                </c:pt>
                <c:pt idx="580">
                  <c:v>1158</c:v>
                </c:pt>
                <c:pt idx="581">
                  <c:v>1157</c:v>
                </c:pt>
                <c:pt idx="582">
                  <c:v>1156</c:v>
                </c:pt>
                <c:pt idx="583">
                  <c:v>1152</c:v>
                </c:pt>
                <c:pt idx="584">
                  <c:v>1137</c:v>
                </c:pt>
                <c:pt idx="585">
                  <c:v>1135</c:v>
                </c:pt>
                <c:pt idx="586">
                  <c:v>1130</c:v>
                </c:pt>
                <c:pt idx="587">
                  <c:v>1120</c:v>
                </c:pt>
                <c:pt idx="588">
                  <c:v>1125</c:v>
                </c:pt>
                <c:pt idx="589">
                  <c:v>1120</c:v>
                </c:pt>
                <c:pt idx="590">
                  <c:v>1118</c:v>
                </c:pt>
                <c:pt idx="591">
                  <c:v>1113</c:v>
                </c:pt>
                <c:pt idx="592">
                  <c:v>1111</c:v>
                </c:pt>
                <c:pt idx="593">
                  <c:v>1109</c:v>
                </c:pt>
                <c:pt idx="594">
                  <c:v>1104</c:v>
                </c:pt>
                <c:pt idx="595">
                  <c:v>1098</c:v>
                </c:pt>
                <c:pt idx="596">
                  <c:v>1095</c:v>
                </c:pt>
                <c:pt idx="597">
                  <c:v>1091</c:v>
                </c:pt>
                <c:pt idx="598">
                  <c:v>1094</c:v>
                </c:pt>
                <c:pt idx="599">
                  <c:v>1093</c:v>
                </c:pt>
                <c:pt idx="600">
                  <c:v>1088</c:v>
                </c:pt>
                <c:pt idx="601">
                  <c:v>987</c:v>
                </c:pt>
                <c:pt idx="602">
                  <c:v>1080</c:v>
                </c:pt>
                <c:pt idx="603">
                  <c:v>1033</c:v>
                </c:pt>
                <c:pt idx="604">
                  <c:v>1067</c:v>
                </c:pt>
                <c:pt idx="605">
                  <c:v>1058</c:v>
                </c:pt>
                <c:pt idx="606">
                  <c:v>1056</c:v>
                </c:pt>
                <c:pt idx="607">
                  <c:v>1053</c:v>
                </c:pt>
                <c:pt idx="608">
                  <c:v>790</c:v>
                </c:pt>
                <c:pt idx="609">
                  <c:v>1041</c:v>
                </c:pt>
                <c:pt idx="610">
                  <c:v>1032</c:v>
                </c:pt>
                <c:pt idx="611">
                  <c:v>1035</c:v>
                </c:pt>
                <c:pt idx="612">
                  <c:v>1029</c:v>
                </c:pt>
                <c:pt idx="613">
                  <c:v>998</c:v>
                </c:pt>
                <c:pt idx="614">
                  <c:v>1028</c:v>
                </c:pt>
                <c:pt idx="615">
                  <c:v>1021</c:v>
                </c:pt>
                <c:pt idx="616">
                  <c:v>1021</c:v>
                </c:pt>
                <c:pt idx="617">
                  <c:v>1021</c:v>
                </c:pt>
                <c:pt idx="618">
                  <c:v>1017</c:v>
                </c:pt>
                <c:pt idx="619">
                  <c:v>1014</c:v>
                </c:pt>
                <c:pt idx="620">
                  <c:v>1011</c:v>
                </c:pt>
                <c:pt idx="621">
                  <c:v>996</c:v>
                </c:pt>
                <c:pt idx="622">
                  <c:v>990</c:v>
                </c:pt>
                <c:pt idx="623">
                  <c:v>990</c:v>
                </c:pt>
                <c:pt idx="624">
                  <c:v>983</c:v>
                </c:pt>
                <c:pt idx="625">
                  <c:v>968</c:v>
                </c:pt>
                <c:pt idx="626">
                  <c:v>960</c:v>
                </c:pt>
                <c:pt idx="627">
                  <c:v>953</c:v>
                </c:pt>
                <c:pt idx="628">
                  <c:v>951</c:v>
                </c:pt>
                <c:pt idx="629">
                  <c:v>948</c:v>
                </c:pt>
                <c:pt idx="630">
                  <c:v>934</c:v>
                </c:pt>
                <c:pt idx="631">
                  <c:v>930</c:v>
                </c:pt>
                <c:pt idx="632">
                  <c:v>928</c:v>
                </c:pt>
                <c:pt idx="633">
                  <c:v>920</c:v>
                </c:pt>
                <c:pt idx="634">
                  <c:v>920</c:v>
                </c:pt>
                <c:pt idx="635">
                  <c:v>912</c:v>
                </c:pt>
                <c:pt idx="636">
                  <c:v>908</c:v>
                </c:pt>
                <c:pt idx="637">
                  <c:v>903</c:v>
                </c:pt>
                <c:pt idx="638">
                  <c:v>895</c:v>
                </c:pt>
                <c:pt idx="639">
                  <c:v>892</c:v>
                </c:pt>
                <c:pt idx="640">
                  <c:v>894</c:v>
                </c:pt>
                <c:pt idx="641">
                  <c:v>889</c:v>
                </c:pt>
                <c:pt idx="642">
                  <c:v>884</c:v>
                </c:pt>
                <c:pt idx="643">
                  <c:v>880</c:v>
                </c:pt>
                <c:pt idx="644">
                  <c:v>875</c:v>
                </c:pt>
                <c:pt idx="645">
                  <c:v>876</c:v>
                </c:pt>
                <c:pt idx="646">
                  <c:v>864</c:v>
                </c:pt>
                <c:pt idx="647">
                  <c:v>868</c:v>
                </c:pt>
                <c:pt idx="648">
                  <c:v>862</c:v>
                </c:pt>
                <c:pt idx="649">
                  <c:v>852</c:v>
                </c:pt>
                <c:pt idx="650">
                  <c:v>848</c:v>
                </c:pt>
                <c:pt idx="651">
                  <c:v>845</c:v>
                </c:pt>
                <c:pt idx="652">
                  <c:v>847</c:v>
                </c:pt>
                <c:pt idx="653">
                  <c:v>842</c:v>
                </c:pt>
                <c:pt idx="654">
                  <c:v>842</c:v>
                </c:pt>
                <c:pt idx="655">
                  <c:v>842</c:v>
                </c:pt>
                <c:pt idx="656">
                  <c:v>837</c:v>
                </c:pt>
                <c:pt idx="657">
                  <c:v>832</c:v>
                </c:pt>
                <c:pt idx="658">
                  <c:v>836</c:v>
                </c:pt>
                <c:pt idx="659">
                  <c:v>830</c:v>
                </c:pt>
                <c:pt idx="660">
                  <c:v>834</c:v>
                </c:pt>
                <c:pt idx="661">
                  <c:v>826</c:v>
                </c:pt>
                <c:pt idx="662">
                  <c:v>828</c:v>
                </c:pt>
                <c:pt idx="663">
                  <c:v>828</c:v>
                </c:pt>
                <c:pt idx="664">
                  <c:v>824</c:v>
                </c:pt>
                <c:pt idx="665">
                  <c:v>816</c:v>
                </c:pt>
                <c:pt idx="666">
                  <c:v>813</c:v>
                </c:pt>
                <c:pt idx="667">
                  <c:v>816</c:v>
                </c:pt>
                <c:pt idx="668">
                  <c:v>815</c:v>
                </c:pt>
                <c:pt idx="669">
                  <c:v>816</c:v>
                </c:pt>
                <c:pt idx="670">
                  <c:v>816</c:v>
                </c:pt>
                <c:pt idx="671">
                  <c:v>820</c:v>
                </c:pt>
                <c:pt idx="672">
                  <c:v>829</c:v>
                </c:pt>
                <c:pt idx="673">
                  <c:v>826</c:v>
                </c:pt>
                <c:pt idx="674">
                  <c:v>830</c:v>
                </c:pt>
                <c:pt idx="675">
                  <c:v>825</c:v>
                </c:pt>
                <c:pt idx="676">
                  <c:v>820</c:v>
                </c:pt>
                <c:pt idx="677">
                  <c:v>814</c:v>
                </c:pt>
                <c:pt idx="678">
                  <c:v>811</c:v>
                </c:pt>
                <c:pt idx="679">
                  <c:v>802</c:v>
                </c:pt>
                <c:pt idx="680">
                  <c:v>810</c:v>
                </c:pt>
                <c:pt idx="681">
                  <c:v>802</c:v>
                </c:pt>
                <c:pt idx="682">
                  <c:v>799</c:v>
                </c:pt>
                <c:pt idx="683">
                  <c:v>801</c:v>
                </c:pt>
                <c:pt idx="684">
                  <c:v>803</c:v>
                </c:pt>
                <c:pt idx="685">
                  <c:v>791</c:v>
                </c:pt>
                <c:pt idx="686">
                  <c:v>787</c:v>
                </c:pt>
                <c:pt idx="687">
                  <c:v>788</c:v>
                </c:pt>
                <c:pt idx="688">
                  <c:v>789</c:v>
                </c:pt>
                <c:pt idx="689">
                  <c:v>791</c:v>
                </c:pt>
                <c:pt idx="690">
                  <c:v>788</c:v>
                </c:pt>
                <c:pt idx="691">
                  <c:v>791</c:v>
                </c:pt>
                <c:pt idx="692">
                  <c:v>798</c:v>
                </c:pt>
                <c:pt idx="693">
                  <c:v>801</c:v>
                </c:pt>
                <c:pt idx="694">
                  <c:v>794</c:v>
                </c:pt>
                <c:pt idx="695">
                  <c:v>800</c:v>
                </c:pt>
                <c:pt idx="696">
                  <c:v>796</c:v>
                </c:pt>
                <c:pt idx="697">
                  <c:v>790</c:v>
                </c:pt>
                <c:pt idx="698">
                  <c:v>783</c:v>
                </c:pt>
                <c:pt idx="699">
                  <c:v>779</c:v>
                </c:pt>
                <c:pt idx="700">
                  <c:v>784</c:v>
                </c:pt>
                <c:pt idx="701">
                  <c:v>781</c:v>
                </c:pt>
                <c:pt idx="702">
                  <c:v>781</c:v>
                </c:pt>
                <c:pt idx="703">
                  <c:v>778</c:v>
                </c:pt>
                <c:pt idx="704">
                  <c:v>781</c:v>
                </c:pt>
                <c:pt idx="705">
                  <c:v>775</c:v>
                </c:pt>
                <c:pt idx="706">
                  <c:v>771</c:v>
                </c:pt>
                <c:pt idx="707">
                  <c:v>777</c:v>
                </c:pt>
                <c:pt idx="708">
                  <c:v>772</c:v>
                </c:pt>
                <c:pt idx="709">
                  <c:v>774</c:v>
                </c:pt>
                <c:pt idx="710">
                  <c:v>767</c:v>
                </c:pt>
                <c:pt idx="711">
                  <c:v>762</c:v>
                </c:pt>
                <c:pt idx="712">
                  <c:v>764</c:v>
                </c:pt>
                <c:pt idx="713">
                  <c:v>757</c:v>
                </c:pt>
                <c:pt idx="714">
                  <c:v>752</c:v>
                </c:pt>
                <c:pt idx="715">
                  <c:v>757</c:v>
                </c:pt>
                <c:pt idx="716">
                  <c:v>759</c:v>
                </c:pt>
                <c:pt idx="717">
                  <c:v>760</c:v>
                </c:pt>
                <c:pt idx="718">
                  <c:v>767</c:v>
                </c:pt>
                <c:pt idx="719">
                  <c:v>765</c:v>
                </c:pt>
                <c:pt idx="720">
                  <c:v>769</c:v>
                </c:pt>
                <c:pt idx="721">
                  <c:v>770</c:v>
                </c:pt>
                <c:pt idx="722">
                  <c:v>772</c:v>
                </c:pt>
                <c:pt idx="723">
                  <c:v>768</c:v>
                </c:pt>
                <c:pt idx="724">
                  <c:v>769</c:v>
                </c:pt>
                <c:pt idx="725">
                  <c:v>775</c:v>
                </c:pt>
                <c:pt idx="726">
                  <c:v>779</c:v>
                </c:pt>
                <c:pt idx="727">
                  <c:v>773</c:v>
                </c:pt>
                <c:pt idx="728">
                  <c:v>776</c:v>
                </c:pt>
                <c:pt idx="729">
                  <c:v>773</c:v>
                </c:pt>
                <c:pt idx="730">
                  <c:v>772</c:v>
                </c:pt>
                <c:pt idx="731">
                  <c:v>772</c:v>
                </c:pt>
                <c:pt idx="732">
                  <c:v>771</c:v>
                </c:pt>
                <c:pt idx="733">
                  <c:v>776</c:v>
                </c:pt>
                <c:pt idx="734">
                  <c:v>780</c:v>
                </c:pt>
                <c:pt idx="735">
                  <c:v>789</c:v>
                </c:pt>
                <c:pt idx="736">
                  <c:v>797</c:v>
                </c:pt>
                <c:pt idx="737">
                  <c:v>814</c:v>
                </c:pt>
                <c:pt idx="738">
                  <c:v>840</c:v>
                </c:pt>
                <c:pt idx="739">
                  <c:v>872</c:v>
                </c:pt>
                <c:pt idx="740">
                  <c:v>880</c:v>
                </c:pt>
                <c:pt idx="741">
                  <c:v>882</c:v>
                </c:pt>
                <c:pt idx="742">
                  <c:v>887</c:v>
                </c:pt>
                <c:pt idx="743">
                  <c:v>888</c:v>
                </c:pt>
                <c:pt idx="744">
                  <c:v>900</c:v>
                </c:pt>
                <c:pt idx="745">
                  <c:v>897</c:v>
                </c:pt>
                <c:pt idx="746">
                  <c:v>894</c:v>
                </c:pt>
                <c:pt idx="747">
                  <c:v>899</c:v>
                </c:pt>
                <c:pt idx="748">
                  <c:v>909</c:v>
                </c:pt>
                <c:pt idx="749">
                  <c:v>910</c:v>
                </c:pt>
                <c:pt idx="750">
                  <c:v>912</c:v>
                </c:pt>
                <c:pt idx="751">
                  <c:v>926</c:v>
                </c:pt>
                <c:pt idx="752">
                  <c:v>922</c:v>
                </c:pt>
                <c:pt idx="753">
                  <c:v>920</c:v>
                </c:pt>
                <c:pt idx="754">
                  <c:v>925</c:v>
                </c:pt>
                <c:pt idx="755">
                  <c:v>926</c:v>
                </c:pt>
                <c:pt idx="756">
                  <c:v>926</c:v>
                </c:pt>
                <c:pt idx="757">
                  <c:v>916</c:v>
                </c:pt>
                <c:pt idx="758">
                  <c:v>918</c:v>
                </c:pt>
                <c:pt idx="759">
                  <c:v>913</c:v>
                </c:pt>
                <c:pt idx="760">
                  <c:v>914</c:v>
                </c:pt>
                <c:pt idx="761">
                  <c:v>910</c:v>
                </c:pt>
                <c:pt idx="762">
                  <c:v>908</c:v>
                </c:pt>
                <c:pt idx="763">
                  <c:v>902</c:v>
                </c:pt>
                <c:pt idx="764">
                  <c:v>905</c:v>
                </c:pt>
                <c:pt idx="765">
                  <c:v>903</c:v>
                </c:pt>
                <c:pt idx="766">
                  <c:v>899</c:v>
                </c:pt>
                <c:pt idx="767">
                  <c:v>898</c:v>
                </c:pt>
                <c:pt idx="768">
                  <c:v>891</c:v>
                </c:pt>
                <c:pt idx="769">
                  <c:v>887</c:v>
                </c:pt>
                <c:pt idx="770">
                  <c:v>890</c:v>
                </c:pt>
                <c:pt idx="771">
                  <c:v>885</c:v>
                </c:pt>
                <c:pt idx="772">
                  <c:v>887</c:v>
                </c:pt>
                <c:pt idx="773">
                  <c:v>887</c:v>
                </c:pt>
                <c:pt idx="774">
                  <c:v>890</c:v>
                </c:pt>
                <c:pt idx="775">
                  <c:v>894</c:v>
                </c:pt>
                <c:pt idx="776">
                  <c:v>886</c:v>
                </c:pt>
                <c:pt idx="777">
                  <c:v>884</c:v>
                </c:pt>
                <c:pt idx="778">
                  <c:v>884</c:v>
                </c:pt>
                <c:pt idx="779">
                  <c:v>887</c:v>
                </c:pt>
                <c:pt idx="780">
                  <c:v>888</c:v>
                </c:pt>
                <c:pt idx="781">
                  <c:v>883</c:v>
                </c:pt>
                <c:pt idx="782">
                  <c:v>884</c:v>
                </c:pt>
                <c:pt idx="783">
                  <c:v>887</c:v>
                </c:pt>
                <c:pt idx="784">
                  <c:v>882</c:v>
                </c:pt>
                <c:pt idx="785">
                  <c:v>889</c:v>
                </c:pt>
                <c:pt idx="786">
                  <c:v>890</c:v>
                </c:pt>
                <c:pt idx="787">
                  <c:v>888</c:v>
                </c:pt>
                <c:pt idx="788">
                  <c:v>887</c:v>
                </c:pt>
                <c:pt idx="789">
                  <c:v>902</c:v>
                </c:pt>
                <c:pt idx="790">
                  <c:v>897</c:v>
                </c:pt>
                <c:pt idx="791">
                  <c:v>896</c:v>
                </c:pt>
                <c:pt idx="792">
                  <c:v>890</c:v>
                </c:pt>
                <c:pt idx="793">
                  <c:v>886</c:v>
                </c:pt>
                <c:pt idx="794">
                  <c:v>880</c:v>
                </c:pt>
                <c:pt idx="795">
                  <c:v>888</c:v>
                </c:pt>
                <c:pt idx="796">
                  <c:v>883</c:v>
                </c:pt>
                <c:pt idx="797">
                  <c:v>871</c:v>
                </c:pt>
                <c:pt idx="798">
                  <c:v>860</c:v>
                </c:pt>
                <c:pt idx="799">
                  <c:v>828</c:v>
                </c:pt>
                <c:pt idx="800">
                  <c:v>827</c:v>
                </c:pt>
                <c:pt idx="801">
                  <c:v>829</c:v>
                </c:pt>
                <c:pt idx="802">
                  <c:v>823</c:v>
                </c:pt>
                <c:pt idx="803">
                  <c:v>819</c:v>
                </c:pt>
                <c:pt idx="804">
                  <c:v>824</c:v>
                </c:pt>
                <c:pt idx="805">
                  <c:v>822</c:v>
                </c:pt>
                <c:pt idx="806">
                  <c:v>823</c:v>
                </c:pt>
                <c:pt idx="807">
                  <c:v>824</c:v>
                </c:pt>
                <c:pt idx="808">
                  <c:v>819</c:v>
                </c:pt>
                <c:pt idx="809">
                  <c:v>827</c:v>
                </c:pt>
                <c:pt idx="810">
                  <c:v>840</c:v>
                </c:pt>
                <c:pt idx="811">
                  <c:v>845</c:v>
                </c:pt>
                <c:pt idx="812">
                  <c:v>848</c:v>
                </c:pt>
                <c:pt idx="813">
                  <c:v>852</c:v>
                </c:pt>
                <c:pt idx="814">
                  <c:v>860</c:v>
                </c:pt>
                <c:pt idx="815">
                  <c:v>861</c:v>
                </c:pt>
                <c:pt idx="816">
                  <c:v>863</c:v>
                </c:pt>
                <c:pt idx="817">
                  <c:v>866</c:v>
                </c:pt>
                <c:pt idx="818">
                  <c:v>864</c:v>
                </c:pt>
                <c:pt idx="819">
                  <c:v>872</c:v>
                </c:pt>
                <c:pt idx="820">
                  <c:v>868</c:v>
                </c:pt>
                <c:pt idx="821">
                  <c:v>874</c:v>
                </c:pt>
                <c:pt idx="822">
                  <c:v>875</c:v>
                </c:pt>
                <c:pt idx="823">
                  <c:v>876</c:v>
                </c:pt>
                <c:pt idx="824">
                  <c:v>868</c:v>
                </c:pt>
                <c:pt idx="825">
                  <c:v>862</c:v>
                </c:pt>
                <c:pt idx="826">
                  <c:v>851</c:v>
                </c:pt>
                <c:pt idx="827">
                  <c:v>842</c:v>
                </c:pt>
                <c:pt idx="828">
                  <c:v>816</c:v>
                </c:pt>
                <c:pt idx="829">
                  <c:v>811</c:v>
                </c:pt>
                <c:pt idx="830">
                  <c:v>806</c:v>
                </c:pt>
                <c:pt idx="831">
                  <c:v>803</c:v>
                </c:pt>
                <c:pt idx="832">
                  <c:v>802</c:v>
                </c:pt>
                <c:pt idx="833">
                  <c:v>804</c:v>
                </c:pt>
                <c:pt idx="834">
                  <c:v>793</c:v>
                </c:pt>
                <c:pt idx="835">
                  <c:v>795</c:v>
                </c:pt>
                <c:pt idx="836">
                  <c:v>803</c:v>
                </c:pt>
                <c:pt idx="837">
                  <c:v>800</c:v>
                </c:pt>
                <c:pt idx="838">
                  <c:v>796</c:v>
                </c:pt>
                <c:pt idx="839">
                  <c:v>783</c:v>
                </c:pt>
                <c:pt idx="840">
                  <c:v>780</c:v>
                </c:pt>
                <c:pt idx="841">
                  <c:v>778</c:v>
                </c:pt>
                <c:pt idx="842">
                  <c:v>769</c:v>
                </c:pt>
                <c:pt idx="843">
                  <c:v>780</c:v>
                </c:pt>
                <c:pt idx="844">
                  <c:v>780</c:v>
                </c:pt>
                <c:pt idx="845">
                  <c:v>773</c:v>
                </c:pt>
                <c:pt idx="846">
                  <c:v>772</c:v>
                </c:pt>
                <c:pt idx="847">
                  <c:v>768</c:v>
                </c:pt>
                <c:pt idx="848">
                  <c:v>773</c:v>
                </c:pt>
                <c:pt idx="849">
                  <c:v>769</c:v>
                </c:pt>
                <c:pt idx="850">
                  <c:v>761</c:v>
                </c:pt>
                <c:pt idx="851">
                  <c:v>760</c:v>
                </c:pt>
                <c:pt idx="852">
                  <c:v>749</c:v>
                </c:pt>
                <c:pt idx="853">
                  <c:v>751</c:v>
                </c:pt>
                <c:pt idx="854">
                  <c:v>757</c:v>
                </c:pt>
                <c:pt idx="855">
                  <c:v>754</c:v>
                </c:pt>
                <c:pt idx="856">
                  <c:v>756</c:v>
                </c:pt>
                <c:pt idx="857">
                  <c:v>759</c:v>
                </c:pt>
                <c:pt idx="858">
                  <c:v>757</c:v>
                </c:pt>
                <c:pt idx="859">
                  <c:v>762</c:v>
                </c:pt>
                <c:pt idx="860">
                  <c:v>764</c:v>
                </c:pt>
                <c:pt idx="861">
                  <c:v>761</c:v>
                </c:pt>
                <c:pt idx="862">
                  <c:v>761</c:v>
                </c:pt>
                <c:pt idx="863">
                  <c:v>763</c:v>
                </c:pt>
                <c:pt idx="864">
                  <c:v>767</c:v>
                </c:pt>
                <c:pt idx="865">
                  <c:v>771</c:v>
                </c:pt>
                <c:pt idx="866">
                  <c:v>779</c:v>
                </c:pt>
                <c:pt idx="867">
                  <c:v>778</c:v>
                </c:pt>
                <c:pt idx="868">
                  <c:v>779</c:v>
                </c:pt>
                <c:pt idx="869">
                  <c:v>776</c:v>
                </c:pt>
                <c:pt idx="870">
                  <c:v>774</c:v>
                </c:pt>
                <c:pt idx="871">
                  <c:v>776</c:v>
                </c:pt>
                <c:pt idx="872">
                  <c:v>774</c:v>
                </c:pt>
                <c:pt idx="873">
                  <c:v>767</c:v>
                </c:pt>
                <c:pt idx="874">
                  <c:v>762</c:v>
                </c:pt>
                <c:pt idx="875">
                  <c:v>764</c:v>
                </c:pt>
                <c:pt idx="876">
                  <c:v>766</c:v>
                </c:pt>
                <c:pt idx="877">
                  <c:v>768</c:v>
                </c:pt>
                <c:pt idx="878">
                  <c:v>763</c:v>
                </c:pt>
                <c:pt idx="879">
                  <c:v>753</c:v>
                </c:pt>
                <c:pt idx="880">
                  <c:v>751</c:v>
                </c:pt>
                <c:pt idx="881">
                  <c:v>751</c:v>
                </c:pt>
                <c:pt idx="882">
                  <c:v>749</c:v>
                </c:pt>
                <c:pt idx="883">
                  <c:v>750</c:v>
                </c:pt>
                <c:pt idx="884">
                  <c:v>748</c:v>
                </c:pt>
                <c:pt idx="885">
                  <c:v>750</c:v>
                </c:pt>
                <c:pt idx="886">
                  <c:v>757</c:v>
                </c:pt>
                <c:pt idx="887">
                  <c:v>761</c:v>
                </c:pt>
                <c:pt idx="888">
                  <c:v>764</c:v>
                </c:pt>
                <c:pt idx="889">
                  <c:v>763</c:v>
                </c:pt>
                <c:pt idx="890">
                  <c:v>769</c:v>
                </c:pt>
                <c:pt idx="891">
                  <c:v>771</c:v>
                </c:pt>
                <c:pt idx="892">
                  <c:v>773</c:v>
                </c:pt>
                <c:pt idx="893">
                  <c:v>792</c:v>
                </c:pt>
                <c:pt idx="894">
                  <c:v>806</c:v>
                </c:pt>
                <c:pt idx="895">
                  <c:v>823</c:v>
                </c:pt>
                <c:pt idx="896">
                  <c:v>824</c:v>
                </c:pt>
                <c:pt idx="897">
                  <c:v>829</c:v>
                </c:pt>
                <c:pt idx="898">
                  <c:v>826</c:v>
                </c:pt>
                <c:pt idx="899">
                  <c:v>814</c:v>
                </c:pt>
                <c:pt idx="900">
                  <c:v>817</c:v>
                </c:pt>
                <c:pt idx="901">
                  <c:v>818</c:v>
                </c:pt>
                <c:pt idx="902">
                  <c:v>820</c:v>
                </c:pt>
                <c:pt idx="903">
                  <c:v>823</c:v>
                </c:pt>
                <c:pt idx="904">
                  <c:v>813</c:v>
                </c:pt>
                <c:pt idx="905">
                  <c:v>813</c:v>
                </c:pt>
                <c:pt idx="906">
                  <c:v>807</c:v>
                </c:pt>
                <c:pt idx="907">
                  <c:v>807</c:v>
                </c:pt>
                <c:pt idx="908">
                  <c:v>802</c:v>
                </c:pt>
                <c:pt idx="909">
                  <c:v>806</c:v>
                </c:pt>
                <c:pt idx="910">
                  <c:v>806</c:v>
                </c:pt>
                <c:pt idx="911">
                  <c:v>807</c:v>
                </c:pt>
                <c:pt idx="912">
                  <c:v>809</c:v>
                </c:pt>
                <c:pt idx="913">
                  <c:v>801</c:v>
                </c:pt>
                <c:pt idx="914">
                  <c:v>801</c:v>
                </c:pt>
                <c:pt idx="915">
                  <c:v>806</c:v>
                </c:pt>
                <c:pt idx="916">
                  <c:v>802</c:v>
                </c:pt>
                <c:pt idx="917">
                  <c:v>804</c:v>
                </c:pt>
                <c:pt idx="918">
                  <c:v>808</c:v>
                </c:pt>
                <c:pt idx="919">
                  <c:v>809</c:v>
                </c:pt>
                <c:pt idx="920">
                  <c:v>801</c:v>
                </c:pt>
                <c:pt idx="921">
                  <c:v>807</c:v>
                </c:pt>
                <c:pt idx="922">
                  <c:v>799</c:v>
                </c:pt>
                <c:pt idx="923">
                  <c:v>819</c:v>
                </c:pt>
                <c:pt idx="924">
                  <c:v>820</c:v>
                </c:pt>
                <c:pt idx="925">
                  <c:v>821</c:v>
                </c:pt>
                <c:pt idx="926">
                  <c:v>824</c:v>
                </c:pt>
                <c:pt idx="927">
                  <c:v>817</c:v>
                </c:pt>
                <c:pt idx="928">
                  <c:v>817</c:v>
                </c:pt>
                <c:pt idx="929">
                  <c:v>811</c:v>
                </c:pt>
                <c:pt idx="930">
                  <c:v>818</c:v>
                </c:pt>
                <c:pt idx="931">
                  <c:v>811</c:v>
                </c:pt>
                <c:pt idx="932">
                  <c:v>818</c:v>
                </c:pt>
                <c:pt idx="933">
                  <c:v>821</c:v>
                </c:pt>
                <c:pt idx="934">
                  <c:v>824</c:v>
                </c:pt>
                <c:pt idx="935">
                  <c:v>827</c:v>
                </c:pt>
                <c:pt idx="936">
                  <c:v>827</c:v>
                </c:pt>
                <c:pt idx="937">
                  <c:v>841</c:v>
                </c:pt>
                <c:pt idx="938">
                  <c:v>845</c:v>
                </c:pt>
                <c:pt idx="939">
                  <c:v>843</c:v>
                </c:pt>
                <c:pt idx="940">
                  <c:v>842</c:v>
                </c:pt>
                <c:pt idx="941">
                  <c:v>849</c:v>
                </c:pt>
                <c:pt idx="942">
                  <c:v>852</c:v>
                </c:pt>
                <c:pt idx="943">
                  <c:v>851</c:v>
                </c:pt>
                <c:pt idx="944">
                  <c:v>852</c:v>
                </c:pt>
                <c:pt idx="945">
                  <c:v>860</c:v>
                </c:pt>
                <c:pt idx="946">
                  <c:v>861</c:v>
                </c:pt>
                <c:pt idx="947">
                  <c:v>866</c:v>
                </c:pt>
                <c:pt idx="948">
                  <c:v>868</c:v>
                </c:pt>
                <c:pt idx="949">
                  <c:v>864</c:v>
                </c:pt>
                <c:pt idx="950">
                  <c:v>868</c:v>
                </c:pt>
                <c:pt idx="951">
                  <c:v>877</c:v>
                </c:pt>
                <c:pt idx="952">
                  <c:v>883</c:v>
                </c:pt>
                <c:pt idx="953">
                  <c:v>889</c:v>
                </c:pt>
                <c:pt idx="954">
                  <c:v>901</c:v>
                </c:pt>
                <c:pt idx="955">
                  <c:v>910</c:v>
                </c:pt>
                <c:pt idx="956">
                  <c:v>911</c:v>
                </c:pt>
                <c:pt idx="957">
                  <c:v>912</c:v>
                </c:pt>
                <c:pt idx="958">
                  <c:v>917</c:v>
                </c:pt>
                <c:pt idx="959">
                  <c:v>885</c:v>
                </c:pt>
                <c:pt idx="960">
                  <c:v>889</c:v>
                </c:pt>
                <c:pt idx="961">
                  <c:v>885</c:v>
                </c:pt>
                <c:pt idx="962">
                  <c:v>883</c:v>
                </c:pt>
                <c:pt idx="963">
                  <c:v>889</c:v>
                </c:pt>
                <c:pt idx="964">
                  <c:v>893</c:v>
                </c:pt>
                <c:pt idx="965">
                  <c:v>897</c:v>
                </c:pt>
                <c:pt idx="966">
                  <c:v>915</c:v>
                </c:pt>
                <c:pt idx="967">
                  <c:v>918</c:v>
                </c:pt>
                <c:pt idx="968">
                  <c:v>922</c:v>
                </c:pt>
                <c:pt idx="969">
                  <c:v>925</c:v>
                </c:pt>
                <c:pt idx="970">
                  <c:v>926</c:v>
                </c:pt>
                <c:pt idx="971">
                  <c:v>938</c:v>
                </c:pt>
                <c:pt idx="972">
                  <c:v>943</c:v>
                </c:pt>
                <c:pt idx="973">
                  <c:v>960</c:v>
                </c:pt>
                <c:pt idx="974">
                  <c:v>985</c:v>
                </c:pt>
                <c:pt idx="975">
                  <c:v>990</c:v>
                </c:pt>
                <c:pt idx="976">
                  <c:v>1006</c:v>
                </c:pt>
                <c:pt idx="977">
                  <c:v>1033</c:v>
                </c:pt>
                <c:pt idx="978">
                  <c:v>1051</c:v>
                </c:pt>
                <c:pt idx="979">
                  <c:v>1063</c:v>
                </c:pt>
                <c:pt idx="980">
                  <c:v>1064</c:v>
                </c:pt>
                <c:pt idx="981">
                  <c:v>1069</c:v>
                </c:pt>
                <c:pt idx="982">
                  <c:v>1095</c:v>
                </c:pt>
                <c:pt idx="983">
                  <c:v>1098</c:v>
                </c:pt>
                <c:pt idx="984">
                  <c:v>1105</c:v>
                </c:pt>
                <c:pt idx="985">
                  <c:v>1110</c:v>
                </c:pt>
                <c:pt idx="986">
                  <c:v>1099</c:v>
                </c:pt>
                <c:pt idx="987">
                  <c:v>1092</c:v>
                </c:pt>
                <c:pt idx="988">
                  <c:v>1090</c:v>
                </c:pt>
                <c:pt idx="989">
                  <c:v>1092</c:v>
                </c:pt>
                <c:pt idx="990">
                  <c:v>1088</c:v>
                </c:pt>
                <c:pt idx="991">
                  <c:v>1095</c:v>
                </c:pt>
                <c:pt idx="992">
                  <c:v>1087</c:v>
                </c:pt>
                <c:pt idx="993">
                  <c:v>1030</c:v>
                </c:pt>
                <c:pt idx="994">
                  <c:v>954</c:v>
                </c:pt>
                <c:pt idx="995">
                  <c:v>630</c:v>
                </c:pt>
                <c:pt idx="996">
                  <c:v>617</c:v>
                </c:pt>
                <c:pt idx="997">
                  <c:v>607</c:v>
                </c:pt>
                <c:pt idx="998">
                  <c:v>598</c:v>
                </c:pt>
                <c:pt idx="999">
                  <c:v>586</c:v>
                </c:pt>
                <c:pt idx="1000">
                  <c:v>577</c:v>
                </c:pt>
                <c:pt idx="1001">
                  <c:v>573</c:v>
                </c:pt>
                <c:pt idx="1002">
                  <c:v>559</c:v>
                </c:pt>
                <c:pt idx="1003">
                  <c:v>555</c:v>
                </c:pt>
                <c:pt idx="1004">
                  <c:v>551</c:v>
                </c:pt>
                <c:pt idx="1005">
                  <c:v>545</c:v>
                </c:pt>
                <c:pt idx="1006">
                  <c:v>533</c:v>
                </c:pt>
                <c:pt idx="1007">
                  <c:v>524</c:v>
                </c:pt>
                <c:pt idx="1008">
                  <c:v>517</c:v>
                </c:pt>
                <c:pt idx="1009">
                  <c:v>514</c:v>
                </c:pt>
                <c:pt idx="1010">
                  <c:v>503</c:v>
                </c:pt>
                <c:pt idx="1011">
                  <c:v>503</c:v>
                </c:pt>
                <c:pt idx="1012">
                  <c:v>500</c:v>
                </c:pt>
                <c:pt idx="1013">
                  <c:v>499</c:v>
                </c:pt>
                <c:pt idx="1014">
                  <c:v>496</c:v>
                </c:pt>
                <c:pt idx="1015">
                  <c:v>496</c:v>
                </c:pt>
                <c:pt idx="1016">
                  <c:v>497</c:v>
                </c:pt>
                <c:pt idx="1017">
                  <c:v>491</c:v>
                </c:pt>
                <c:pt idx="1018">
                  <c:v>490</c:v>
                </c:pt>
                <c:pt idx="1019">
                  <c:v>484</c:v>
                </c:pt>
                <c:pt idx="1020">
                  <c:v>482</c:v>
                </c:pt>
                <c:pt idx="1021">
                  <c:v>480</c:v>
                </c:pt>
                <c:pt idx="1022">
                  <c:v>483</c:v>
                </c:pt>
                <c:pt idx="1023">
                  <c:v>481</c:v>
                </c:pt>
                <c:pt idx="1024">
                  <c:v>478</c:v>
                </c:pt>
                <c:pt idx="1025">
                  <c:v>480</c:v>
                </c:pt>
                <c:pt idx="1026">
                  <c:v>472</c:v>
                </c:pt>
                <c:pt idx="1027">
                  <c:v>471</c:v>
                </c:pt>
                <c:pt idx="1028">
                  <c:v>474</c:v>
                </c:pt>
                <c:pt idx="1029">
                  <c:v>470</c:v>
                </c:pt>
                <c:pt idx="1030">
                  <c:v>468</c:v>
                </c:pt>
                <c:pt idx="1031">
                  <c:v>464</c:v>
                </c:pt>
                <c:pt idx="1032">
                  <c:v>465</c:v>
                </c:pt>
                <c:pt idx="1033">
                  <c:v>462</c:v>
                </c:pt>
                <c:pt idx="1034">
                  <c:v>463</c:v>
                </c:pt>
                <c:pt idx="1035">
                  <c:v>460</c:v>
                </c:pt>
                <c:pt idx="1036">
                  <c:v>454</c:v>
                </c:pt>
                <c:pt idx="1037">
                  <c:v>456</c:v>
                </c:pt>
                <c:pt idx="1038">
                  <c:v>448</c:v>
                </c:pt>
                <c:pt idx="1039">
                  <c:v>436</c:v>
                </c:pt>
                <c:pt idx="1040">
                  <c:v>431</c:v>
                </c:pt>
                <c:pt idx="1041">
                  <c:v>430</c:v>
                </c:pt>
                <c:pt idx="1042">
                  <c:v>427</c:v>
                </c:pt>
                <c:pt idx="1043">
                  <c:v>427</c:v>
                </c:pt>
                <c:pt idx="1044">
                  <c:v>422</c:v>
                </c:pt>
                <c:pt idx="1045">
                  <c:v>417</c:v>
                </c:pt>
                <c:pt idx="1046">
                  <c:v>413</c:v>
                </c:pt>
                <c:pt idx="1047">
                  <c:v>409</c:v>
                </c:pt>
                <c:pt idx="1048">
                  <c:v>400</c:v>
                </c:pt>
                <c:pt idx="1049">
                  <c:v>397</c:v>
                </c:pt>
                <c:pt idx="1050">
                  <c:v>397</c:v>
                </c:pt>
                <c:pt idx="1051">
                  <c:v>394</c:v>
                </c:pt>
                <c:pt idx="1052">
                  <c:v>389</c:v>
                </c:pt>
                <c:pt idx="1053">
                  <c:v>393</c:v>
                </c:pt>
                <c:pt idx="1054">
                  <c:v>391</c:v>
                </c:pt>
                <c:pt idx="1055">
                  <c:v>388</c:v>
                </c:pt>
                <c:pt idx="1056">
                  <c:v>387</c:v>
                </c:pt>
                <c:pt idx="1057">
                  <c:v>381</c:v>
                </c:pt>
                <c:pt idx="1058">
                  <c:v>378</c:v>
                </c:pt>
                <c:pt idx="1059">
                  <c:v>381</c:v>
                </c:pt>
                <c:pt idx="1060">
                  <c:v>381</c:v>
                </c:pt>
                <c:pt idx="1061">
                  <c:v>379</c:v>
                </c:pt>
                <c:pt idx="1062">
                  <c:v>375</c:v>
                </c:pt>
                <c:pt idx="1063">
                  <c:v>375</c:v>
                </c:pt>
                <c:pt idx="1064">
                  <c:v>375</c:v>
                </c:pt>
                <c:pt idx="1065">
                  <c:v>373</c:v>
                </c:pt>
                <c:pt idx="1066">
                  <c:v>373</c:v>
                </c:pt>
                <c:pt idx="1067">
                  <c:v>371</c:v>
                </c:pt>
                <c:pt idx="1068">
                  <c:v>370</c:v>
                </c:pt>
                <c:pt idx="1069">
                  <c:v>369</c:v>
                </c:pt>
                <c:pt idx="1070">
                  <c:v>370</c:v>
                </c:pt>
                <c:pt idx="1071">
                  <c:v>370</c:v>
                </c:pt>
                <c:pt idx="1072">
                  <c:v>368</c:v>
                </c:pt>
                <c:pt idx="1073">
                  <c:v>367</c:v>
                </c:pt>
                <c:pt idx="1074">
                  <c:v>360</c:v>
                </c:pt>
                <c:pt idx="1075">
                  <c:v>358</c:v>
                </c:pt>
                <c:pt idx="1076">
                  <c:v>357</c:v>
                </c:pt>
                <c:pt idx="1077">
                  <c:v>355</c:v>
                </c:pt>
                <c:pt idx="1078">
                  <c:v>354</c:v>
                </c:pt>
                <c:pt idx="1079">
                  <c:v>353</c:v>
                </c:pt>
                <c:pt idx="1080">
                  <c:v>353</c:v>
                </c:pt>
                <c:pt idx="1081">
                  <c:v>350</c:v>
                </c:pt>
                <c:pt idx="1082">
                  <c:v>346</c:v>
                </c:pt>
                <c:pt idx="1083">
                  <c:v>345</c:v>
                </c:pt>
                <c:pt idx="1084">
                  <c:v>340</c:v>
                </c:pt>
                <c:pt idx="1085">
                  <c:v>338</c:v>
                </c:pt>
                <c:pt idx="1086">
                  <c:v>337</c:v>
                </c:pt>
                <c:pt idx="1087">
                  <c:v>335</c:v>
                </c:pt>
                <c:pt idx="1088">
                  <c:v>327</c:v>
                </c:pt>
                <c:pt idx="1089">
                  <c:v>324</c:v>
                </c:pt>
                <c:pt idx="1090">
                  <c:v>321</c:v>
                </c:pt>
                <c:pt idx="1091">
                  <c:v>320</c:v>
                </c:pt>
                <c:pt idx="1092">
                  <c:v>317</c:v>
                </c:pt>
                <c:pt idx="1093">
                  <c:v>316</c:v>
                </c:pt>
                <c:pt idx="1094">
                  <c:v>317</c:v>
                </c:pt>
                <c:pt idx="1095">
                  <c:v>318</c:v>
                </c:pt>
                <c:pt idx="1096">
                  <c:v>316</c:v>
                </c:pt>
                <c:pt idx="1097">
                  <c:v>312</c:v>
                </c:pt>
                <c:pt idx="1098">
                  <c:v>313</c:v>
                </c:pt>
                <c:pt idx="1099">
                  <c:v>313</c:v>
                </c:pt>
                <c:pt idx="1100">
                  <c:v>312</c:v>
                </c:pt>
                <c:pt idx="1101">
                  <c:v>311</c:v>
                </c:pt>
                <c:pt idx="1102">
                  <c:v>307</c:v>
                </c:pt>
                <c:pt idx="1103">
                  <c:v>308</c:v>
                </c:pt>
                <c:pt idx="1104">
                  <c:v>309</c:v>
                </c:pt>
                <c:pt idx="1105">
                  <c:v>308</c:v>
                </c:pt>
                <c:pt idx="1106">
                  <c:v>306</c:v>
                </c:pt>
                <c:pt idx="1107">
                  <c:v>306</c:v>
                </c:pt>
                <c:pt idx="1108">
                  <c:v>299</c:v>
                </c:pt>
                <c:pt idx="1109">
                  <c:v>292</c:v>
                </c:pt>
                <c:pt idx="1110">
                  <c:v>291</c:v>
                </c:pt>
                <c:pt idx="1111">
                  <c:v>289</c:v>
                </c:pt>
                <c:pt idx="1112">
                  <c:v>289</c:v>
                </c:pt>
                <c:pt idx="1113">
                  <c:v>287</c:v>
                </c:pt>
                <c:pt idx="1114">
                  <c:v>284</c:v>
                </c:pt>
                <c:pt idx="1115">
                  <c:v>284</c:v>
                </c:pt>
                <c:pt idx="1116">
                  <c:v>279</c:v>
                </c:pt>
                <c:pt idx="1117">
                  <c:v>273</c:v>
                </c:pt>
                <c:pt idx="1118">
                  <c:v>271</c:v>
                </c:pt>
                <c:pt idx="1119">
                  <c:v>267</c:v>
                </c:pt>
                <c:pt idx="1120">
                  <c:v>264</c:v>
                </c:pt>
                <c:pt idx="1121">
                  <c:v>262</c:v>
                </c:pt>
                <c:pt idx="1122">
                  <c:v>262</c:v>
                </c:pt>
                <c:pt idx="1123">
                  <c:v>262</c:v>
                </c:pt>
                <c:pt idx="1124">
                  <c:v>261</c:v>
                </c:pt>
                <c:pt idx="1125">
                  <c:v>261</c:v>
                </c:pt>
                <c:pt idx="1126">
                  <c:v>258</c:v>
                </c:pt>
                <c:pt idx="1127">
                  <c:v>256</c:v>
                </c:pt>
                <c:pt idx="1128">
                  <c:v>255</c:v>
                </c:pt>
                <c:pt idx="1129">
                  <c:v>255</c:v>
                </c:pt>
                <c:pt idx="1130">
                  <c:v>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4D-4661-95A6-35B423730146}"/>
            </c:ext>
          </c:extLst>
        </c:ser>
        <c:ser>
          <c:idx val="2"/>
          <c:order val="2"/>
          <c:tx>
            <c:strRef>
              <c:f>Sheet5!$E$1</c:f>
              <c:strCache>
                <c:ptCount val="1"/>
                <c:pt idx="0">
                  <c:v>NASDAQ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829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74594A6-6CA5-4F85-B9EB-C5ED93E334BF}" type="SERIESNAME">
                      <a:rPr lang="en-US"/>
                      <a:pPr>
                        <a:defRPr/>
                      </a:pPr>
                      <a:t>[SERIES NAME]</a:t>
                    </a:fld>
                    <a:endParaRPr lang="en-US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04D-4661-95A6-35B4237301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Sheet5!$A$2:$A$1132</c:f>
              <c:numCache>
                <c:formatCode>General</c:formatCode>
                <c:ptCount val="1131"/>
                <c:pt idx="0">
                  <c:v>19251231</c:v>
                </c:pt>
                <c:pt idx="1">
                  <c:v>19260130</c:v>
                </c:pt>
                <c:pt idx="2">
                  <c:v>19260227</c:v>
                </c:pt>
                <c:pt idx="3">
                  <c:v>19260331</c:v>
                </c:pt>
                <c:pt idx="4">
                  <c:v>19260430</c:v>
                </c:pt>
                <c:pt idx="5">
                  <c:v>19260528</c:v>
                </c:pt>
                <c:pt idx="6">
                  <c:v>19260630</c:v>
                </c:pt>
                <c:pt idx="7">
                  <c:v>19260731</c:v>
                </c:pt>
                <c:pt idx="8">
                  <c:v>19260831</c:v>
                </c:pt>
                <c:pt idx="9">
                  <c:v>19260930</c:v>
                </c:pt>
                <c:pt idx="10">
                  <c:v>19261030</c:v>
                </c:pt>
                <c:pt idx="11">
                  <c:v>19261130</c:v>
                </c:pt>
                <c:pt idx="12">
                  <c:v>19261231</c:v>
                </c:pt>
                <c:pt idx="13">
                  <c:v>19270131</c:v>
                </c:pt>
                <c:pt idx="14">
                  <c:v>19270228</c:v>
                </c:pt>
                <c:pt idx="15">
                  <c:v>19270331</c:v>
                </c:pt>
                <c:pt idx="16">
                  <c:v>19270430</c:v>
                </c:pt>
                <c:pt idx="17">
                  <c:v>19270531</c:v>
                </c:pt>
                <c:pt idx="18">
                  <c:v>19270630</c:v>
                </c:pt>
                <c:pt idx="19">
                  <c:v>19270730</c:v>
                </c:pt>
                <c:pt idx="20">
                  <c:v>19270831</c:v>
                </c:pt>
                <c:pt idx="21">
                  <c:v>19270930</c:v>
                </c:pt>
                <c:pt idx="22">
                  <c:v>19271031</c:v>
                </c:pt>
                <c:pt idx="23">
                  <c:v>19271130</c:v>
                </c:pt>
                <c:pt idx="24">
                  <c:v>19271231</c:v>
                </c:pt>
                <c:pt idx="25">
                  <c:v>19280131</c:v>
                </c:pt>
                <c:pt idx="26">
                  <c:v>19280229</c:v>
                </c:pt>
                <c:pt idx="27">
                  <c:v>19280331</c:v>
                </c:pt>
                <c:pt idx="28">
                  <c:v>19280430</c:v>
                </c:pt>
                <c:pt idx="29">
                  <c:v>19280531</c:v>
                </c:pt>
                <c:pt idx="30">
                  <c:v>19280630</c:v>
                </c:pt>
                <c:pt idx="31">
                  <c:v>19280731</c:v>
                </c:pt>
                <c:pt idx="32">
                  <c:v>19280831</c:v>
                </c:pt>
                <c:pt idx="33">
                  <c:v>19280929</c:v>
                </c:pt>
                <c:pt idx="34">
                  <c:v>19281031</c:v>
                </c:pt>
                <c:pt idx="35">
                  <c:v>19281130</c:v>
                </c:pt>
                <c:pt idx="36">
                  <c:v>19281231</c:v>
                </c:pt>
                <c:pt idx="37">
                  <c:v>19290131</c:v>
                </c:pt>
                <c:pt idx="38">
                  <c:v>19290228</c:v>
                </c:pt>
                <c:pt idx="39">
                  <c:v>19290328</c:v>
                </c:pt>
                <c:pt idx="40">
                  <c:v>19290430</c:v>
                </c:pt>
                <c:pt idx="41">
                  <c:v>19290531</c:v>
                </c:pt>
                <c:pt idx="42">
                  <c:v>19290629</c:v>
                </c:pt>
                <c:pt idx="43">
                  <c:v>19290731</c:v>
                </c:pt>
                <c:pt idx="44">
                  <c:v>19290830</c:v>
                </c:pt>
                <c:pt idx="45">
                  <c:v>19290930</c:v>
                </c:pt>
                <c:pt idx="46">
                  <c:v>19291031</c:v>
                </c:pt>
                <c:pt idx="47">
                  <c:v>19291127</c:v>
                </c:pt>
                <c:pt idx="48">
                  <c:v>19291231</c:v>
                </c:pt>
                <c:pt idx="49">
                  <c:v>19300131</c:v>
                </c:pt>
                <c:pt idx="50">
                  <c:v>19300228</c:v>
                </c:pt>
                <c:pt idx="51">
                  <c:v>19300331</c:v>
                </c:pt>
                <c:pt idx="52">
                  <c:v>19300430</c:v>
                </c:pt>
                <c:pt idx="53">
                  <c:v>19300529</c:v>
                </c:pt>
                <c:pt idx="54">
                  <c:v>19300630</c:v>
                </c:pt>
                <c:pt idx="55">
                  <c:v>19300731</c:v>
                </c:pt>
                <c:pt idx="56">
                  <c:v>19300829</c:v>
                </c:pt>
                <c:pt idx="57">
                  <c:v>19300930</c:v>
                </c:pt>
                <c:pt idx="58">
                  <c:v>19301031</c:v>
                </c:pt>
                <c:pt idx="59">
                  <c:v>19301129</c:v>
                </c:pt>
                <c:pt idx="60">
                  <c:v>19301231</c:v>
                </c:pt>
                <c:pt idx="61">
                  <c:v>19310131</c:v>
                </c:pt>
                <c:pt idx="62">
                  <c:v>19310228</c:v>
                </c:pt>
                <c:pt idx="63">
                  <c:v>19310331</c:v>
                </c:pt>
                <c:pt idx="64">
                  <c:v>19310430</c:v>
                </c:pt>
                <c:pt idx="65">
                  <c:v>19310529</c:v>
                </c:pt>
                <c:pt idx="66">
                  <c:v>19310630</c:v>
                </c:pt>
                <c:pt idx="67">
                  <c:v>19310731</c:v>
                </c:pt>
                <c:pt idx="68">
                  <c:v>19310831</c:v>
                </c:pt>
                <c:pt idx="69">
                  <c:v>19310930</c:v>
                </c:pt>
                <c:pt idx="70">
                  <c:v>19311031</c:v>
                </c:pt>
                <c:pt idx="71">
                  <c:v>19311130</c:v>
                </c:pt>
                <c:pt idx="72">
                  <c:v>19311231</c:v>
                </c:pt>
                <c:pt idx="73">
                  <c:v>19320130</c:v>
                </c:pt>
                <c:pt idx="74">
                  <c:v>19320229</c:v>
                </c:pt>
                <c:pt idx="75">
                  <c:v>19320331</c:v>
                </c:pt>
                <c:pt idx="76">
                  <c:v>19320430</c:v>
                </c:pt>
                <c:pt idx="77">
                  <c:v>19320531</c:v>
                </c:pt>
                <c:pt idx="78">
                  <c:v>19320630</c:v>
                </c:pt>
                <c:pt idx="79">
                  <c:v>19320730</c:v>
                </c:pt>
                <c:pt idx="80">
                  <c:v>19320831</c:v>
                </c:pt>
                <c:pt idx="81">
                  <c:v>19320930</c:v>
                </c:pt>
                <c:pt idx="82">
                  <c:v>19321031</c:v>
                </c:pt>
                <c:pt idx="83">
                  <c:v>19321130</c:v>
                </c:pt>
                <c:pt idx="84">
                  <c:v>19321231</c:v>
                </c:pt>
                <c:pt idx="85">
                  <c:v>19330131</c:v>
                </c:pt>
                <c:pt idx="86">
                  <c:v>19330228</c:v>
                </c:pt>
                <c:pt idx="87">
                  <c:v>19330331</c:v>
                </c:pt>
                <c:pt idx="88">
                  <c:v>19330429</c:v>
                </c:pt>
                <c:pt idx="89">
                  <c:v>19330531</c:v>
                </c:pt>
                <c:pt idx="90">
                  <c:v>19330630</c:v>
                </c:pt>
                <c:pt idx="91">
                  <c:v>19330731</c:v>
                </c:pt>
                <c:pt idx="92">
                  <c:v>19330831</c:v>
                </c:pt>
                <c:pt idx="93">
                  <c:v>19330930</c:v>
                </c:pt>
                <c:pt idx="94">
                  <c:v>19331031</c:v>
                </c:pt>
                <c:pt idx="95">
                  <c:v>19331129</c:v>
                </c:pt>
                <c:pt idx="96">
                  <c:v>19331230</c:v>
                </c:pt>
                <c:pt idx="97">
                  <c:v>19340131</c:v>
                </c:pt>
                <c:pt idx="98">
                  <c:v>19340228</c:v>
                </c:pt>
                <c:pt idx="99">
                  <c:v>19340331</c:v>
                </c:pt>
                <c:pt idx="100">
                  <c:v>19340430</c:v>
                </c:pt>
                <c:pt idx="101">
                  <c:v>19340531</c:v>
                </c:pt>
                <c:pt idx="102">
                  <c:v>19340630</c:v>
                </c:pt>
                <c:pt idx="103">
                  <c:v>19340731</c:v>
                </c:pt>
                <c:pt idx="104">
                  <c:v>19340831</c:v>
                </c:pt>
                <c:pt idx="105">
                  <c:v>19340929</c:v>
                </c:pt>
                <c:pt idx="106">
                  <c:v>19341031</c:v>
                </c:pt>
                <c:pt idx="107">
                  <c:v>19341130</c:v>
                </c:pt>
                <c:pt idx="108">
                  <c:v>19341231</c:v>
                </c:pt>
                <c:pt idx="109">
                  <c:v>19350131</c:v>
                </c:pt>
                <c:pt idx="110">
                  <c:v>19350228</c:v>
                </c:pt>
                <c:pt idx="111">
                  <c:v>19350330</c:v>
                </c:pt>
                <c:pt idx="112">
                  <c:v>19350430</c:v>
                </c:pt>
                <c:pt idx="113">
                  <c:v>19350531</c:v>
                </c:pt>
                <c:pt idx="114">
                  <c:v>19350629</c:v>
                </c:pt>
                <c:pt idx="115">
                  <c:v>19350731</c:v>
                </c:pt>
                <c:pt idx="116">
                  <c:v>19350831</c:v>
                </c:pt>
                <c:pt idx="117">
                  <c:v>19350930</c:v>
                </c:pt>
                <c:pt idx="118">
                  <c:v>19351031</c:v>
                </c:pt>
                <c:pt idx="119">
                  <c:v>19351130</c:v>
                </c:pt>
                <c:pt idx="120">
                  <c:v>19351231</c:v>
                </c:pt>
                <c:pt idx="121">
                  <c:v>19360131</c:v>
                </c:pt>
                <c:pt idx="122">
                  <c:v>19360229</c:v>
                </c:pt>
                <c:pt idx="123">
                  <c:v>19360331</c:v>
                </c:pt>
                <c:pt idx="124">
                  <c:v>19360430</c:v>
                </c:pt>
                <c:pt idx="125">
                  <c:v>19360529</c:v>
                </c:pt>
                <c:pt idx="126">
                  <c:v>19360630</c:v>
                </c:pt>
                <c:pt idx="127">
                  <c:v>19360731</c:v>
                </c:pt>
                <c:pt idx="128">
                  <c:v>19360831</c:v>
                </c:pt>
                <c:pt idx="129">
                  <c:v>19360930</c:v>
                </c:pt>
                <c:pt idx="130">
                  <c:v>19361031</c:v>
                </c:pt>
                <c:pt idx="131">
                  <c:v>19361130</c:v>
                </c:pt>
                <c:pt idx="132">
                  <c:v>19361231</c:v>
                </c:pt>
                <c:pt idx="133">
                  <c:v>19370130</c:v>
                </c:pt>
                <c:pt idx="134">
                  <c:v>19370227</c:v>
                </c:pt>
                <c:pt idx="135">
                  <c:v>19370331</c:v>
                </c:pt>
                <c:pt idx="136">
                  <c:v>19370430</c:v>
                </c:pt>
                <c:pt idx="137">
                  <c:v>19370528</c:v>
                </c:pt>
                <c:pt idx="138">
                  <c:v>19370630</c:v>
                </c:pt>
                <c:pt idx="139">
                  <c:v>19370731</c:v>
                </c:pt>
                <c:pt idx="140">
                  <c:v>19370831</c:v>
                </c:pt>
                <c:pt idx="141">
                  <c:v>19370930</c:v>
                </c:pt>
                <c:pt idx="142">
                  <c:v>19371030</c:v>
                </c:pt>
                <c:pt idx="143">
                  <c:v>19371130</c:v>
                </c:pt>
                <c:pt idx="144">
                  <c:v>19371231</c:v>
                </c:pt>
                <c:pt idx="145">
                  <c:v>19380131</c:v>
                </c:pt>
                <c:pt idx="146">
                  <c:v>19380228</c:v>
                </c:pt>
                <c:pt idx="147">
                  <c:v>19380331</c:v>
                </c:pt>
                <c:pt idx="148">
                  <c:v>19380430</c:v>
                </c:pt>
                <c:pt idx="149">
                  <c:v>19380531</c:v>
                </c:pt>
                <c:pt idx="150">
                  <c:v>19380630</c:v>
                </c:pt>
                <c:pt idx="151">
                  <c:v>19380730</c:v>
                </c:pt>
                <c:pt idx="152">
                  <c:v>19380831</c:v>
                </c:pt>
                <c:pt idx="153">
                  <c:v>19380930</c:v>
                </c:pt>
                <c:pt idx="154">
                  <c:v>19381031</c:v>
                </c:pt>
                <c:pt idx="155">
                  <c:v>19381130</c:v>
                </c:pt>
                <c:pt idx="156">
                  <c:v>19381231</c:v>
                </c:pt>
                <c:pt idx="157">
                  <c:v>19390131</c:v>
                </c:pt>
                <c:pt idx="158">
                  <c:v>19390228</c:v>
                </c:pt>
                <c:pt idx="159">
                  <c:v>19390331</c:v>
                </c:pt>
                <c:pt idx="160">
                  <c:v>19390429</c:v>
                </c:pt>
                <c:pt idx="161">
                  <c:v>19390531</c:v>
                </c:pt>
                <c:pt idx="162">
                  <c:v>19390630</c:v>
                </c:pt>
                <c:pt idx="163">
                  <c:v>19390731</c:v>
                </c:pt>
                <c:pt idx="164">
                  <c:v>19390831</c:v>
                </c:pt>
                <c:pt idx="165">
                  <c:v>19390930</c:v>
                </c:pt>
                <c:pt idx="166">
                  <c:v>19391031</c:v>
                </c:pt>
                <c:pt idx="167">
                  <c:v>19391130</c:v>
                </c:pt>
                <c:pt idx="168">
                  <c:v>19391230</c:v>
                </c:pt>
                <c:pt idx="169">
                  <c:v>19400131</c:v>
                </c:pt>
                <c:pt idx="170">
                  <c:v>19400229</c:v>
                </c:pt>
                <c:pt idx="171">
                  <c:v>19400330</c:v>
                </c:pt>
                <c:pt idx="172">
                  <c:v>19400430</c:v>
                </c:pt>
                <c:pt idx="173">
                  <c:v>19400531</c:v>
                </c:pt>
                <c:pt idx="174">
                  <c:v>19400629</c:v>
                </c:pt>
                <c:pt idx="175">
                  <c:v>19400731</c:v>
                </c:pt>
                <c:pt idx="176">
                  <c:v>19400831</c:v>
                </c:pt>
                <c:pt idx="177">
                  <c:v>19400930</c:v>
                </c:pt>
                <c:pt idx="178">
                  <c:v>19401031</c:v>
                </c:pt>
                <c:pt idx="179">
                  <c:v>19401130</c:v>
                </c:pt>
                <c:pt idx="180">
                  <c:v>19401231</c:v>
                </c:pt>
                <c:pt idx="181">
                  <c:v>19410131</c:v>
                </c:pt>
                <c:pt idx="182">
                  <c:v>19410228</c:v>
                </c:pt>
                <c:pt idx="183">
                  <c:v>19410331</c:v>
                </c:pt>
                <c:pt idx="184">
                  <c:v>19410430</c:v>
                </c:pt>
                <c:pt idx="185">
                  <c:v>19410531</c:v>
                </c:pt>
                <c:pt idx="186">
                  <c:v>19410630</c:v>
                </c:pt>
                <c:pt idx="187">
                  <c:v>19410731</c:v>
                </c:pt>
                <c:pt idx="188">
                  <c:v>19410830</c:v>
                </c:pt>
                <c:pt idx="189">
                  <c:v>19410930</c:v>
                </c:pt>
                <c:pt idx="190">
                  <c:v>19411031</c:v>
                </c:pt>
                <c:pt idx="191">
                  <c:v>19411129</c:v>
                </c:pt>
                <c:pt idx="192">
                  <c:v>19411231</c:v>
                </c:pt>
                <c:pt idx="193">
                  <c:v>19420131</c:v>
                </c:pt>
                <c:pt idx="194">
                  <c:v>19420228</c:v>
                </c:pt>
                <c:pt idx="195">
                  <c:v>19420331</c:v>
                </c:pt>
                <c:pt idx="196">
                  <c:v>19420430</c:v>
                </c:pt>
                <c:pt idx="197">
                  <c:v>19420529</c:v>
                </c:pt>
                <c:pt idx="198">
                  <c:v>19420630</c:v>
                </c:pt>
                <c:pt idx="199">
                  <c:v>19420731</c:v>
                </c:pt>
                <c:pt idx="200">
                  <c:v>19420831</c:v>
                </c:pt>
                <c:pt idx="201">
                  <c:v>19420930</c:v>
                </c:pt>
                <c:pt idx="202">
                  <c:v>19421031</c:v>
                </c:pt>
                <c:pt idx="203">
                  <c:v>19421130</c:v>
                </c:pt>
                <c:pt idx="204">
                  <c:v>19421231</c:v>
                </c:pt>
                <c:pt idx="205">
                  <c:v>19430130</c:v>
                </c:pt>
                <c:pt idx="206">
                  <c:v>19430227</c:v>
                </c:pt>
                <c:pt idx="207">
                  <c:v>19430331</c:v>
                </c:pt>
                <c:pt idx="208">
                  <c:v>19430430</c:v>
                </c:pt>
                <c:pt idx="209">
                  <c:v>19430529</c:v>
                </c:pt>
                <c:pt idx="210">
                  <c:v>19430630</c:v>
                </c:pt>
                <c:pt idx="211">
                  <c:v>19430731</c:v>
                </c:pt>
                <c:pt idx="212">
                  <c:v>19430831</c:v>
                </c:pt>
                <c:pt idx="213">
                  <c:v>19430930</c:v>
                </c:pt>
                <c:pt idx="214">
                  <c:v>19431030</c:v>
                </c:pt>
                <c:pt idx="215">
                  <c:v>19431130</c:v>
                </c:pt>
                <c:pt idx="216">
                  <c:v>19431231</c:v>
                </c:pt>
                <c:pt idx="217">
                  <c:v>19440131</c:v>
                </c:pt>
                <c:pt idx="218">
                  <c:v>19440229</c:v>
                </c:pt>
                <c:pt idx="219">
                  <c:v>19440331</c:v>
                </c:pt>
                <c:pt idx="220">
                  <c:v>19440429</c:v>
                </c:pt>
                <c:pt idx="221">
                  <c:v>19440531</c:v>
                </c:pt>
                <c:pt idx="222">
                  <c:v>19440630</c:v>
                </c:pt>
                <c:pt idx="223">
                  <c:v>19440731</c:v>
                </c:pt>
                <c:pt idx="224">
                  <c:v>19440831</c:v>
                </c:pt>
                <c:pt idx="225">
                  <c:v>19440930</c:v>
                </c:pt>
                <c:pt idx="226">
                  <c:v>19441031</c:v>
                </c:pt>
                <c:pt idx="227">
                  <c:v>19441130</c:v>
                </c:pt>
                <c:pt idx="228">
                  <c:v>19441230</c:v>
                </c:pt>
                <c:pt idx="229">
                  <c:v>19450131</c:v>
                </c:pt>
                <c:pt idx="230">
                  <c:v>19450228</c:v>
                </c:pt>
                <c:pt idx="231">
                  <c:v>19450331</c:v>
                </c:pt>
                <c:pt idx="232">
                  <c:v>19450430</c:v>
                </c:pt>
                <c:pt idx="233">
                  <c:v>19450531</c:v>
                </c:pt>
                <c:pt idx="234">
                  <c:v>19450630</c:v>
                </c:pt>
                <c:pt idx="235">
                  <c:v>19450731</c:v>
                </c:pt>
                <c:pt idx="236">
                  <c:v>19450831</c:v>
                </c:pt>
                <c:pt idx="237">
                  <c:v>19450929</c:v>
                </c:pt>
                <c:pt idx="238">
                  <c:v>19451031</c:v>
                </c:pt>
                <c:pt idx="239">
                  <c:v>19451130</c:v>
                </c:pt>
                <c:pt idx="240">
                  <c:v>19451231</c:v>
                </c:pt>
                <c:pt idx="241">
                  <c:v>19460131</c:v>
                </c:pt>
                <c:pt idx="242">
                  <c:v>19460228</c:v>
                </c:pt>
                <c:pt idx="243">
                  <c:v>19460330</c:v>
                </c:pt>
                <c:pt idx="244">
                  <c:v>19460430</c:v>
                </c:pt>
                <c:pt idx="245">
                  <c:v>19460531</c:v>
                </c:pt>
                <c:pt idx="246">
                  <c:v>19460628</c:v>
                </c:pt>
                <c:pt idx="247">
                  <c:v>19460731</c:v>
                </c:pt>
                <c:pt idx="248">
                  <c:v>19460830</c:v>
                </c:pt>
                <c:pt idx="249">
                  <c:v>19460930</c:v>
                </c:pt>
                <c:pt idx="250">
                  <c:v>19461031</c:v>
                </c:pt>
                <c:pt idx="251">
                  <c:v>19461130</c:v>
                </c:pt>
                <c:pt idx="252">
                  <c:v>19461231</c:v>
                </c:pt>
                <c:pt idx="253">
                  <c:v>19470131</c:v>
                </c:pt>
                <c:pt idx="254">
                  <c:v>19470228</c:v>
                </c:pt>
                <c:pt idx="255">
                  <c:v>19470331</c:v>
                </c:pt>
                <c:pt idx="256">
                  <c:v>19470430</c:v>
                </c:pt>
                <c:pt idx="257">
                  <c:v>19470529</c:v>
                </c:pt>
                <c:pt idx="258">
                  <c:v>19470630</c:v>
                </c:pt>
                <c:pt idx="259">
                  <c:v>19470731</c:v>
                </c:pt>
                <c:pt idx="260">
                  <c:v>19470829</c:v>
                </c:pt>
                <c:pt idx="261">
                  <c:v>19470930</c:v>
                </c:pt>
                <c:pt idx="262">
                  <c:v>19471031</c:v>
                </c:pt>
                <c:pt idx="263">
                  <c:v>19471129</c:v>
                </c:pt>
                <c:pt idx="264">
                  <c:v>19471231</c:v>
                </c:pt>
                <c:pt idx="265">
                  <c:v>19480131</c:v>
                </c:pt>
                <c:pt idx="266">
                  <c:v>19480228</c:v>
                </c:pt>
                <c:pt idx="267">
                  <c:v>19480331</c:v>
                </c:pt>
                <c:pt idx="268">
                  <c:v>19480430</c:v>
                </c:pt>
                <c:pt idx="269">
                  <c:v>19480528</c:v>
                </c:pt>
                <c:pt idx="270">
                  <c:v>19480630</c:v>
                </c:pt>
                <c:pt idx="271">
                  <c:v>19480730</c:v>
                </c:pt>
                <c:pt idx="272">
                  <c:v>19480831</c:v>
                </c:pt>
                <c:pt idx="273">
                  <c:v>19480930</c:v>
                </c:pt>
                <c:pt idx="274">
                  <c:v>19481030</c:v>
                </c:pt>
                <c:pt idx="275">
                  <c:v>19481130</c:v>
                </c:pt>
                <c:pt idx="276">
                  <c:v>19481231</c:v>
                </c:pt>
                <c:pt idx="277">
                  <c:v>19490131</c:v>
                </c:pt>
                <c:pt idx="278">
                  <c:v>19490228</c:v>
                </c:pt>
                <c:pt idx="279">
                  <c:v>19490331</c:v>
                </c:pt>
                <c:pt idx="280">
                  <c:v>19490430</c:v>
                </c:pt>
                <c:pt idx="281">
                  <c:v>19490531</c:v>
                </c:pt>
                <c:pt idx="282">
                  <c:v>19490630</c:v>
                </c:pt>
                <c:pt idx="283">
                  <c:v>19490729</c:v>
                </c:pt>
                <c:pt idx="284">
                  <c:v>19490831</c:v>
                </c:pt>
                <c:pt idx="285">
                  <c:v>19490930</c:v>
                </c:pt>
                <c:pt idx="286">
                  <c:v>19491031</c:v>
                </c:pt>
                <c:pt idx="287">
                  <c:v>19491130</c:v>
                </c:pt>
                <c:pt idx="288">
                  <c:v>19491231</c:v>
                </c:pt>
                <c:pt idx="289">
                  <c:v>19500131</c:v>
                </c:pt>
                <c:pt idx="290">
                  <c:v>19500228</c:v>
                </c:pt>
                <c:pt idx="291">
                  <c:v>19500331</c:v>
                </c:pt>
                <c:pt idx="292">
                  <c:v>19500429</c:v>
                </c:pt>
                <c:pt idx="293">
                  <c:v>19500531</c:v>
                </c:pt>
                <c:pt idx="294">
                  <c:v>19500630</c:v>
                </c:pt>
                <c:pt idx="295">
                  <c:v>19500731</c:v>
                </c:pt>
                <c:pt idx="296">
                  <c:v>19500831</c:v>
                </c:pt>
                <c:pt idx="297">
                  <c:v>19500929</c:v>
                </c:pt>
                <c:pt idx="298">
                  <c:v>19501031</c:v>
                </c:pt>
                <c:pt idx="299">
                  <c:v>19501130</c:v>
                </c:pt>
                <c:pt idx="300">
                  <c:v>19501230</c:v>
                </c:pt>
                <c:pt idx="301">
                  <c:v>19510131</c:v>
                </c:pt>
                <c:pt idx="302">
                  <c:v>19510228</c:v>
                </c:pt>
                <c:pt idx="303">
                  <c:v>19510331</c:v>
                </c:pt>
                <c:pt idx="304">
                  <c:v>19510430</c:v>
                </c:pt>
                <c:pt idx="305">
                  <c:v>19510531</c:v>
                </c:pt>
                <c:pt idx="306">
                  <c:v>19510629</c:v>
                </c:pt>
                <c:pt idx="307">
                  <c:v>19510731</c:v>
                </c:pt>
                <c:pt idx="308">
                  <c:v>19510831</c:v>
                </c:pt>
                <c:pt idx="309">
                  <c:v>19510928</c:v>
                </c:pt>
                <c:pt idx="310">
                  <c:v>19511031</c:v>
                </c:pt>
                <c:pt idx="311">
                  <c:v>19511130</c:v>
                </c:pt>
                <c:pt idx="312">
                  <c:v>19511231</c:v>
                </c:pt>
                <c:pt idx="313">
                  <c:v>19520131</c:v>
                </c:pt>
                <c:pt idx="314">
                  <c:v>19520229</c:v>
                </c:pt>
                <c:pt idx="315">
                  <c:v>19520331</c:v>
                </c:pt>
                <c:pt idx="316">
                  <c:v>19520430</c:v>
                </c:pt>
                <c:pt idx="317">
                  <c:v>19520529</c:v>
                </c:pt>
                <c:pt idx="318">
                  <c:v>19520630</c:v>
                </c:pt>
                <c:pt idx="319">
                  <c:v>19520731</c:v>
                </c:pt>
                <c:pt idx="320">
                  <c:v>19520829</c:v>
                </c:pt>
                <c:pt idx="321">
                  <c:v>19520930</c:v>
                </c:pt>
                <c:pt idx="322">
                  <c:v>19521031</c:v>
                </c:pt>
                <c:pt idx="323">
                  <c:v>19521128</c:v>
                </c:pt>
                <c:pt idx="324">
                  <c:v>19521231</c:v>
                </c:pt>
                <c:pt idx="325">
                  <c:v>19530130</c:v>
                </c:pt>
                <c:pt idx="326">
                  <c:v>19530227</c:v>
                </c:pt>
                <c:pt idx="327">
                  <c:v>19530331</c:v>
                </c:pt>
                <c:pt idx="328">
                  <c:v>19530430</c:v>
                </c:pt>
                <c:pt idx="329">
                  <c:v>19530529</c:v>
                </c:pt>
                <c:pt idx="330">
                  <c:v>19530630</c:v>
                </c:pt>
                <c:pt idx="331">
                  <c:v>19530731</c:v>
                </c:pt>
                <c:pt idx="332">
                  <c:v>19530831</c:v>
                </c:pt>
                <c:pt idx="333">
                  <c:v>19530930</c:v>
                </c:pt>
                <c:pt idx="334">
                  <c:v>19531030</c:v>
                </c:pt>
                <c:pt idx="335">
                  <c:v>19531130</c:v>
                </c:pt>
                <c:pt idx="336">
                  <c:v>19531231</c:v>
                </c:pt>
                <c:pt idx="337">
                  <c:v>19540129</c:v>
                </c:pt>
                <c:pt idx="338">
                  <c:v>19540226</c:v>
                </c:pt>
                <c:pt idx="339">
                  <c:v>19540331</c:v>
                </c:pt>
                <c:pt idx="340">
                  <c:v>19540430</c:v>
                </c:pt>
                <c:pt idx="341">
                  <c:v>19540528</c:v>
                </c:pt>
                <c:pt idx="342">
                  <c:v>19540630</c:v>
                </c:pt>
                <c:pt idx="343">
                  <c:v>19540730</c:v>
                </c:pt>
                <c:pt idx="344">
                  <c:v>19540831</c:v>
                </c:pt>
                <c:pt idx="345">
                  <c:v>19540930</c:v>
                </c:pt>
                <c:pt idx="346">
                  <c:v>19541029</c:v>
                </c:pt>
                <c:pt idx="347">
                  <c:v>19541130</c:v>
                </c:pt>
                <c:pt idx="348">
                  <c:v>19541231</c:v>
                </c:pt>
                <c:pt idx="349">
                  <c:v>19550131</c:v>
                </c:pt>
                <c:pt idx="350">
                  <c:v>19550228</c:v>
                </c:pt>
                <c:pt idx="351">
                  <c:v>19550331</c:v>
                </c:pt>
                <c:pt idx="352">
                  <c:v>19550429</c:v>
                </c:pt>
                <c:pt idx="353">
                  <c:v>19550531</c:v>
                </c:pt>
                <c:pt idx="354">
                  <c:v>19550630</c:v>
                </c:pt>
                <c:pt idx="355">
                  <c:v>19550729</c:v>
                </c:pt>
                <c:pt idx="356">
                  <c:v>19550831</c:v>
                </c:pt>
                <c:pt idx="357">
                  <c:v>19550930</c:v>
                </c:pt>
                <c:pt idx="358">
                  <c:v>19551031</c:v>
                </c:pt>
                <c:pt idx="359">
                  <c:v>19551130</c:v>
                </c:pt>
                <c:pt idx="360">
                  <c:v>19551230</c:v>
                </c:pt>
                <c:pt idx="361">
                  <c:v>19560131</c:v>
                </c:pt>
                <c:pt idx="362">
                  <c:v>19560229</c:v>
                </c:pt>
                <c:pt idx="363">
                  <c:v>19560329</c:v>
                </c:pt>
                <c:pt idx="364">
                  <c:v>19560430</c:v>
                </c:pt>
                <c:pt idx="365">
                  <c:v>19560531</c:v>
                </c:pt>
                <c:pt idx="366">
                  <c:v>19560629</c:v>
                </c:pt>
                <c:pt idx="367">
                  <c:v>19560731</c:v>
                </c:pt>
                <c:pt idx="368">
                  <c:v>19560831</c:v>
                </c:pt>
                <c:pt idx="369">
                  <c:v>19560928</c:v>
                </c:pt>
                <c:pt idx="370">
                  <c:v>19561031</c:v>
                </c:pt>
                <c:pt idx="371">
                  <c:v>19561130</c:v>
                </c:pt>
                <c:pt idx="372">
                  <c:v>19561231</c:v>
                </c:pt>
                <c:pt idx="373">
                  <c:v>19570131</c:v>
                </c:pt>
                <c:pt idx="374">
                  <c:v>19570228</c:v>
                </c:pt>
                <c:pt idx="375">
                  <c:v>19570329</c:v>
                </c:pt>
                <c:pt idx="376">
                  <c:v>19570430</c:v>
                </c:pt>
                <c:pt idx="377">
                  <c:v>19570531</c:v>
                </c:pt>
                <c:pt idx="378">
                  <c:v>19570628</c:v>
                </c:pt>
                <c:pt idx="379">
                  <c:v>19570731</c:v>
                </c:pt>
                <c:pt idx="380">
                  <c:v>19570830</c:v>
                </c:pt>
                <c:pt idx="381">
                  <c:v>19570930</c:v>
                </c:pt>
                <c:pt idx="382">
                  <c:v>19571031</c:v>
                </c:pt>
                <c:pt idx="383">
                  <c:v>19571129</c:v>
                </c:pt>
                <c:pt idx="384">
                  <c:v>19571231</c:v>
                </c:pt>
                <c:pt idx="385">
                  <c:v>19580131</c:v>
                </c:pt>
                <c:pt idx="386">
                  <c:v>19580228</c:v>
                </c:pt>
                <c:pt idx="387">
                  <c:v>19580331</c:v>
                </c:pt>
                <c:pt idx="388">
                  <c:v>19580430</c:v>
                </c:pt>
                <c:pt idx="389">
                  <c:v>19580529</c:v>
                </c:pt>
                <c:pt idx="390">
                  <c:v>19580630</c:v>
                </c:pt>
                <c:pt idx="391">
                  <c:v>19580731</c:v>
                </c:pt>
                <c:pt idx="392">
                  <c:v>19580829</c:v>
                </c:pt>
                <c:pt idx="393">
                  <c:v>19580930</c:v>
                </c:pt>
                <c:pt idx="394">
                  <c:v>19581031</c:v>
                </c:pt>
                <c:pt idx="395">
                  <c:v>19581128</c:v>
                </c:pt>
                <c:pt idx="396">
                  <c:v>19581231</c:v>
                </c:pt>
                <c:pt idx="397">
                  <c:v>19590130</c:v>
                </c:pt>
                <c:pt idx="398">
                  <c:v>19590227</c:v>
                </c:pt>
                <c:pt idx="399">
                  <c:v>19590331</c:v>
                </c:pt>
                <c:pt idx="400">
                  <c:v>19590430</c:v>
                </c:pt>
                <c:pt idx="401">
                  <c:v>19590529</c:v>
                </c:pt>
                <c:pt idx="402">
                  <c:v>19590630</c:v>
                </c:pt>
                <c:pt idx="403">
                  <c:v>19590731</c:v>
                </c:pt>
                <c:pt idx="404">
                  <c:v>19590831</c:v>
                </c:pt>
                <c:pt idx="405">
                  <c:v>19590930</c:v>
                </c:pt>
                <c:pt idx="406">
                  <c:v>19591030</c:v>
                </c:pt>
                <c:pt idx="407">
                  <c:v>19591130</c:v>
                </c:pt>
                <c:pt idx="408">
                  <c:v>19591231</c:v>
                </c:pt>
                <c:pt idx="409">
                  <c:v>19600129</c:v>
                </c:pt>
                <c:pt idx="410">
                  <c:v>19600229</c:v>
                </c:pt>
                <c:pt idx="411">
                  <c:v>19600331</c:v>
                </c:pt>
                <c:pt idx="412">
                  <c:v>19600429</c:v>
                </c:pt>
                <c:pt idx="413">
                  <c:v>19600531</c:v>
                </c:pt>
                <c:pt idx="414">
                  <c:v>19600630</c:v>
                </c:pt>
                <c:pt idx="415">
                  <c:v>19600729</c:v>
                </c:pt>
                <c:pt idx="416">
                  <c:v>19600831</c:v>
                </c:pt>
                <c:pt idx="417">
                  <c:v>19600930</c:v>
                </c:pt>
                <c:pt idx="418">
                  <c:v>19601031</c:v>
                </c:pt>
                <c:pt idx="419">
                  <c:v>19601130</c:v>
                </c:pt>
                <c:pt idx="420">
                  <c:v>19601230</c:v>
                </c:pt>
                <c:pt idx="421">
                  <c:v>19610131</c:v>
                </c:pt>
                <c:pt idx="422">
                  <c:v>19610228</c:v>
                </c:pt>
                <c:pt idx="423">
                  <c:v>19610330</c:v>
                </c:pt>
                <c:pt idx="424">
                  <c:v>19610428</c:v>
                </c:pt>
                <c:pt idx="425">
                  <c:v>19610531</c:v>
                </c:pt>
                <c:pt idx="426">
                  <c:v>19610630</c:v>
                </c:pt>
                <c:pt idx="427">
                  <c:v>19610731</c:v>
                </c:pt>
                <c:pt idx="428">
                  <c:v>19610831</c:v>
                </c:pt>
                <c:pt idx="429">
                  <c:v>19610929</c:v>
                </c:pt>
                <c:pt idx="430">
                  <c:v>19611031</c:v>
                </c:pt>
                <c:pt idx="431">
                  <c:v>19611130</c:v>
                </c:pt>
                <c:pt idx="432">
                  <c:v>19611229</c:v>
                </c:pt>
                <c:pt idx="433">
                  <c:v>19620131</c:v>
                </c:pt>
                <c:pt idx="434">
                  <c:v>19620228</c:v>
                </c:pt>
                <c:pt idx="435">
                  <c:v>19620330</c:v>
                </c:pt>
                <c:pt idx="436">
                  <c:v>19620430</c:v>
                </c:pt>
                <c:pt idx="437">
                  <c:v>19620531</c:v>
                </c:pt>
                <c:pt idx="438">
                  <c:v>19620629</c:v>
                </c:pt>
                <c:pt idx="439">
                  <c:v>19620731</c:v>
                </c:pt>
                <c:pt idx="440">
                  <c:v>19620831</c:v>
                </c:pt>
                <c:pt idx="441">
                  <c:v>19620928</c:v>
                </c:pt>
                <c:pt idx="442">
                  <c:v>19621031</c:v>
                </c:pt>
                <c:pt idx="443">
                  <c:v>19621130</c:v>
                </c:pt>
                <c:pt idx="444">
                  <c:v>19621231</c:v>
                </c:pt>
                <c:pt idx="445">
                  <c:v>19630131</c:v>
                </c:pt>
                <c:pt idx="446">
                  <c:v>19630228</c:v>
                </c:pt>
                <c:pt idx="447">
                  <c:v>19630329</c:v>
                </c:pt>
                <c:pt idx="448">
                  <c:v>19630430</c:v>
                </c:pt>
                <c:pt idx="449">
                  <c:v>19630531</c:v>
                </c:pt>
                <c:pt idx="450">
                  <c:v>19630628</c:v>
                </c:pt>
                <c:pt idx="451">
                  <c:v>19630731</c:v>
                </c:pt>
                <c:pt idx="452">
                  <c:v>19630830</c:v>
                </c:pt>
                <c:pt idx="453">
                  <c:v>19630930</c:v>
                </c:pt>
                <c:pt idx="454">
                  <c:v>19631031</c:v>
                </c:pt>
                <c:pt idx="455">
                  <c:v>19631129</c:v>
                </c:pt>
                <c:pt idx="456">
                  <c:v>19631231</c:v>
                </c:pt>
                <c:pt idx="457">
                  <c:v>19640131</c:v>
                </c:pt>
                <c:pt idx="458">
                  <c:v>19640228</c:v>
                </c:pt>
                <c:pt idx="459">
                  <c:v>19640331</c:v>
                </c:pt>
                <c:pt idx="460">
                  <c:v>19640430</c:v>
                </c:pt>
                <c:pt idx="461">
                  <c:v>19640528</c:v>
                </c:pt>
                <c:pt idx="462">
                  <c:v>19640630</c:v>
                </c:pt>
                <c:pt idx="463">
                  <c:v>19640731</c:v>
                </c:pt>
                <c:pt idx="464">
                  <c:v>19640831</c:v>
                </c:pt>
                <c:pt idx="465">
                  <c:v>19640930</c:v>
                </c:pt>
                <c:pt idx="466">
                  <c:v>19641030</c:v>
                </c:pt>
                <c:pt idx="467">
                  <c:v>19641130</c:v>
                </c:pt>
                <c:pt idx="468">
                  <c:v>19641231</c:v>
                </c:pt>
                <c:pt idx="469">
                  <c:v>19650129</c:v>
                </c:pt>
                <c:pt idx="470">
                  <c:v>19650226</c:v>
                </c:pt>
                <c:pt idx="471">
                  <c:v>19650331</c:v>
                </c:pt>
                <c:pt idx="472">
                  <c:v>19650430</c:v>
                </c:pt>
                <c:pt idx="473">
                  <c:v>19650528</c:v>
                </c:pt>
                <c:pt idx="474">
                  <c:v>19650630</c:v>
                </c:pt>
                <c:pt idx="475">
                  <c:v>19650730</c:v>
                </c:pt>
                <c:pt idx="476">
                  <c:v>19650831</c:v>
                </c:pt>
                <c:pt idx="477">
                  <c:v>19650930</c:v>
                </c:pt>
                <c:pt idx="478">
                  <c:v>19651029</c:v>
                </c:pt>
                <c:pt idx="479">
                  <c:v>19651130</c:v>
                </c:pt>
                <c:pt idx="480">
                  <c:v>19651231</c:v>
                </c:pt>
                <c:pt idx="481">
                  <c:v>19660131</c:v>
                </c:pt>
                <c:pt idx="482">
                  <c:v>19660228</c:v>
                </c:pt>
                <c:pt idx="483">
                  <c:v>19660331</c:v>
                </c:pt>
                <c:pt idx="484">
                  <c:v>19660429</c:v>
                </c:pt>
                <c:pt idx="485">
                  <c:v>19660531</c:v>
                </c:pt>
                <c:pt idx="486">
                  <c:v>19660630</c:v>
                </c:pt>
                <c:pt idx="487">
                  <c:v>19660729</c:v>
                </c:pt>
                <c:pt idx="488">
                  <c:v>19660831</c:v>
                </c:pt>
                <c:pt idx="489">
                  <c:v>19660930</c:v>
                </c:pt>
                <c:pt idx="490">
                  <c:v>19661031</c:v>
                </c:pt>
                <c:pt idx="491">
                  <c:v>19661130</c:v>
                </c:pt>
                <c:pt idx="492">
                  <c:v>19661230</c:v>
                </c:pt>
                <c:pt idx="493">
                  <c:v>19670131</c:v>
                </c:pt>
                <c:pt idx="494">
                  <c:v>19670228</c:v>
                </c:pt>
                <c:pt idx="495">
                  <c:v>19670331</c:v>
                </c:pt>
                <c:pt idx="496">
                  <c:v>19670428</c:v>
                </c:pt>
                <c:pt idx="497">
                  <c:v>19670531</c:v>
                </c:pt>
                <c:pt idx="498">
                  <c:v>19670630</c:v>
                </c:pt>
                <c:pt idx="499">
                  <c:v>19670731</c:v>
                </c:pt>
                <c:pt idx="500">
                  <c:v>19670831</c:v>
                </c:pt>
                <c:pt idx="501">
                  <c:v>19670929</c:v>
                </c:pt>
                <c:pt idx="502">
                  <c:v>19671031</c:v>
                </c:pt>
                <c:pt idx="503">
                  <c:v>19671130</c:v>
                </c:pt>
                <c:pt idx="504">
                  <c:v>19671229</c:v>
                </c:pt>
                <c:pt idx="505">
                  <c:v>19680131</c:v>
                </c:pt>
                <c:pt idx="506">
                  <c:v>19680229</c:v>
                </c:pt>
                <c:pt idx="507">
                  <c:v>19680329</c:v>
                </c:pt>
                <c:pt idx="508">
                  <c:v>19680430</c:v>
                </c:pt>
                <c:pt idx="509">
                  <c:v>19680531</c:v>
                </c:pt>
                <c:pt idx="510">
                  <c:v>19680628</c:v>
                </c:pt>
                <c:pt idx="511">
                  <c:v>19680730</c:v>
                </c:pt>
                <c:pt idx="512">
                  <c:v>19680830</c:v>
                </c:pt>
                <c:pt idx="513">
                  <c:v>19680930</c:v>
                </c:pt>
                <c:pt idx="514">
                  <c:v>19681031</c:v>
                </c:pt>
                <c:pt idx="515">
                  <c:v>19681129</c:v>
                </c:pt>
                <c:pt idx="516">
                  <c:v>19681231</c:v>
                </c:pt>
                <c:pt idx="517">
                  <c:v>19690131</c:v>
                </c:pt>
                <c:pt idx="518">
                  <c:v>19690228</c:v>
                </c:pt>
                <c:pt idx="519">
                  <c:v>19690328</c:v>
                </c:pt>
                <c:pt idx="520">
                  <c:v>19690430</c:v>
                </c:pt>
                <c:pt idx="521">
                  <c:v>19690529</c:v>
                </c:pt>
                <c:pt idx="522">
                  <c:v>19690630</c:v>
                </c:pt>
                <c:pt idx="523">
                  <c:v>19690731</c:v>
                </c:pt>
                <c:pt idx="524">
                  <c:v>19690829</c:v>
                </c:pt>
                <c:pt idx="525">
                  <c:v>19690930</c:v>
                </c:pt>
                <c:pt idx="526">
                  <c:v>19691031</c:v>
                </c:pt>
                <c:pt idx="527">
                  <c:v>19691128</c:v>
                </c:pt>
                <c:pt idx="528">
                  <c:v>19691231</c:v>
                </c:pt>
                <c:pt idx="529">
                  <c:v>19700130</c:v>
                </c:pt>
                <c:pt idx="530">
                  <c:v>19700227</c:v>
                </c:pt>
                <c:pt idx="531">
                  <c:v>19700331</c:v>
                </c:pt>
                <c:pt idx="532">
                  <c:v>19700430</c:v>
                </c:pt>
                <c:pt idx="533">
                  <c:v>19700529</c:v>
                </c:pt>
                <c:pt idx="534">
                  <c:v>19700630</c:v>
                </c:pt>
                <c:pt idx="535">
                  <c:v>19700731</c:v>
                </c:pt>
                <c:pt idx="536">
                  <c:v>19700831</c:v>
                </c:pt>
                <c:pt idx="537">
                  <c:v>19700930</c:v>
                </c:pt>
                <c:pt idx="538">
                  <c:v>19701030</c:v>
                </c:pt>
                <c:pt idx="539">
                  <c:v>19701130</c:v>
                </c:pt>
                <c:pt idx="540">
                  <c:v>19701231</c:v>
                </c:pt>
                <c:pt idx="541">
                  <c:v>19710129</c:v>
                </c:pt>
                <c:pt idx="542">
                  <c:v>19710226</c:v>
                </c:pt>
                <c:pt idx="543">
                  <c:v>19710331</c:v>
                </c:pt>
                <c:pt idx="544">
                  <c:v>19710430</c:v>
                </c:pt>
                <c:pt idx="545">
                  <c:v>19710528</c:v>
                </c:pt>
                <c:pt idx="546">
                  <c:v>19710630</c:v>
                </c:pt>
                <c:pt idx="547">
                  <c:v>19710730</c:v>
                </c:pt>
                <c:pt idx="548">
                  <c:v>19710831</c:v>
                </c:pt>
                <c:pt idx="549">
                  <c:v>19710930</c:v>
                </c:pt>
                <c:pt idx="550">
                  <c:v>19711029</c:v>
                </c:pt>
                <c:pt idx="551">
                  <c:v>19711130</c:v>
                </c:pt>
                <c:pt idx="552">
                  <c:v>19711231</c:v>
                </c:pt>
                <c:pt idx="553">
                  <c:v>19720131</c:v>
                </c:pt>
                <c:pt idx="554">
                  <c:v>19720229</c:v>
                </c:pt>
                <c:pt idx="555">
                  <c:v>19720330</c:v>
                </c:pt>
                <c:pt idx="556">
                  <c:v>19720428</c:v>
                </c:pt>
                <c:pt idx="557">
                  <c:v>19720531</c:v>
                </c:pt>
                <c:pt idx="558">
                  <c:v>19720630</c:v>
                </c:pt>
                <c:pt idx="559">
                  <c:v>19720731</c:v>
                </c:pt>
                <c:pt idx="560">
                  <c:v>19720831</c:v>
                </c:pt>
                <c:pt idx="561">
                  <c:v>19720929</c:v>
                </c:pt>
                <c:pt idx="562">
                  <c:v>19721031</c:v>
                </c:pt>
                <c:pt idx="563">
                  <c:v>19721130</c:v>
                </c:pt>
                <c:pt idx="564">
                  <c:v>19721229</c:v>
                </c:pt>
                <c:pt idx="565">
                  <c:v>19730131</c:v>
                </c:pt>
                <c:pt idx="566">
                  <c:v>19730228</c:v>
                </c:pt>
                <c:pt idx="567">
                  <c:v>19730330</c:v>
                </c:pt>
                <c:pt idx="568">
                  <c:v>19730430</c:v>
                </c:pt>
                <c:pt idx="569">
                  <c:v>19730531</c:v>
                </c:pt>
                <c:pt idx="570">
                  <c:v>19730629</c:v>
                </c:pt>
                <c:pt idx="571">
                  <c:v>19730731</c:v>
                </c:pt>
                <c:pt idx="572">
                  <c:v>19730831</c:v>
                </c:pt>
                <c:pt idx="573">
                  <c:v>19730928</c:v>
                </c:pt>
                <c:pt idx="574">
                  <c:v>19731031</c:v>
                </c:pt>
                <c:pt idx="575">
                  <c:v>19731130</c:v>
                </c:pt>
                <c:pt idx="576">
                  <c:v>19731231</c:v>
                </c:pt>
                <c:pt idx="577">
                  <c:v>19740131</c:v>
                </c:pt>
                <c:pt idx="578">
                  <c:v>19740228</c:v>
                </c:pt>
                <c:pt idx="579">
                  <c:v>19740329</c:v>
                </c:pt>
                <c:pt idx="580">
                  <c:v>19740430</c:v>
                </c:pt>
                <c:pt idx="581">
                  <c:v>19740531</c:v>
                </c:pt>
                <c:pt idx="582">
                  <c:v>19740628</c:v>
                </c:pt>
                <c:pt idx="583">
                  <c:v>19740731</c:v>
                </c:pt>
                <c:pt idx="584">
                  <c:v>19740830</c:v>
                </c:pt>
                <c:pt idx="585">
                  <c:v>19740930</c:v>
                </c:pt>
                <c:pt idx="586">
                  <c:v>19741031</c:v>
                </c:pt>
                <c:pt idx="587">
                  <c:v>19741129</c:v>
                </c:pt>
                <c:pt idx="588">
                  <c:v>19741231</c:v>
                </c:pt>
                <c:pt idx="589">
                  <c:v>19750131</c:v>
                </c:pt>
                <c:pt idx="590">
                  <c:v>19750228</c:v>
                </c:pt>
                <c:pt idx="591">
                  <c:v>19750331</c:v>
                </c:pt>
                <c:pt idx="592">
                  <c:v>19750430</c:v>
                </c:pt>
                <c:pt idx="593">
                  <c:v>19750530</c:v>
                </c:pt>
                <c:pt idx="594">
                  <c:v>19750630</c:v>
                </c:pt>
                <c:pt idx="595">
                  <c:v>19750731</c:v>
                </c:pt>
                <c:pt idx="596">
                  <c:v>19750829</c:v>
                </c:pt>
                <c:pt idx="597">
                  <c:v>19750930</c:v>
                </c:pt>
                <c:pt idx="598">
                  <c:v>19751031</c:v>
                </c:pt>
                <c:pt idx="599">
                  <c:v>19751128</c:v>
                </c:pt>
                <c:pt idx="600">
                  <c:v>19751231</c:v>
                </c:pt>
                <c:pt idx="601">
                  <c:v>19760130</c:v>
                </c:pt>
                <c:pt idx="602">
                  <c:v>19760227</c:v>
                </c:pt>
                <c:pt idx="603">
                  <c:v>19760331</c:v>
                </c:pt>
                <c:pt idx="604">
                  <c:v>19760430</c:v>
                </c:pt>
                <c:pt idx="605">
                  <c:v>19760528</c:v>
                </c:pt>
                <c:pt idx="606">
                  <c:v>19760630</c:v>
                </c:pt>
                <c:pt idx="607">
                  <c:v>19760730</c:v>
                </c:pt>
                <c:pt idx="608">
                  <c:v>19760831</c:v>
                </c:pt>
                <c:pt idx="609">
                  <c:v>19760930</c:v>
                </c:pt>
                <c:pt idx="610">
                  <c:v>19761029</c:v>
                </c:pt>
                <c:pt idx="611">
                  <c:v>19761130</c:v>
                </c:pt>
                <c:pt idx="612">
                  <c:v>19761231</c:v>
                </c:pt>
                <c:pt idx="613">
                  <c:v>19770131</c:v>
                </c:pt>
                <c:pt idx="614">
                  <c:v>19770228</c:v>
                </c:pt>
                <c:pt idx="615">
                  <c:v>19770331</c:v>
                </c:pt>
                <c:pt idx="616">
                  <c:v>19770429</c:v>
                </c:pt>
                <c:pt idx="617">
                  <c:v>19770531</c:v>
                </c:pt>
                <c:pt idx="618">
                  <c:v>19770630</c:v>
                </c:pt>
                <c:pt idx="619">
                  <c:v>19770729</c:v>
                </c:pt>
                <c:pt idx="620">
                  <c:v>19770831</c:v>
                </c:pt>
                <c:pt idx="621">
                  <c:v>19770930</c:v>
                </c:pt>
                <c:pt idx="622">
                  <c:v>19771031</c:v>
                </c:pt>
                <c:pt idx="623">
                  <c:v>19771130</c:v>
                </c:pt>
                <c:pt idx="624">
                  <c:v>19771230</c:v>
                </c:pt>
                <c:pt idx="625">
                  <c:v>19780131</c:v>
                </c:pt>
                <c:pt idx="626">
                  <c:v>19780228</c:v>
                </c:pt>
                <c:pt idx="627">
                  <c:v>19780331</c:v>
                </c:pt>
                <c:pt idx="628">
                  <c:v>19780428</c:v>
                </c:pt>
                <c:pt idx="629">
                  <c:v>19780531</c:v>
                </c:pt>
                <c:pt idx="630">
                  <c:v>19780630</c:v>
                </c:pt>
                <c:pt idx="631">
                  <c:v>19780731</c:v>
                </c:pt>
                <c:pt idx="632">
                  <c:v>19780831</c:v>
                </c:pt>
                <c:pt idx="633">
                  <c:v>19780929</c:v>
                </c:pt>
                <c:pt idx="634">
                  <c:v>19781031</c:v>
                </c:pt>
                <c:pt idx="635">
                  <c:v>19781130</c:v>
                </c:pt>
                <c:pt idx="636">
                  <c:v>19781229</c:v>
                </c:pt>
                <c:pt idx="637">
                  <c:v>19790131</c:v>
                </c:pt>
                <c:pt idx="638">
                  <c:v>19790228</c:v>
                </c:pt>
                <c:pt idx="639">
                  <c:v>19790330</c:v>
                </c:pt>
                <c:pt idx="640">
                  <c:v>19790430</c:v>
                </c:pt>
                <c:pt idx="641">
                  <c:v>19790531</c:v>
                </c:pt>
                <c:pt idx="642">
                  <c:v>19790629</c:v>
                </c:pt>
                <c:pt idx="643">
                  <c:v>19790731</c:v>
                </c:pt>
                <c:pt idx="644">
                  <c:v>19790831</c:v>
                </c:pt>
                <c:pt idx="645">
                  <c:v>19790928</c:v>
                </c:pt>
                <c:pt idx="646">
                  <c:v>19791031</c:v>
                </c:pt>
                <c:pt idx="647">
                  <c:v>19791130</c:v>
                </c:pt>
                <c:pt idx="648">
                  <c:v>19791231</c:v>
                </c:pt>
                <c:pt idx="649">
                  <c:v>19800131</c:v>
                </c:pt>
                <c:pt idx="650">
                  <c:v>19800229</c:v>
                </c:pt>
                <c:pt idx="651">
                  <c:v>19800331</c:v>
                </c:pt>
                <c:pt idx="652">
                  <c:v>19800430</c:v>
                </c:pt>
                <c:pt idx="653">
                  <c:v>19800530</c:v>
                </c:pt>
                <c:pt idx="654">
                  <c:v>19800630</c:v>
                </c:pt>
                <c:pt idx="655">
                  <c:v>19800731</c:v>
                </c:pt>
                <c:pt idx="656">
                  <c:v>19800829</c:v>
                </c:pt>
                <c:pt idx="657">
                  <c:v>19800930</c:v>
                </c:pt>
                <c:pt idx="658">
                  <c:v>19801031</c:v>
                </c:pt>
                <c:pt idx="659">
                  <c:v>19801128</c:v>
                </c:pt>
                <c:pt idx="660">
                  <c:v>19801231</c:v>
                </c:pt>
                <c:pt idx="661">
                  <c:v>19810130</c:v>
                </c:pt>
                <c:pt idx="662">
                  <c:v>19810227</c:v>
                </c:pt>
                <c:pt idx="663">
                  <c:v>19810331</c:v>
                </c:pt>
                <c:pt idx="664">
                  <c:v>19810430</c:v>
                </c:pt>
                <c:pt idx="665">
                  <c:v>19810529</c:v>
                </c:pt>
                <c:pt idx="666">
                  <c:v>19810630</c:v>
                </c:pt>
                <c:pt idx="667">
                  <c:v>19810731</c:v>
                </c:pt>
                <c:pt idx="668">
                  <c:v>19810831</c:v>
                </c:pt>
                <c:pt idx="669">
                  <c:v>19810930</c:v>
                </c:pt>
                <c:pt idx="670">
                  <c:v>19811030</c:v>
                </c:pt>
                <c:pt idx="671">
                  <c:v>19811130</c:v>
                </c:pt>
                <c:pt idx="672">
                  <c:v>19811231</c:v>
                </c:pt>
                <c:pt idx="673">
                  <c:v>19820129</c:v>
                </c:pt>
                <c:pt idx="674">
                  <c:v>19820226</c:v>
                </c:pt>
                <c:pt idx="675">
                  <c:v>19820331</c:v>
                </c:pt>
                <c:pt idx="676">
                  <c:v>19820430</c:v>
                </c:pt>
                <c:pt idx="677">
                  <c:v>19820528</c:v>
                </c:pt>
                <c:pt idx="678">
                  <c:v>19820630</c:v>
                </c:pt>
                <c:pt idx="679">
                  <c:v>19820730</c:v>
                </c:pt>
                <c:pt idx="680">
                  <c:v>19820831</c:v>
                </c:pt>
                <c:pt idx="681">
                  <c:v>19820930</c:v>
                </c:pt>
                <c:pt idx="682">
                  <c:v>19821029</c:v>
                </c:pt>
                <c:pt idx="683">
                  <c:v>19821130</c:v>
                </c:pt>
                <c:pt idx="684">
                  <c:v>19821231</c:v>
                </c:pt>
                <c:pt idx="685">
                  <c:v>19830131</c:v>
                </c:pt>
                <c:pt idx="686">
                  <c:v>19830228</c:v>
                </c:pt>
                <c:pt idx="687">
                  <c:v>19830331</c:v>
                </c:pt>
                <c:pt idx="688">
                  <c:v>19830429</c:v>
                </c:pt>
                <c:pt idx="689">
                  <c:v>19830531</c:v>
                </c:pt>
                <c:pt idx="690">
                  <c:v>19830630</c:v>
                </c:pt>
                <c:pt idx="691">
                  <c:v>19830729</c:v>
                </c:pt>
                <c:pt idx="692">
                  <c:v>19830831</c:v>
                </c:pt>
                <c:pt idx="693">
                  <c:v>19830930</c:v>
                </c:pt>
                <c:pt idx="694">
                  <c:v>19831031</c:v>
                </c:pt>
                <c:pt idx="695">
                  <c:v>19831130</c:v>
                </c:pt>
                <c:pt idx="696">
                  <c:v>19831230</c:v>
                </c:pt>
                <c:pt idx="697">
                  <c:v>19840131</c:v>
                </c:pt>
                <c:pt idx="698">
                  <c:v>19840229</c:v>
                </c:pt>
                <c:pt idx="699">
                  <c:v>19840330</c:v>
                </c:pt>
                <c:pt idx="700">
                  <c:v>19840430</c:v>
                </c:pt>
                <c:pt idx="701">
                  <c:v>19840531</c:v>
                </c:pt>
                <c:pt idx="702">
                  <c:v>19840629</c:v>
                </c:pt>
                <c:pt idx="703">
                  <c:v>19840731</c:v>
                </c:pt>
                <c:pt idx="704">
                  <c:v>19840831</c:v>
                </c:pt>
                <c:pt idx="705">
                  <c:v>19840928</c:v>
                </c:pt>
                <c:pt idx="706">
                  <c:v>19841031</c:v>
                </c:pt>
                <c:pt idx="707">
                  <c:v>19841130</c:v>
                </c:pt>
                <c:pt idx="708">
                  <c:v>19841231</c:v>
                </c:pt>
                <c:pt idx="709">
                  <c:v>19850131</c:v>
                </c:pt>
                <c:pt idx="710">
                  <c:v>19850228</c:v>
                </c:pt>
                <c:pt idx="711">
                  <c:v>19850329</c:v>
                </c:pt>
                <c:pt idx="712">
                  <c:v>19850430</c:v>
                </c:pt>
                <c:pt idx="713">
                  <c:v>19850531</c:v>
                </c:pt>
                <c:pt idx="714">
                  <c:v>19850628</c:v>
                </c:pt>
                <c:pt idx="715">
                  <c:v>19850731</c:v>
                </c:pt>
                <c:pt idx="716">
                  <c:v>19850830</c:v>
                </c:pt>
                <c:pt idx="717">
                  <c:v>19850930</c:v>
                </c:pt>
                <c:pt idx="718">
                  <c:v>19851031</c:v>
                </c:pt>
                <c:pt idx="719">
                  <c:v>19851129</c:v>
                </c:pt>
                <c:pt idx="720">
                  <c:v>19851231</c:v>
                </c:pt>
                <c:pt idx="721">
                  <c:v>19860131</c:v>
                </c:pt>
                <c:pt idx="722">
                  <c:v>19860228</c:v>
                </c:pt>
                <c:pt idx="723">
                  <c:v>19860331</c:v>
                </c:pt>
                <c:pt idx="724">
                  <c:v>19860430</c:v>
                </c:pt>
                <c:pt idx="725">
                  <c:v>19860530</c:v>
                </c:pt>
                <c:pt idx="726">
                  <c:v>19860630</c:v>
                </c:pt>
                <c:pt idx="727">
                  <c:v>19860731</c:v>
                </c:pt>
                <c:pt idx="728">
                  <c:v>19860829</c:v>
                </c:pt>
                <c:pt idx="729">
                  <c:v>19860930</c:v>
                </c:pt>
                <c:pt idx="730">
                  <c:v>19861031</c:v>
                </c:pt>
                <c:pt idx="731">
                  <c:v>19861128</c:v>
                </c:pt>
                <c:pt idx="732">
                  <c:v>19861231</c:v>
                </c:pt>
                <c:pt idx="733">
                  <c:v>19870130</c:v>
                </c:pt>
                <c:pt idx="734">
                  <c:v>19870227</c:v>
                </c:pt>
                <c:pt idx="735">
                  <c:v>19870331</c:v>
                </c:pt>
                <c:pt idx="736">
                  <c:v>19870430</c:v>
                </c:pt>
                <c:pt idx="737">
                  <c:v>19870529</c:v>
                </c:pt>
                <c:pt idx="738">
                  <c:v>19870630</c:v>
                </c:pt>
                <c:pt idx="739">
                  <c:v>19870731</c:v>
                </c:pt>
                <c:pt idx="740">
                  <c:v>19870831</c:v>
                </c:pt>
                <c:pt idx="741">
                  <c:v>19870930</c:v>
                </c:pt>
                <c:pt idx="742">
                  <c:v>19871030</c:v>
                </c:pt>
                <c:pt idx="743">
                  <c:v>19871130</c:v>
                </c:pt>
                <c:pt idx="744">
                  <c:v>19871231</c:v>
                </c:pt>
                <c:pt idx="745">
                  <c:v>19880129</c:v>
                </c:pt>
                <c:pt idx="746">
                  <c:v>19880229</c:v>
                </c:pt>
                <c:pt idx="747">
                  <c:v>19880331</c:v>
                </c:pt>
                <c:pt idx="748">
                  <c:v>19880429</c:v>
                </c:pt>
                <c:pt idx="749">
                  <c:v>19880531</c:v>
                </c:pt>
                <c:pt idx="750">
                  <c:v>19880630</c:v>
                </c:pt>
                <c:pt idx="751">
                  <c:v>19880729</c:v>
                </c:pt>
                <c:pt idx="752">
                  <c:v>19880831</c:v>
                </c:pt>
                <c:pt idx="753">
                  <c:v>19880930</c:v>
                </c:pt>
                <c:pt idx="754">
                  <c:v>19881031</c:v>
                </c:pt>
                <c:pt idx="755">
                  <c:v>19881130</c:v>
                </c:pt>
                <c:pt idx="756">
                  <c:v>19881230</c:v>
                </c:pt>
                <c:pt idx="757">
                  <c:v>19890131</c:v>
                </c:pt>
                <c:pt idx="758">
                  <c:v>19890228</c:v>
                </c:pt>
                <c:pt idx="759">
                  <c:v>19890331</c:v>
                </c:pt>
                <c:pt idx="760">
                  <c:v>19890428</c:v>
                </c:pt>
                <c:pt idx="761">
                  <c:v>19890531</c:v>
                </c:pt>
                <c:pt idx="762">
                  <c:v>19890630</c:v>
                </c:pt>
                <c:pt idx="763">
                  <c:v>19890731</c:v>
                </c:pt>
                <c:pt idx="764">
                  <c:v>19890831</c:v>
                </c:pt>
                <c:pt idx="765">
                  <c:v>19890929</c:v>
                </c:pt>
                <c:pt idx="766">
                  <c:v>19891031</c:v>
                </c:pt>
                <c:pt idx="767">
                  <c:v>19891130</c:v>
                </c:pt>
                <c:pt idx="768">
                  <c:v>19891229</c:v>
                </c:pt>
                <c:pt idx="769">
                  <c:v>19900131</c:v>
                </c:pt>
                <c:pt idx="770">
                  <c:v>19900228</c:v>
                </c:pt>
                <c:pt idx="771">
                  <c:v>19900330</c:v>
                </c:pt>
                <c:pt idx="772">
                  <c:v>19900430</c:v>
                </c:pt>
                <c:pt idx="773">
                  <c:v>19900531</c:v>
                </c:pt>
                <c:pt idx="774">
                  <c:v>19900629</c:v>
                </c:pt>
                <c:pt idx="775">
                  <c:v>19900731</c:v>
                </c:pt>
                <c:pt idx="776">
                  <c:v>19900831</c:v>
                </c:pt>
                <c:pt idx="777">
                  <c:v>19900928</c:v>
                </c:pt>
                <c:pt idx="778">
                  <c:v>19901031</c:v>
                </c:pt>
                <c:pt idx="779">
                  <c:v>19901130</c:v>
                </c:pt>
                <c:pt idx="780">
                  <c:v>19901231</c:v>
                </c:pt>
                <c:pt idx="781">
                  <c:v>19910131</c:v>
                </c:pt>
                <c:pt idx="782">
                  <c:v>19910228</c:v>
                </c:pt>
                <c:pt idx="783">
                  <c:v>19910328</c:v>
                </c:pt>
                <c:pt idx="784">
                  <c:v>19910430</c:v>
                </c:pt>
                <c:pt idx="785">
                  <c:v>19910531</c:v>
                </c:pt>
                <c:pt idx="786">
                  <c:v>19910628</c:v>
                </c:pt>
                <c:pt idx="787">
                  <c:v>19910731</c:v>
                </c:pt>
                <c:pt idx="788">
                  <c:v>19910830</c:v>
                </c:pt>
                <c:pt idx="789">
                  <c:v>19910930</c:v>
                </c:pt>
                <c:pt idx="790">
                  <c:v>19911031</c:v>
                </c:pt>
                <c:pt idx="791">
                  <c:v>19911129</c:v>
                </c:pt>
                <c:pt idx="792">
                  <c:v>19911231</c:v>
                </c:pt>
                <c:pt idx="793">
                  <c:v>19920131</c:v>
                </c:pt>
                <c:pt idx="794">
                  <c:v>19920228</c:v>
                </c:pt>
                <c:pt idx="795">
                  <c:v>19920331</c:v>
                </c:pt>
                <c:pt idx="796">
                  <c:v>19920430</c:v>
                </c:pt>
                <c:pt idx="797">
                  <c:v>19920529</c:v>
                </c:pt>
                <c:pt idx="798">
                  <c:v>19920630</c:v>
                </c:pt>
                <c:pt idx="799">
                  <c:v>19920731</c:v>
                </c:pt>
                <c:pt idx="800">
                  <c:v>19920831</c:v>
                </c:pt>
                <c:pt idx="801">
                  <c:v>19920930</c:v>
                </c:pt>
                <c:pt idx="802">
                  <c:v>19921030</c:v>
                </c:pt>
                <c:pt idx="803">
                  <c:v>19921130</c:v>
                </c:pt>
                <c:pt idx="804">
                  <c:v>19921231</c:v>
                </c:pt>
                <c:pt idx="805">
                  <c:v>19930129</c:v>
                </c:pt>
                <c:pt idx="806">
                  <c:v>19930226</c:v>
                </c:pt>
                <c:pt idx="807">
                  <c:v>19930331</c:v>
                </c:pt>
                <c:pt idx="808">
                  <c:v>19930430</c:v>
                </c:pt>
                <c:pt idx="809">
                  <c:v>19930528</c:v>
                </c:pt>
                <c:pt idx="810">
                  <c:v>19930630</c:v>
                </c:pt>
                <c:pt idx="811">
                  <c:v>19930730</c:v>
                </c:pt>
                <c:pt idx="812">
                  <c:v>19930831</c:v>
                </c:pt>
                <c:pt idx="813">
                  <c:v>19930930</c:v>
                </c:pt>
                <c:pt idx="814">
                  <c:v>19931029</c:v>
                </c:pt>
                <c:pt idx="815">
                  <c:v>19931130</c:v>
                </c:pt>
                <c:pt idx="816">
                  <c:v>19931231</c:v>
                </c:pt>
                <c:pt idx="817">
                  <c:v>19940131</c:v>
                </c:pt>
                <c:pt idx="818">
                  <c:v>19940228</c:v>
                </c:pt>
                <c:pt idx="819">
                  <c:v>19940331</c:v>
                </c:pt>
                <c:pt idx="820">
                  <c:v>19940429</c:v>
                </c:pt>
                <c:pt idx="821">
                  <c:v>19940531</c:v>
                </c:pt>
                <c:pt idx="822">
                  <c:v>19940630</c:v>
                </c:pt>
                <c:pt idx="823">
                  <c:v>19940729</c:v>
                </c:pt>
                <c:pt idx="824">
                  <c:v>19940831</c:v>
                </c:pt>
                <c:pt idx="825">
                  <c:v>19940930</c:v>
                </c:pt>
                <c:pt idx="826">
                  <c:v>19941031</c:v>
                </c:pt>
                <c:pt idx="827">
                  <c:v>19941130</c:v>
                </c:pt>
                <c:pt idx="828">
                  <c:v>19941230</c:v>
                </c:pt>
                <c:pt idx="829">
                  <c:v>19950131</c:v>
                </c:pt>
                <c:pt idx="830">
                  <c:v>19950228</c:v>
                </c:pt>
                <c:pt idx="831">
                  <c:v>19950331</c:v>
                </c:pt>
                <c:pt idx="832">
                  <c:v>19950428</c:v>
                </c:pt>
                <c:pt idx="833">
                  <c:v>19950531</c:v>
                </c:pt>
                <c:pt idx="834">
                  <c:v>19950630</c:v>
                </c:pt>
                <c:pt idx="835">
                  <c:v>19950731</c:v>
                </c:pt>
                <c:pt idx="836">
                  <c:v>19950831</c:v>
                </c:pt>
                <c:pt idx="837">
                  <c:v>19950929</c:v>
                </c:pt>
                <c:pt idx="838">
                  <c:v>19951031</c:v>
                </c:pt>
                <c:pt idx="839">
                  <c:v>19951130</c:v>
                </c:pt>
                <c:pt idx="840">
                  <c:v>19951229</c:v>
                </c:pt>
                <c:pt idx="841">
                  <c:v>19960131</c:v>
                </c:pt>
                <c:pt idx="842">
                  <c:v>19960229</c:v>
                </c:pt>
                <c:pt idx="843">
                  <c:v>19960329</c:v>
                </c:pt>
                <c:pt idx="844">
                  <c:v>19960430</c:v>
                </c:pt>
                <c:pt idx="845">
                  <c:v>19960531</c:v>
                </c:pt>
                <c:pt idx="846">
                  <c:v>19960628</c:v>
                </c:pt>
                <c:pt idx="847">
                  <c:v>19960731</c:v>
                </c:pt>
                <c:pt idx="848">
                  <c:v>19960830</c:v>
                </c:pt>
                <c:pt idx="849">
                  <c:v>19960930</c:v>
                </c:pt>
                <c:pt idx="850">
                  <c:v>19961031</c:v>
                </c:pt>
                <c:pt idx="851">
                  <c:v>19961129</c:v>
                </c:pt>
                <c:pt idx="852">
                  <c:v>19961231</c:v>
                </c:pt>
                <c:pt idx="853">
                  <c:v>19970131</c:v>
                </c:pt>
                <c:pt idx="854">
                  <c:v>19970228</c:v>
                </c:pt>
                <c:pt idx="855">
                  <c:v>19970331</c:v>
                </c:pt>
                <c:pt idx="856">
                  <c:v>19970430</c:v>
                </c:pt>
                <c:pt idx="857">
                  <c:v>19970530</c:v>
                </c:pt>
                <c:pt idx="858">
                  <c:v>19970630</c:v>
                </c:pt>
                <c:pt idx="859">
                  <c:v>19970731</c:v>
                </c:pt>
                <c:pt idx="860">
                  <c:v>19970829</c:v>
                </c:pt>
                <c:pt idx="861">
                  <c:v>19970930</c:v>
                </c:pt>
                <c:pt idx="862">
                  <c:v>19971031</c:v>
                </c:pt>
                <c:pt idx="863">
                  <c:v>19971128</c:v>
                </c:pt>
                <c:pt idx="864">
                  <c:v>19971231</c:v>
                </c:pt>
                <c:pt idx="865">
                  <c:v>19980130</c:v>
                </c:pt>
                <c:pt idx="866">
                  <c:v>19980227</c:v>
                </c:pt>
                <c:pt idx="867">
                  <c:v>19980331</c:v>
                </c:pt>
                <c:pt idx="868">
                  <c:v>19980430</c:v>
                </c:pt>
                <c:pt idx="869">
                  <c:v>19980529</c:v>
                </c:pt>
                <c:pt idx="870">
                  <c:v>19980630</c:v>
                </c:pt>
                <c:pt idx="871">
                  <c:v>19980731</c:v>
                </c:pt>
                <c:pt idx="872">
                  <c:v>19980831</c:v>
                </c:pt>
                <c:pt idx="873">
                  <c:v>19980930</c:v>
                </c:pt>
                <c:pt idx="874">
                  <c:v>19981030</c:v>
                </c:pt>
                <c:pt idx="875">
                  <c:v>19981130</c:v>
                </c:pt>
                <c:pt idx="876">
                  <c:v>19981231</c:v>
                </c:pt>
                <c:pt idx="877">
                  <c:v>19990129</c:v>
                </c:pt>
                <c:pt idx="878">
                  <c:v>19990226</c:v>
                </c:pt>
                <c:pt idx="879">
                  <c:v>19990331</c:v>
                </c:pt>
                <c:pt idx="880">
                  <c:v>19990430</c:v>
                </c:pt>
                <c:pt idx="881">
                  <c:v>19990528</c:v>
                </c:pt>
                <c:pt idx="882">
                  <c:v>19990630</c:v>
                </c:pt>
                <c:pt idx="883">
                  <c:v>19990730</c:v>
                </c:pt>
                <c:pt idx="884">
                  <c:v>19990831</c:v>
                </c:pt>
                <c:pt idx="885">
                  <c:v>19990930</c:v>
                </c:pt>
                <c:pt idx="886">
                  <c:v>19991029</c:v>
                </c:pt>
                <c:pt idx="887">
                  <c:v>19991130</c:v>
                </c:pt>
                <c:pt idx="888">
                  <c:v>19991231</c:v>
                </c:pt>
                <c:pt idx="889">
                  <c:v>20000131</c:v>
                </c:pt>
                <c:pt idx="890">
                  <c:v>20000229</c:v>
                </c:pt>
                <c:pt idx="891">
                  <c:v>20000331</c:v>
                </c:pt>
                <c:pt idx="892">
                  <c:v>20000428</c:v>
                </c:pt>
                <c:pt idx="893">
                  <c:v>20000531</c:v>
                </c:pt>
                <c:pt idx="894">
                  <c:v>20000630</c:v>
                </c:pt>
                <c:pt idx="895">
                  <c:v>20000731</c:v>
                </c:pt>
                <c:pt idx="896">
                  <c:v>20000831</c:v>
                </c:pt>
                <c:pt idx="897">
                  <c:v>20000929</c:v>
                </c:pt>
                <c:pt idx="898">
                  <c:v>20001031</c:v>
                </c:pt>
                <c:pt idx="899">
                  <c:v>20001130</c:v>
                </c:pt>
                <c:pt idx="900">
                  <c:v>20001229</c:v>
                </c:pt>
                <c:pt idx="901">
                  <c:v>20010131</c:v>
                </c:pt>
                <c:pt idx="902">
                  <c:v>20010228</c:v>
                </c:pt>
                <c:pt idx="903">
                  <c:v>20010330</c:v>
                </c:pt>
                <c:pt idx="904">
                  <c:v>20010430</c:v>
                </c:pt>
                <c:pt idx="905">
                  <c:v>20010531</c:v>
                </c:pt>
                <c:pt idx="906">
                  <c:v>20010629</c:v>
                </c:pt>
                <c:pt idx="907">
                  <c:v>20010731</c:v>
                </c:pt>
                <c:pt idx="908">
                  <c:v>20010831</c:v>
                </c:pt>
                <c:pt idx="909">
                  <c:v>20010928</c:v>
                </c:pt>
                <c:pt idx="910">
                  <c:v>20011031</c:v>
                </c:pt>
                <c:pt idx="911">
                  <c:v>20011130</c:v>
                </c:pt>
                <c:pt idx="912">
                  <c:v>20011231</c:v>
                </c:pt>
                <c:pt idx="913">
                  <c:v>20020131</c:v>
                </c:pt>
                <c:pt idx="914">
                  <c:v>20020228</c:v>
                </c:pt>
                <c:pt idx="915">
                  <c:v>20020328</c:v>
                </c:pt>
                <c:pt idx="916">
                  <c:v>20020430</c:v>
                </c:pt>
                <c:pt idx="917">
                  <c:v>20020531</c:v>
                </c:pt>
                <c:pt idx="918">
                  <c:v>20020628</c:v>
                </c:pt>
                <c:pt idx="919">
                  <c:v>20020731</c:v>
                </c:pt>
                <c:pt idx="920">
                  <c:v>20020830</c:v>
                </c:pt>
                <c:pt idx="921">
                  <c:v>20020930</c:v>
                </c:pt>
                <c:pt idx="922">
                  <c:v>20021031</c:v>
                </c:pt>
                <c:pt idx="923">
                  <c:v>20021129</c:v>
                </c:pt>
                <c:pt idx="924">
                  <c:v>20021231</c:v>
                </c:pt>
                <c:pt idx="925">
                  <c:v>20030131</c:v>
                </c:pt>
                <c:pt idx="926">
                  <c:v>20030228</c:v>
                </c:pt>
                <c:pt idx="927">
                  <c:v>20030331</c:v>
                </c:pt>
                <c:pt idx="928">
                  <c:v>20030430</c:v>
                </c:pt>
                <c:pt idx="929">
                  <c:v>20030530</c:v>
                </c:pt>
                <c:pt idx="930">
                  <c:v>20030630</c:v>
                </c:pt>
                <c:pt idx="931">
                  <c:v>20030731</c:v>
                </c:pt>
                <c:pt idx="932">
                  <c:v>20030829</c:v>
                </c:pt>
                <c:pt idx="933">
                  <c:v>20030930</c:v>
                </c:pt>
                <c:pt idx="934">
                  <c:v>20031031</c:v>
                </c:pt>
                <c:pt idx="935">
                  <c:v>20031128</c:v>
                </c:pt>
                <c:pt idx="936">
                  <c:v>20031231</c:v>
                </c:pt>
                <c:pt idx="937">
                  <c:v>20040130</c:v>
                </c:pt>
                <c:pt idx="938">
                  <c:v>20040227</c:v>
                </c:pt>
                <c:pt idx="939">
                  <c:v>20040331</c:v>
                </c:pt>
                <c:pt idx="940">
                  <c:v>20040430</c:v>
                </c:pt>
                <c:pt idx="941">
                  <c:v>20040528</c:v>
                </c:pt>
                <c:pt idx="942">
                  <c:v>20040630</c:v>
                </c:pt>
                <c:pt idx="943">
                  <c:v>20040730</c:v>
                </c:pt>
                <c:pt idx="944">
                  <c:v>20040831</c:v>
                </c:pt>
                <c:pt idx="945">
                  <c:v>20040930</c:v>
                </c:pt>
                <c:pt idx="946">
                  <c:v>20041029</c:v>
                </c:pt>
                <c:pt idx="947">
                  <c:v>20041130</c:v>
                </c:pt>
                <c:pt idx="948">
                  <c:v>20041231</c:v>
                </c:pt>
                <c:pt idx="949">
                  <c:v>20050131</c:v>
                </c:pt>
                <c:pt idx="950">
                  <c:v>20050228</c:v>
                </c:pt>
                <c:pt idx="951">
                  <c:v>20050331</c:v>
                </c:pt>
                <c:pt idx="952">
                  <c:v>20050429</c:v>
                </c:pt>
                <c:pt idx="953">
                  <c:v>20050531</c:v>
                </c:pt>
                <c:pt idx="954">
                  <c:v>20050630</c:v>
                </c:pt>
                <c:pt idx="955">
                  <c:v>20050729</c:v>
                </c:pt>
                <c:pt idx="956">
                  <c:v>20050831</c:v>
                </c:pt>
                <c:pt idx="957">
                  <c:v>20050930</c:v>
                </c:pt>
                <c:pt idx="958">
                  <c:v>20051031</c:v>
                </c:pt>
                <c:pt idx="959">
                  <c:v>20051130</c:v>
                </c:pt>
                <c:pt idx="960">
                  <c:v>20051230</c:v>
                </c:pt>
                <c:pt idx="961">
                  <c:v>20060131</c:v>
                </c:pt>
                <c:pt idx="962">
                  <c:v>20060228</c:v>
                </c:pt>
                <c:pt idx="963">
                  <c:v>20060331</c:v>
                </c:pt>
                <c:pt idx="964">
                  <c:v>20060428</c:v>
                </c:pt>
                <c:pt idx="965">
                  <c:v>20060531</c:v>
                </c:pt>
                <c:pt idx="966">
                  <c:v>20060630</c:v>
                </c:pt>
                <c:pt idx="967">
                  <c:v>20060731</c:v>
                </c:pt>
                <c:pt idx="968">
                  <c:v>20060831</c:v>
                </c:pt>
                <c:pt idx="969">
                  <c:v>20060929</c:v>
                </c:pt>
                <c:pt idx="970">
                  <c:v>20061031</c:v>
                </c:pt>
                <c:pt idx="971">
                  <c:v>20061130</c:v>
                </c:pt>
                <c:pt idx="972">
                  <c:v>20061229</c:v>
                </c:pt>
                <c:pt idx="973">
                  <c:v>20070131</c:v>
                </c:pt>
                <c:pt idx="974">
                  <c:v>20070228</c:v>
                </c:pt>
                <c:pt idx="975">
                  <c:v>20070330</c:v>
                </c:pt>
                <c:pt idx="976">
                  <c:v>20070430</c:v>
                </c:pt>
                <c:pt idx="977">
                  <c:v>20070531</c:v>
                </c:pt>
                <c:pt idx="978">
                  <c:v>20070629</c:v>
                </c:pt>
                <c:pt idx="979">
                  <c:v>20070731</c:v>
                </c:pt>
                <c:pt idx="980">
                  <c:v>20070831</c:v>
                </c:pt>
                <c:pt idx="981">
                  <c:v>20070928</c:v>
                </c:pt>
                <c:pt idx="982">
                  <c:v>20071031</c:v>
                </c:pt>
                <c:pt idx="983">
                  <c:v>20071130</c:v>
                </c:pt>
                <c:pt idx="984">
                  <c:v>20071231</c:v>
                </c:pt>
                <c:pt idx="985">
                  <c:v>20080131</c:v>
                </c:pt>
                <c:pt idx="986">
                  <c:v>20080229</c:v>
                </c:pt>
                <c:pt idx="987">
                  <c:v>20080331</c:v>
                </c:pt>
                <c:pt idx="988">
                  <c:v>20080430</c:v>
                </c:pt>
                <c:pt idx="989">
                  <c:v>20080530</c:v>
                </c:pt>
                <c:pt idx="990">
                  <c:v>20080630</c:v>
                </c:pt>
                <c:pt idx="991">
                  <c:v>20080731</c:v>
                </c:pt>
                <c:pt idx="992">
                  <c:v>20080829</c:v>
                </c:pt>
                <c:pt idx="993">
                  <c:v>20080930</c:v>
                </c:pt>
                <c:pt idx="994">
                  <c:v>20081031</c:v>
                </c:pt>
                <c:pt idx="995">
                  <c:v>20081128</c:v>
                </c:pt>
                <c:pt idx="996">
                  <c:v>20081231</c:v>
                </c:pt>
                <c:pt idx="997">
                  <c:v>20090130</c:v>
                </c:pt>
                <c:pt idx="998">
                  <c:v>20090227</c:v>
                </c:pt>
                <c:pt idx="999">
                  <c:v>20090331</c:v>
                </c:pt>
                <c:pt idx="1000">
                  <c:v>20090430</c:v>
                </c:pt>
                <c:pt idx="1001">
                  <c:v>20090529</c:v>
                </c:pt>
                <c:pt idx="1002">
                  <c:v>20090630</c:v>
                </c:pt>
                <c:pt idx="1003">
                  <c:v>20090731</c:v>
                </c:pt>
                <c:pt idx="1004">
                  <c:v>20090831</c:v>
                </c:pt>
                <c:pt idx="1005">
                  <c:v>20090930</c:v>
                </c:pt>
                <c:pt idx="1006">
                  <c:v>20091030</c:v>
                </c:pt>
                <c:pt idx="1007">
                  <c:v>20091130</c:v>
                </c:pt>
                <c:pt idx="1008">
                  <c:v>20091231</c:v>
                </c:pt>
                <c:pt idx="1009">
                  <c:v>20100129</c:v>
                </c:pt>
                <c:pt idx="1010">
                  <c:v>20100226</c:v>
                </c:pt>
                <c:pt idx="1011">
                  <c:v>20100331</c:v>
                </c:pt>
                <c:pt idx="1012">
                  <c:v>20100430</c:v>
                </c:pt>
                <c:pt idx="1013">
                  <c:v>20100528</c:v>
                </c:pt>
                <c:pt idx="1014">
                  <c:v>20100630</c:v>
                </c:pt>
                <c:pt idx="1015">
                  <c:v>20100730</c:v>
                </c:pt>
                <c:pt idx="1016">
                  <c:v>20100831</c:v>
                </c:pt>
                <c:pt idx="1017">
                  <c:v>20100930</c:v>
                </c:pt>
                <c:pt idx="1018">
                  <c:v>20101029</c:v>
                </c:pt>
                <c:pt idx="1019">
                  <c:v>20101130</c:v>
                </c:pt>
                <c:pt idx="1020">
                  <c:v>20101231</c:v>
                </c:pt>
                <c:pt idx="1021">
                  <c:v>20110131</c:v>
                </c:pt>
                <c:pt idx="1022">
                  <c:v>20110228</c:v>
                </c:pt>
                <c:pt idx="1023">
                  <c:v>20110331</c:v>
                </c:pt>
                <c:pt idx="1024">
                  <c:v>20110429</c:v>
                </c:pt>
                <c:pt idx="1025">
                  <c:v>20110531</c:v>
                </c:pt>
                <c:pt idx="1026">
                  <c:v>20110630</c:v>
                </c:pt>
                <c:pt idx="1027">
                  <c:v>20110729</c:v>
                </c:pt>
                <c:pt idx="1028">
                  <c:v>20110831</c:v>
                </c:pt>
                <c:pt idx="1029">
                  <c:v>20110930</c:v>
                </c:pt>
                <c:pt idx="1030">
                  <c:v>20111031</c:v>
                </c:pt>
                <c:pt idx="1031">
                  <c:v>20111130</c:v>
                </c:pt>
                <c:pt idx="1032">
                  <c:v>20111230</c:v>
                </c:pt>
                <c:pt idx="1033">
                  <c:v>20120131</c:v>
                </c:pt>
                <c:pt idx="1034">
                  <c:v>20120229</c:v>
                </c:pt>
                <c:pt idx="1035">
                  <c:v>20120330</c:v>
                </c:pt>
                <c:pt idx="1036">
                  <c:v>20120430</c:v>
                </c:pt>
                <c:pt idx="1037">
                  <c:v>20120531</c:v>
                </c:pt>
                <c:pt idx="1038">
                  <c:v>20120629</c:v>
                </c:pt>
                <c:pt idx="1039">
                  <c:v>20120731</c:v>
                </c:pt>
                <c:pt idx="1040">
                  <c:v>20120831</c:v>
                </c:pt>
                <c:pt idx="1041">
                  <c:v>20120928</c:v>
                </c:pt>
                <c:pt idx="1042">
                  <c:v>20121031</c:v>
                </c:pt>
                <c:pt idx="1043">
                  <c:v>20121130</c:v>
                </c:pt>
                <c:pt idx="1044">
                  <c:v>20121231</c:v>
                </c:pt>
                <c:pt idx="1045">
                  <c:v>20130131</c:v>
                </c:pt>
                <c:pt idx="1046">
                  <c:v>20130228</c:v>
                </c:pt>
                <c:pt idx="1047">
                  <c:v>20130328</c:v>
                </c:pt>
                <c:pt idx="1048">
                  <c:v>20130430</c:v>
                </c:pt>
                <c:pt idx="1049">
                  <c:v>20130531</c:v>
                </c:pt>
                <c:pt idx="1050">
                  <c:v>20130628</c:v>
                </c:pt>
                <c:pt idx="1051">
                  <c:v>20130731</c:v>
                </c:pt>
                <c:pt idx="1052">
                  <c:v>20130830</c:v>
                </c:pt>
                <c:pt idx="1053">
                  <c:v>20130930</c:v>
                </c:pt>
                <c:pt idx="1054">
                  <c:v>20131031</c:v>
                </c:pt>
                <c:pt idx="1055">
                  <c:v>20131129</c:v>
                </c:pt>
                <c:pt idx="1056">
                  <c:v>20131231</c:v>
                </c:pt>
                <c:pt idx="1057">
                  <c:v>20140131</c:v>
                </c:pt>
                <c:pt idx="1058">
                  <c:v>20140228</c:v>
                </c:pt>
                <c:pt idx="1059">
                  <c:v>20140331</c:v>
                </c:pt>
                <c:pt idx="1060">
                  <c:v>20140430</c:v>
                </c:pt>
                <c:pt idx="1061">
                  <c:v>20140530</c:v>
                </c:pt>
                <c:pt idx="1062">
                  <c:v>20140630</c:v>
                </c:pt>
                <c:pt idx="1063">
                  <c:v>20140731</c:v>
                </c:pt>
                <c:pt idx="1064">
                  <c:v>20140829</c:v>
                </c:pt>
                <c:pt idx="1065">
                  <c:v>20140930</c:v>
                </c:pt>
                <c:pt idx="1066">
                  <c:v>20141031</c:v>
                </c:pt>
                <c:pt idx="1067">
                  <c:v>20141128</c:v>
                </c:pt>
                <c:pt idx="1068">
                  <c:v>20141231</c:v>
                </c:pt>
                <c:pt idx="1069">
                  <c:v>20150130</c:v>
                </c:pt>
                <c:pt idx="1070">
                  <c:v>20150227</c:v>
                </c:pt>
                <c:pt idx="1071">
                  <c:v>20150331</c:v>
                </c:pt>
                <c:pt idx="1072">
                  <c:v>20150430</c:v>
                </c:pt>
                <c:pt idx="1073">
                  <c:v>20150529</c:v>
                </c:pt>
                <c:pt idx="1074">
                  <c:v>20150630</c:v>
                </c:pt>
                <c:pt idx="1075">
                  <c:v>20150731</c:v>
                </c:pt>
                <c:pt idx="1076">
                  <c:v>20150831</c:v>
                </c:pt>
                <c:pt idx="1077">
                  <c:v>20150930</c:v>
                </c:pt>
                <c:pt idx="1078">
                  <c:v>20151030</c:v>
                </c:pt>
                <c:pt idx="1079">
                  <c:v>20151130</c:v>
                </c:pt>
                <c:pt idx="1080">
                  <c:v>20151231</c:v>
                </c:pt>
                <c:pt idx="1081">
                  <c:v>20160129</c:v>
                </c:pt>
                <c:pt idx="1082">
                  <c:v>20160229</c:v>
                </c:pt>
                <c:pt idx="1083">
                  <c:v>20160331</c:v>
                </c:pt>
                <c:pt idx="1084">
                  <c:v>20160429</c:v>
                </c:pt>
                <c:pt idx="1085">
                  <c:v>20160531</c:v>
                </c:pt>
                <c:pt idx="1086">
                  <c:v>20160630</c:v>
                </c:pt>
                <c:pt idx="1087">
                  <c:v>20160729</c:v>
                </c:pt>
                <c:pt idx="1088">
                  <c:v>20160831</c:v>
                </c:pt>
                <c:pt idx="1089">
                  <c:v>20160930</c:v>
                </c:pt>
                <c:pt idx="1090">
                  <c:v>20161031</c:v>
                </c:pt>
                <c:pt idx="1091">
                  <c:v>20161130</c:v>
                </c:pt>
                <c:pt idx="1092">
                  <c:v>20161230</c:v>
                </c:pt>
                <c:pt idx="1093">
                  <c:v>20170131</c:v>
                </c:pt>
                <c:pt idx="1094">
                  <c:v>20170228</c:v>
                </c:pt>
                <c:pt idx="1095">
                  <c:v>20170331</c:v>
                </c:pt>
                <c:pt idx="1096">
                  <c:v>20170428</c:v>
                </c:pt>
                <c:pt idx="1097">
                  <c:v>20170531</c:v>
                </c:pt>
                <c:pt idx="1098">
                  <c:v>20170630</c:v>
                </c:pt>
                <c:pt idx="1099">
                  <c:v>20170731</c:v>
                </c:pt>
                <c:pt idx="1100">
                  <c:v>20170831</c:v>
                </c:pt>
                <c:pt idx="1101">
                  <c:v>20170929</c:v>
                </c:pt>
                <c:pt idx="1102">
                  <c:v>20171031</c:v>
                </c:pt>
                <c:pt idx="1103">
                  <c:v>20171130</c:v>
                </c:pt>
                <c:pt idx="1104">
                  <c:v>20171229</c:v>
                </c:pt>
                <c:pt idx="1105">
                  <c:v>20180131</c:v>
                </c:pt>
                <c:pt idx="1106">
                  <c:v>20180228</c:v>
                </c:pt>
                <c:pt idx="1107">
                  <c:v>20180329</c:v>
                </c:pt>
                <c:pt idx="1108">
                  <c:v>20180430</c:v>
                </c:pt>
                <c:pt idx="1109">
                  <c:v>20180531</c:v>
                </c:pt>
                <c:pt idx="1110">
                  <c:v>20180629</c:v>
                </c:pt>
                <c:pt idx="1111">
                  <c:v>20180731</c:v>
                </c:pt>
                <c:pt idx="1112">
                  <c:v>20180831</c:v>
                </c:pt>
                <c:pt idx="1113">
                  <c:v>20180928</c:v>
                </c:pt>
                <c:pt idx="1114">
                  <c:v>20181031</c:v>
                </c:pt>
                <c:pt idx="1115">
                  <c:v>20181130</c:v>
                </c:pt>
                <c:pt idx="1116">
                  <c:v>20181231</c:v>
                </c:pt>
                <c:pt idx="1117">
                  <c:v>20190131</c:v>
                </c:pt>
                <c:pt idx="1118">
                  <c:v>20190228</c:v>
                </c:pt>
                <c:pt idx="1119">
                  <c:v>20190329</c:v>
                </c:pt>
                <c:pt idx="1120">
                  <c:v>20190430</c:v>
                </c:pt>
                <c:pt idx="1121">
                  <c:v>20190531</c:v>
                </c:pt>
                <c:pt idx="1122">
                  <c:v>20190628</c:v>
                </c:pt>
                <c:pt idx="1123">
                  <c:v>20190731</c:v>
                </c:pt>
                <c:pt idx="1124">
                  <c:v>20190830</c:v>
                </c:pt>
                <c:pt idx="1125">
                  <c:v>20190930</c:v>
                </c:pt>
                <c:pt idx="1126">
                  <c:v>20191031</c:v>
                </c:pt>
                <c:pt idx="1127">
                  <c:v>20191129</c:v>
                </c:pt>
                <c:pt idx="1128">
                  <c:v>20191231</c:v>
                </c:pt>
                <c:pt idx="1129">
                  <c:v>20200131</c:v>
                </c:pt>
                <c:pt idx="1130">
                  <c:v>20200228</c:v>
                </c:pt>
              </c:numCache>
            </c:numRef>
          </c:cat>
          <c:val>
            <c:numRef>
              <c:f>Sheet5!$E$2:$E$1132</c:f>
              <c:numCache>
                <c:formatCode>General</c:formatCode>
                <c:ptCount val="11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2999</c:v>
                </c:pt>
                <c:pt idx="565">
                  <c:v>3018</c:v>
                </c:pt>
                <c:pt idx="566">
                  <c:v>3016</c:v>
                </c:pt>
                <c:pt idx="567">
                  <c:v>2970</c:v>
                </c:pt>
                <c:pt idx="568">
                  <c:v>2931</c:v>
                </c:pt>
                <c:pt idx="569">
                  <c:v>2866</c:v>
                </c:pt>
                <c:pt idx="570">
                  <c:v>2815</c:v>
                </c:pt>
                <c:pt idx="571">
                  <c:v>2780</c:v>
                </c:pt>
                <c:pt idx="572">
                  <c:v>2738</c:v>
                </c:pt>
                <c:pt idx="573">
                  <c:v>2693</c:v>
                </c:pt>
                <c:pt idx="574">
                  <c:v>2695</c:v>
                </c:pt>
                <c:pt idx="575">
                  <c:v>2603</c:v>
                </c:pt>
                <c:pt idx="576">
                  <c:v>2511</c:v>
                </c:pt>
                <c:pt idx="577">
                  <c:v>2498</c:v>
                </c:pt>
                <c:pt idx="578">
                  <c:v>2482</c:v>
                </c:pt>
                <c:pt idx="579">
                  <c:v>2485</c:v>
                </c:pt>
                <c:pt idx="580">
                  <c:v>2476</c:v>
                </c:pt>
                <c:pt idx="581">
                  <c:v>2447</c:v>
                </c:pt>
                <c:pt idx="582">
                  <c:v>2421</c:v>
                </c:pt>
                <c:pt idx="583">
                  <c:v>2400</c:v>
                </c:pt>
                <c:pt idx="584">
                  <c:v>2367</c:v>
                </c:pt>
                <c:pt idx="585">
                  <c:v>2330</c:v>
                </c:pt>
                <c:pt idx="586">
                  <c:v>2297</c:v>
                </c:pt>
                <c:pt idx="587">
                  <c:v>2270</c:v>
                </c:pt>
                <c:pt idx="588">
                  <c:v>2232</c:v>
                </c:pt>
                <c:pt idx="589">
                  <c:v>2221</c:v>
                </c:pt>
                <c:pt idx="590">
                  <c:v>2238</c:v>
                </c:pt>
                <c:pt idx="591">
                  <c:v>2251</c:v>
                </c:pt>
                <c:pt idx="592">
                  <c:v>2269</c:v>
                </c:pt>
                <c:pt idx="593">
                  <c:v>2256</c:v>
                </c:pt>
                <c:pt idx="594">
                  <c:v>2284</c:v>
                </c:pt>
                <c:pt idx="595">
                  <c:v>2297</c:v>
                </c:pt>
                <c:pt idx="596">
                  <c:v>2319</c:v>
                </c:pt>
                <c:pt idx="597">
                  <c:v>2321</c:v>
                </c:pt>
                <c:pt idx="598">
                  <c:v>2323</c:v>
                </c:pt>
                <c:pt idx="599">
                  <c:v>2312</c:v>
                </c:pt>
                <c:pt idx="600">
                  <c:v>2326</c:v>
                </c:pt>
                <c:pt idx="601">
                  <c:v>2337</c:v>
                </c:pt>
                <c:pt idx="602">
                  <c:v>2334</c:v>
                </c:pt>
                <c:pt idx="603">
                  <c:v>2352</c:v>
                </c:pt>
                <c:pt idx="604">
                  <c:v>2353</c:v>
                </c:pt>
                <c:pt idx="605">
                  <c:v>2368</c:v>
                </c:pt>
                <c:pt idx="606">
                  <c:v>2378</c:v>
                </c:pt>
                <c:pt idx="607">
                  <c:v>2404</c:v>
                </c:pt>
                <c:pt idx="608">
                  <c:v>2408</c:v>
                </c:pt>
                <c:pt idx="609">
                  <c:v>2430</c:v>
                </c:pt>
                <c:pt idx="610">
                  <c:v>2440</c:v>
                </c:pt>
                <c:pt idx="611">
                  <c:v>2437</c:v>
                </c:pt>
                <c:pt idx="612">
                  <c:v>2431</c:v>
                </c:pt>
                <c:pt idx="613">
                  <c:v>2407</c:v>
                </c:pt>
                <c:pt idx="614">
                  <c:v>2423</c:v>
                </c:pt>
                <c:pt idx="615">
                  <c:v>2420</c:v>
                </c:pt>
                <c:pt idx="616">
                  <c:v>2432</c:v>
                </c:pt>
                <c:pt idx="617">
                  <c:v>2423</c:v>
                </c:pt>
                <c:pt idx="618">
                  <c:v>2429</c:v>
                </c:pt>
                <c:pt idx="619">
                  <c:v>2413</c:v>
                </c:pt>
                <c:pt idx="620">
                  <c:v>2397</c:v>
                </c:pt>
                <c:pt idx="621">
                  <c:v>2400</c:v>
                </c:pt>
                <c:pt idx="622">
                  <c:v>2400</c:v>
                </c:pt>
                <c:pt idx="623">
                  <c:v>2400</c:v>
                </c:pt>
                <c:pt idx="624">
                  <c:v>2391</c:v>
                </c:pt>
                <c:pt idx="625">
                  <c:v>2381</c:v>
                </c:pt>
                <c:pt idx="626">
                  <c:v>2383</c:v>
                </c:pt>
                <c:pt idx="627">
                  <c:v>2363</c:v>
                </c:pt>
                <c:pt idx="628">
                  <c:v>2387</c:v>
                </c:pt>
                <c:pt idx="629">
                  <c:v>2383</c:v>
                </c:pt>
                <c:pt idx="630">
                  <c:v>2371</c:v>
                </c:pt>
                <c:pt idx="631">
                  <c:v>2364</c:v>
                </c:pt>
                <c:pt idx="632">
                  <c:v>2368</c:v>
                </c:pt>
                <c:pt idx="633">
                  <c:v>2385</c:v>
                </c:pt>
                <c:pt idx="634">
                  <c:v>2389</c:v>
                </c:pt>
                <c:pt idx="635">
                  <c:v>2388</c:v>
                </c:pt>
                <c:pt idx="636">
                  <c:v>2391</c:v>
                </c:pt>
                <c:pt idx="637">
                  <c:v>2388</c:v>
                </c:pt>
                <c:pt idx="638">
                  <c:v>2391</c:v>
                </c:pt>
                <c:pt idx="639">
                  <c:v>2409</c:v>
                </c:pt>
                <c:pt idx="640">
                  <c:v>2397</c:v>
                </c:pt>
                <c:pt idx="641">
                  <c:v>2403</c:v>
                </c:pt>
                <c:pt idx="642">
                  <c:v>2397</c:v>
                </c:pt>
                <c:pt idx="643">
                  <c:v>2400</c:v>
                </c:pt>
                <c:pt idx="644">
                  <c:v>2397</c:v>
                </c:pt>
                <c:pt idx="645">
                  <c:v>2403</c:v>
                </c:pt>
                <c:pt idx="646">
                  <c:v>2417</c:v>
                </c:pt>
                <c:pt idx="647">
                  <c:v>2417</c:v>
                </c:pt>
                <c:pt idx="648">
                  <c:v>2420</c:v>
                </c:pt>
                <c:pt idx="649">
                  <c:v>2434</c:v>
                </c:pt>
                <c:pt idx="650">
                  <c:v>2448</c:v>
                </c:pt>
                <c:pt idx="651">
                  <c:v>2455</c:v>
                </c:pt>
                <c:pt idx="652">
                  <c:v>2453</c:v>
                </c:pt>
                <c:pt idx="653">
                  <c:v>2461</c:v>
                </c:pt>
                <c:pt idx="654">
                  <c:v>2481</c:v>
                </c:pt>
                <c:pt idx="655">
                  <c:v>2496</c:v>
                </c:pt>
                <c:pt idx="656">
                  <c:v>2503</c:v>
                </c:pt>
                <c:pt idx="657">
                  <c:v>2532</c:v>
                </c:pt>
                <c:pt idx="658">
                  <c:v>2568</c:v>
                </c:pt>
                <c:pt idx="659">
                  <c:v>2589</c:v>
                </c:pt>
                <c:pt idx="660">
                  <c:v>2631</c:v>
                </c:pt>
                <c:pt idx="661">
                  <c:v>2662</c:v>
                </c:pt>
                <c:pt idx="662">
                  <c:v>2675</c:v>
                </c:pt>
                <c:pt idx="663">
                  <c:v>2716</c:v>
                </c:pt>
                <c:pt idx="664">
                  <c:v>2778</c:v>
                </c:pt>
                <c:pt idx="665">
                  <c:v>2839</c:v>
                </c:pt>
                <c:pt idx="666">
                  <c:v>2891</c:v>
                </c:pt>
                <c:pt idx="667">
                  <c:v>2947</c:v>
                </c:pt>
                <c:pt idx="668">
                  <c:v>2976</c:v>
                </c:pt>
                <c:pt idx="669">
                  <c:v>2969</c:v>
                </c:pt>
                <c:pt idx="670">
                  <c:v>3015</c:v>
                </c:pt>
                <c:pt idx="671">
                  <c:v>3031</c:v>
                </c:pt>
                <c:pt idx="672">
                  <c:v>3027</c:v>
                </c:pt>
                <c:pt idx="673">
                  <c:v>3041</c:v>
                </c:pt>
                <c:pt idx="674">
                  <c:v>3049</c:v>
                </c:pt>
                <c:pt idx="675">
                  <c:v>3039</c:v>
                </c:pt>
                <c:pt idx="676">
                  <c:v>3028</c:v>
                </c:pt>
                <c:pt idx="677">
                  <c:v>3035</c:v>
                </c:pt>
                <c:pt idx="678">
                  <c:v>3024</c:v>
                </c:pt>
                <c:pt idx="679">
                  <c:v>3028</c:v>
                </c:pt>
                <c:pt idx="680">
                  <c:v>3027</c:v>
                </c:pt>
                <c:pt idx="681">
                  <c:v>3013</c:v>
                </c:pt>
                <c:pt idx="682">
                  <c:v>2990</c:v>
                </c:pt>
                <c:pt idx="683">
                  <c:v>3222</c:v>
                </c:pt>
                <c:pt idx="684">
                  <c:v>3221</c:v>
                </c:pt>
                <c:pt idx="685">
                  <c:v>3237</c:v>
                </c:pt>
                <c:pt idx="686">
                  <c:v>3251</c:v>
                </c:pt>
                <c:pt idx="687">
                  <c:v>3291</c:v>
                </c:pt>
                <c:pt idx="688">
                  <c:v>3322</c:v>
                </c:pt>
                <c:pt idx="689">
                  <c:v>3356</c:v>
                </c:pt>
                <c:pt idx="690">
                  <c:v>3421</c:v>
                </c:pt>
                <c:pt idx="691">
                  <c:v>3498</c:v>
                </c:pt>
                <c:pt idx="692">
                  <c:v>3575</c:v>
                </c:pt>
                <c:pt idx="693">
                  <c:v>3626</c:v>
                </c:pt>
                <c:pt idx="694">
                  <c:v>3708</c:v>
                </c:pt>
                <c:pt idx="695">
                  <c:v>3783</c:v>
                </c:pt>
                <c:pt idx="696">
                  <c:v>3872</c:v>
                </c:pt>
                <c:pt idx="697">
                  <c:v>3904</c:v>
                </c:pt>
                <c:pt idx="698">
                  <c:v>3945</c:v>
                </c:pt>
                <c:pt idx="699">
                  <c:v>3991</c:v>
                </c:pt>
                <c:pt idx="700">
                  <c:v>4013</c:v>
                </c:pt>
                <c:pt idx="701">
                  <c:v>4033</c:v>
                </c:pt>
                <c:pt idx="702">
                  <c:v>4043</c:v>
                </c:pt>
                <c:pt idx="703">
                  <c:v>4049</c:v>
                </c:pt>
                <c:pt idx="704">
                  <c:v>4061</c:v>
                </c:pt>
                <c:pt idx="705">
                  <c:v>4030</c:v>
                </c:pt>
                <c:pt idx="706">
                  <c:v>4024</c:v>
                </c:pt>
                <c:pt idx="707">
                  <c:v>4022</c:v>
                </c:pt>
                <c:pt idx="708">
                  <c:v>4036</c:v>
                </c:pt>
                <c:pt idx="709">
                  <c:v>4017</c:v>
                </c:pt>
                <c:pt idx="710">
                  <c:v>4018</c:v>
                </c:pt>
                <c:pt idx="711">
                  <c:v>4018</c:v>
                </c:pt>
                <c:pt idx="712">
                  <c:v>4022</c:v>
                </c:pt>
                <c:pt idx="713">
                  <c:v>4024</c:v>
                </c:pt>
                <c:pt idx="714">
                  <c:v>4037</c:v>
                </c:pt>
                <c:pt idx="715">
                  <c:v>4035</c:v>
                </c:pt>
                <c:pt idx="716">
                  <c:v>4031</c:v>
                </c:pt>
                <c:pt idx="717">
                  <c:v>4040</c:v>
                </c:pt>
                <c:pt idx="718">
                  <c:v>4048</c:v>
                </c:pt>
                <c:pt idx="719">
                  <c:v>4047</c:v>
                </c:pt>
                <c:pt idx="720">
                  <c:v>4059</c:v>
                </c:pt>
                <c:pt idx="721">
                  <c:v>4020</c:v>
                </c:pt>
                <c:pt idx="722">
                  <c:v>4015</c:v>
                </c:pt>
                <c:pt idx="723">
                  <c:v>4040</c:v>
                </c:pt>
                <c:pt idx="724">
                  <c:v>4060</c:v>
                </c:pt>
                <c:pt idx="725">
                  <c:v>4103</c:v>
                </c:pt>
                <c:pt idx="726">
                  <c:v>4172</c:v>
                </c:pt>
                <c:pt idx="727">
                  <c:v>4220</c:v>
                </c:pt>
                <c:pt idx="728">
                  <c:v>4251</c:v>
                </c:pt>
                <c:pt idx="729">
                  <c:v>4273</c:v>
                </c:pt>
                <c:pt idx="730">
                  <c:v>4320</c:v>
                </c:pt>
                <c:pt idx="731">
                  <c:v>4341</c:v>
                </c:pt>
                <c:pt idx="732">
                  <c:v>4363</c:v>
                </c:pt>
                <c:pt idx="733">
                  <c:v>4369</c:v>
                </c:pt>
                <c:pt idx="734">
                  <c:v>4429</c:v>
                </c:pt>
                <c:pt idx="735">
                  <c:v>4479</c:v>
                </c:pt>
                <c:pt idx="736">
                  <c:v>4506</c:v>
                </c:pt>
                <c:pt idx="737">
                  <c:v>4550</c:v>
                </c:pt>
                <c:pt idx="738">
                  <c:v>4598</c:v>
                </c:pt>
                <c:pt idx="739">
                  <c:v>4630</c:v>
                </c:pt>
                <c:pt idx="740">
                  <c:v>4674</c:v>
                </c:pt>
                <c:pt idx="741">
                  <c:v>4727</c:v>
                </c:pt>
                <c:pt idx="742">
                  <c:v>4706</c:v>
                </c:pt>
                <c:pt idx="743">
                  <c:v>4678</c:v>
                </c:pt>
                <c:pt idx="744">
                  <c:v>4649</c:v>
                </c:pt>
                <c:pt idx="745">
                  <c:v>4634</c:v>
                </c:pt>
                <c:pt idx="746">
                  <c:v>4604</c:v>
                </c:pt>
                <c:pt idx="747">
                  <c:v>4580</c:v>
                </c:pt>
                <c:pt idx="748">
                  <c:v>4558</c:v>
                </c:pt>
                <c:pt idx="749">
                  <c:v>4533</c:v>
                </c:pt>
                <c:pt idx="750">
                  <c:v>4534</c:v>
                </c:pt>
                <c:pt idx="751">
                  <c:v>4516</c:v>
                </c:pt>
                <c:pt idx="752">
                  <c:v>4502</c:v>
                </c:pt>
                <c:pt idx="753">
                  <c:v>4474</c:v>
                </c:pt>
                <c:pt idx="754">
                  <c:v>4480</c:v>
                </c:pt>
                <c:pt idx="755">
                  <c:v>4448</c:v>
                </c:pt>
                <c:pt idx="756">
                  <c:v>4401</c:v>
                </c:pt>
                <c:pt idx="757">
                  <c:v>4399</c:v>
                </c:pt>
                <c:pt idx="758">
                  <c:v>4374</c:v>
                </c:pt>
                <c:pt idx="759">
                  <c:v>4359</c:v>
                </c:pt>
                <c:pt idx="760">
                  <c:v>4348</c:v>
                </c:pt>
                <c:pt idx="761">
                  <c:v>4330</c:v>
                </c:pt>
                <c:pt idx="762">
                  <c:v>4290</c:v>
                </c:pt>
                <c:pt idx="763">
                  <c:v>4306</c:v>
                </c:pt>
                <c:pt idx="764">
                  <c:v>4276</c:v>
                </c:pt>
                <c:pt idx="765">
                  <c:v>4247</c:v>
                </c:pt>
                <c:pt idx="766">
                  <c:v>4242</c:v>
                </c:pt>
                <c:pt idx="767">
                  <c:v>4249</c:v>
                </c:pt>
                <c:pt idx="768">
                  <c:v>4250</c:v>
                </c:pt>
                <c:pt idx="769">
                  <c:v>4242</c:v>
                </c:pt>
                <c:pt idx="770">
                  <c:v>4228</c:v>
                </c:pt>
                <c:pt idx="771">
                  <c:v>4225</c:v>
                </c:pt>
                <c:pt idx="772">
                  <c:v>4223</c:v>
                </c:pt>
                <c:pt idx="773">
                  <c:v>4218</c:v>
                </c:pt>
                <c:pt idx="774">
                  <c:v>4197</c:v>
                </c:pt>
                <c:pt idx="775">
                  <c:v>4187</c:v>
                </c:pt>
                <c:pt idx="776">
                  <c:v>4184</c:v>
                </c:pt>
                <c:pt idx="777">
                  <c:v>4158</c:v>
                </c:pt>
                <c:pt idx="778">
                  <c:v>4136</c:v>
                </c:pt>
                <c:pt idx="779">
                  <c:v>4105</c:v>
                </c:pt>
                <c:pt idx="780">
                  <c:v>4089</c:v>
                </c:pt>
                <c:pt idx="781">
                  <c:v>4061</c:v>
                </c:pt>
                <c:pt idx="782">
                  <c:v>4041</c:v>
                </c:pt>
                <c:pt idx="783">
                  <c:v>4030</c:v>
                </c:pt>
                <c:pt idx="784">
                  <c:v>4000</c:v>
                </c:pt>
                <c:pt idx="785">
                  <c:v>3997</c:v>
                </c:pt>
                <c:pt idx="786">
                  <c:v>4022</c:v>
                </c:pt>
                <c:pt idx="787">
                  <c:v>4019</c:v>
                </c:pt>
                <c:pt idx="788">
                  <c:v>4036</c:v>
                </c:pt>
                <c:pt idx="789">
                  <c:v>4042</c:v>
                </c:pt>
                <c:pt idx="790">
                  <c:v>4054</c:v>
                </c:pt>
                <c:pt idx="791">
                  <c:v>4061</c:v>
                </c:pt>
                <c:pt idx="792">
                  <c:v>4069</c:v>
                </c:pt>
                <c:pt idx="793">
                  <c:v>4084</c:v>
                </c:pt>
                <c:pt idx="794">
                  <c:v>4087</c:v>
                </c:pt>
                <c:pt idx="795">
                  <c:v>4111</c:v>
                </c:pt>
                <c:pt idx="796">
                  <c:v>4113</c:v>
                </c:pt>
                <c:pt idx="797">
                  <c:v>4102</c:v>
                </c:pt>
                <c:pt idx="798">
                  <c:v>4082</c:v>
                </c:pt>
                <c:pt idx="799">
                  <c:v>4056</c:v>
                </c:pt>
                <c:pt idx="800">
                  <c:v>4038</c:v>
                </c:pt>
                <c:pt idx="801">
                  <c:v>4033</c:v>
                </c:pt>
                <c:pt idx="802">
                  <c:v>4046</c:v>
                </c:pt>
                <c:pt idx="803">
                  <c:v>4058</c:v>
                </c:pt>
                <c:pt idx="804">
                  <c:v>4083</c:v>
                </c:pt>
                <c:pt idx="805">
                  <c:v>4078</c:v>
                </c:pt>
                <c:pt idx="806">
                  <c:v>4112</c:v>
                </c:pt>
                <c:pt idx="807">
                  <c:v>4142</c:v>
                </c:pt>
                <c:pt idx="808">
                  <c:v>4181</c:v>
                </c:pt>
                <c:pt idx="809">
                  <c:v>4212</c:v>
                </c:pt>
                <c:pt idx="810">
                  <c:v>4258</c:v>
                </c:pt>
                <c:pt idx="811">
                  <c:v>4289</c:v>
                </c:pt>
                <c:pt idx="812">
                  <c:v>4333</c:v>
                </c:pt>
                <c:pt idx="813">
                  <c:v>4379</c:v>
                </c:pt>
                <c:pt idx="814">
                  <c:v>4427</c:v>
                </c:pt>
                <c:pt idx="815">
                  <c:v>4507</c:v>
                </c:pt>
                <c:pt idx="816">
                  <c:v>4582</c:v>
                </c:pt>
                <c:pt idx="817">
                  <c:v>4611</c:v>
                </c:pt>
                <c:pt idx="818">
                  <c:v>4653</c:v>
                </c:pt>
                <c:pt idx="819">
                  <c:v>4702</c:v>
                </c:pt>
                <c:pt idx="820">
                  <c:v>4727</c:v>
                </c:pt>
                <c:pt idx="821">
                  <c:v>4763</c:v>
                </c:pt>
                <c:pt idx="822">
                  <c:v>4790</c:v>
                </c:pt>
                <c:pt idx="823">
                  <c:v>4806</c:v>
                </c:pt>
                <c:pt idx="824">
                  <c:v>4828</c:v>
                </c:pt>
                <c:pt idx="825">
                  <c:v>4833</c:v>
                </c:pt>
                <c:pt idx="826">
                  <c:v>4861</c:v>
                </c:pt>
                <c:pt idx="827">
                  <c:v>4875</c:v>
                </c:pt>
                <c:pt idx="828">
                  <c:v>4880</c:v>
                </c:pt>
                <c:pt idx="829">
                  <c:v>4877</c:v>
                </c:pt>
                <c:pt idx="830">
                  <c:v>4878</c:v>
                </c:pt>
                <c:pt idx="831">
                  <c:v>4879</c:v>
                </c:pt>
                <c:pt idx="832">
                  <c:v>4895</c:v>
                </c:pt>
                <c:pt idx="833">
                  <c:v>4899</c:v>
                </c:pt>
                <c:pt idx="834">
                  <c:v>4928</c:v>
                </c:pt>
                <c:pt idx="835">
                  <c:v>4942</c:v>
                </c:pt>
                <c:pt idx="836">
                  <c:v>4965</c:v>
                </c:pt>
                <c:pt idx="837">
                  <c:v>4985</c:v>
                </c:pt>
                <c:pt idx="838">
                  <c:v>5026</c:v>
                </c:pt>
                <c:pt idx="839">
                  <c:v>5058</c:v>
                </c:pt>
                <c:pt idx="840">
                  <c:v>5110</c:v>
                </c:pt>
                <c:pt idx="841">
                  <c:v>5101</c:v>
                </c:pt>
                <c:pt idx="842">
                  <c:v>5132</c:v>
                </c:pt>
                <c:pt idx="843">
                  <c:v>5183</c:v>
                </c:pt>
                <c:pt idx="844">
                  <c:v>5231</c:v>
                </c:pt>
                <c:pt idx="845">
                  <c:v>5301</c:v>
                </c:pt>
                <c:pt idx="846">
                  <c:v>5356</c:v>
                </c:pt>
                <c:pt idx="847">
                  <c:v>5391</c:v>
                </c:pt>
                <c:pt idx="848">
                  <c:v>5421</c:v>
                </c:pt>
                <c:pt idx="849">
                  <c:v>5431</c:v>
                </c:pt>
                <c:pt idx="850">
                  <c:v>5481</c:v>
                </c:pt>
                <c:pt idx="851">
                  <c:v>5529</c:v>
                </c:pt>
                <c:pt idx="852">
                  <c:v>5536</c:v>
                </c:pt>
                <c:pt idx="853">
                  <c:v>5526</c:v>
                </c:pt>
                <c:pt idx="854">
                  <c:v>5539</c:v>
                </c:pt>
                <c:pt idx="855">
                  <c:v>5543</c:v>
                </c:pt>
                <c:pt idx="856">
                  <c:v>5534</c:v>
                </c:pt>
                <c:pt idx="857">
                  <c:v>5528</c:v>
                </c:pt>
                <c:pt idx="858">
                  <c:v>5514</c:v>
                </c:pt>
                <c:pt idx="859">
                  <c:v>5516</c:v>
                </c:pt>
                <c:pt idx="860">
                  <c:v>5506</c:v>
                </c:pt>
                <c:pt idx="861">
                  <c:v>5490</c:v>
                </c:pt>
                <c:pt idx="862">
                  <c:v>5511</c:v>
                </c:pt>
                <c:pt idx="863">
                  <c:v>5527</c:v>
                </c:pt>
                <c:pt idx="864">
                  <c:v>5485</c:v>
                </c:pt>
                <c:pt idx="865">
                  <c:v>5464</c:v>
                </c:pt>
                <c:pt idx="866">
                  <c:v>5448</c:v>
                </c:pt>
                <c:pt idx="867">
                  <c:v>5407</c:v>
                </c:pt>
                <c:pt idx="868">
                  <c:v>5394</c:v>
                </c:pt>
                <c:pt idx="869">
                  <c:v>5386</c:v>
                </c:pt>
                <c:pt idx="870">
                  <c:v>5371</c:v>
                </c:pt>
                <c:pt idx="871">
                  <c:v>5350</c:v>
                </c:pt>
                <c:pt idx="872">
                  <c:v>5306</c:v>
                </c:pt>
                <c:pt idx="873">
                  <c:v>5247</c:v>
                </c:pt>
                <c:pt idx="874">
                  <c:v>5158</c:v>
                </c:pt>
                <c:pt idx="875">
                  <c:v>5124</c:v>
                </c:pt>
                <c:pt idx="876">
                  <c:v>5069</c:v>
                </c:pt>
                <c:pt idx="877">
                  <c:v>5025</c:v>
                </c:pt>
                <c:pt idx="878">
                  <c:v>4992</c:v>
                </c:pt>
                <c:pt idx="879">
                  <c:v>4929</c:v>
                </c:pt>
                <c:pt idx="880">
                  <c:v>4906</c:v>
                </c:pt>
                <c:pt idx="881">
                  <c:v>4885</c:v>
                </c:pt>
                <c:pt idx="882">
                  <c:v>4878</c:v>
                </c:pt>
                <c:pt idx="883">
                  <c:v>4878</c:v>
                </c:pt>
                <c:pt idx="884">
                  <c:v>4856</c:v>
                </c:pt>
                <c:pt idx="885">
                  <c:v>4830</c:v>
                </c:pt>
                <c:pt idx="886">
                  <c:v>4835</c:v>
                </c:pt>
                <c:pt idx="887">
                  <c:v>4828</c:v>
                </c:pt>
                <c:pt idx="888">
                  <c:v>4809</c:v>
                </c:pt>
                <c:pt idx="889">
                  <c:v>4779</c:v>
                </c:pt>
                <c:pt idx="890">
                  <c:v>4798</c:v>
                </c:pt>
                <c:pt idx="891">
                  <c:v>4813</c:v>
                </c:pt>
                <c:pt idx="892">
                  <c:v>4844</c:v>
                </c:pt>
                <c:pt idx="893">
                  <c:v>4842</c:v>
                </c:pt>
                <c:pt idx="894">
                  <c:v>4846</c:v>
                </c:pt>
                <c:pt idx="895">
                  <c:v>4853</c:v>
                </c:pt>
                <c:pt idx="896">
                  <c:v>4884</c:v>
                </c:pt>
                <c:pt idx="897">
                  <c:v>4863</c:v>
                </c:pt>
                <c:pt idx="898">
                  <c:v>4804</c:v>
                </c:pt>
                <c:pt idx="899">
                  <c:v>4769</c:v>
                </c:pt>
                <c:pt idx="900">
                  <c:v>4701</c:v>
                </c:pt>
                <c:pt idx="901">
                  <c:v>4642</c:v>
                </c:pt>
                <c:pt idx="902">
                  <c:v>4604</c:v>
                </c:pt>
                <c:pt idx="903">
                  <c:v>4559</c:v>
                </c:pt>
                <c:pt idx="904">
                  <c:v>4486</c:v>
                </c:pt>
                <c:pt idx="905">
                  <c:v>4405</c:v>
                </c:pt>
                <c:pt idx="906">
                  <c:v>4358</c:v>
                </c:pt>
                <c:pt idx="907">
                  <c:v>4301</c:v>
                </c:pt>
                <c:pt idx="908">
                  <c:v>4227</c:v>
                </c:pt>
                <c:pt idx="909">
                  <c:v>4193</c:v>
                </c:pt>
                <c:pt idx="910">
                  <c:v>4165</c:v>
                </c:pt>
                <c:pt idx="911">
                  <c:v>4118</c:v>
                </c:pt>
                <c:pt idx="912">
                  <c:v>4086</c:v>
                </c:pt>
                <c:pt idx="913">
                  <c:v>4051</c:v>
                </c:pt>
                <c:pt idx="914">
                  <c:v>4013</c:v>
                </c:pt>
                <c:pt idx="915">
                  <c:v>3981</c:v>
                </c:pt>
                <c:pt idx="916">
                  <c:v>3935</c:v>
                </c:pt>
                <c:pt idx="917">
                  <c:v>3900</c:v>
                </c:pt>
                <c:pt idx="918">
                  <c:v>3867</c:v>
                </c:pt>
                <c:pt idx="919">
                  <c:v>3833</c:v>
                </c:pt>
                <c:pt idx="920">
                  <c:v>3783</c:v>
                </c:pt>
                <c:pt idx="921">
                  <c:v>3755</c:v>
                </c:pt>
                <c:pt idx="922">
                  <c:v>3713</c:v>
                </c:pt>
                <c:pt idx="923">
                  <c:v>3694</c:v>
                </c:pt>
                <c:pt idx="924">
                  <c:v>3656</c:v>
                </c:pt>
                <c:pt idx="925">
                  <c:v>3611</c:v>
                </c:pt>
                <c:pt idx="926">
                  <c:v>3581</c:v>
                </c:pt>
                <c:pt idx="927">
                  <c:v>3526</c:v>
                </c:pt>
                <c:pt idx="928">
                  <c:v>3497</c:v>
                </c:pt>
                <c:pt idx="929">
                  <c:v>3466</c:v>
                </c:pt>
                <c:pt idx="930">
                  <c:v>3433</c:v>
                </c:pt>
                <c:pt idx="931">
                  <c:v>3407</c:v>
                </c:pt>
                <c:pt idx="932">
                  <c:v>3374</c:v>
                </c:pt>
                <c:pt idx="933">
                  <c:v>3360</c:v>
                </c:pt>
                <c:pt idx="934">
                  <c:v>3347</c:v>
                </c:pt>
                <c:pt idx="935">
                  <c:v>3333</c:v>
                </c:pt>
                <c:pt idx="936">
                  <c:v>3324</c:v>
                </c:pt>
                <c:pt idx="937">
                  <c:v>3306</c:v>
                </c:pt>
                <c:pt idx="938">
                  <c:v>3298</c:v>
                </c:pt>
                <c:pt idx="939">
                  <c:v>3302</c:v>
                </c:pt>
                <c:pt idx="940">
                  <c:v>3292</c:v>
                </c:pt>
                <c:pt idx="941">
                  <c:v>3286</c:v>
                </c:pt>
                <c:pt idx="942">
                  <c:v>3284</c:v>
                </c:pt>
                <c:pt idx="943">
                  <c:v>3273</c:v>
                </c:pt>
                <c:pt idx="944">
                  <c:v>3265</c:v>
                </c:pt>
                <c:pt idx="945">
                  <c:v>3270</c:v>
                </c:pt>
                <c:pt idx="946">
                  <c:v>3273</c:v>
                </c:pt>
                <c:pt idx="947">
                  <c:v>3257</c:v>
                </c:pt>
                <c:pt idx="948">
                  <c:v>3256</c:v>
                </c:pt>
                <c:pt idx="949">
                  <c:v>3240</c:v>
                </c:pt>
                <c:pt idx="950">
                  <c:v>3239</c:v>
                </c:pt>
                <c:pt idx="951">
                  <c:v>3232</c:v>
                </c:pt>
                <c:pt idx="952">
                  <c:v>3220</c:v>
                </c:pt>
                <c:pt idx="953">
                  <c:v>3210</c:v>
                </c:pt>
                <c:pt idx="954">
                  <c:v>3224</c:v>
                </c:pt>
                <c:pt idx="955">
                  <c:v>3212</c:v>
                </c:pt>
                <c:pt idx="956">
                  <c:v>3202</c:v>
                </c:pt>
                <c:pt idx="957">
                  <c:v>3200</c:v>
                </c:pt>
                <c:pt idx="958">
                  <c:v>3196</c:v>
                </c:pt>
                <c:pt idx="959">
                  <c:v>3193</c:v>
                </c:pt>
                <c:pt idx="960">
                  <c:v>3194</c:v>
                </c:pt>
                <c:pt idx="961">
                  <c:v>3182</c:v>
                </c:pt>
                <c:pt idx="962">
                  <c:v>3177</c:v>
                </c:pt>
                <c:pt idx="963">
                  <c:v>3178</c:v>
                </c:pt>
                <c:pt idx="964">
                  <c:v>3180</c:v>
                </c:pt>
                <c:pt idx="965">
                  <c:v>3185</c:v>
                </c:pt>
                <c:pt idx="966">
                  <c:v>3197</c:v>
                </c:pt>
                <c:pt idx="967">
                  <c:v>3183</c:v>
                </c:pt>
                <c:pt idx="968">
                  <c:v>3177</c:v>
                </c:pt>
                <c:pt idx="969">
                  <c:v>3193</c:v>
                </c:pt>
                <c:pt idx="970">
                  <c:v>3189</c:v>
                </c:pt>
                <c:pt idx="971">
                  <c:v>3186</c:v>
                </c:pt>
                <c:pt idx="972">
                  <c:v>3181</c:v>
                </c:pt>
                <c:pt idx="973">
                  <c:v>3162</c:v>
                </c:pt>
                <c:pt idx="974">
                  <c:v>3162</c:v>
                </c:pt>
                <c:pt idx="975">
                  <c:v>3171</c:v>
                </c:pt>
                <c:pt idx="976">
                  <c:v>3164</c:v>
                </c:pt>
                <c:pt idx="977">
                  <c:v>3163</c:v>
                </c:pt>
                <c:pt idx="978">
                  <c:v>3154</c:v>
                </c:pt>
                <c:pt idx="979">
                  <c:v>3149</c:v>
                </c:pt>
                <c:pt idx="980">
                  <c:v>3145</c:v>
                </c:pt>
                <c:pt idx="981">
                  <c:v>3126</c:v>
                </c:pt>
                <c:pt idx="982">
                  <c:v>3116</c:v>
                </c:pt>
                <c:pt idx="983">
                  <c:v>3126</c:v>
                </c:pt>
                <c:pt idx="984">
                  <c:v>3126</c:v>
                </c:pt>
                <c:pt idx="985">
                  <c:v>3125</c:v>
                </c:pt>
                <c:pt idx="986">
                  <c:v>3120</c:v>
                </c:pt>
                <c:pt idx="987">
                  <c:v>3103</c:v>
                </c:pt>
                <c:pt idx="988">
                  <c:v>3092</c:v>
                </c:pt>
                <c:pt idx="989">
                  <c:v>3076</c:v>
                </c:pt>
                <c:pt idx="990">
                  <c:v>3073</c:v>
                </c:pt>
                <c:pt idx="991">
                  <c:v>3067</c:v>
                </c:pt>
                <c:pt idx="992">
                  <c:v>3055</c:v>
                </c:pt>
                <c:pt idx="993">
                  <c:v>3058</c:v>
                </c:pt>
                <c:pt idx="994">
                  <c:v>3044</c:v>
                </c:pt>
                <c:pt idx="995">
                  <c:v>3031</c:v>
                </c:pt>
                <c:pt idx="996">
                  <c:v>3018</c:v>
                </c:pt>
                <c:pt idx="997">
                  <c:v>3004</c:v>
                </c:pt>
                <c:pt idx="998">
                  <c:v>2982</c:v>
                </c:pt>
                <c:pt idx="999">
                  <c:v>2962</c:v>
                </c:pt>
                <c:pt idx="1000">
                  <c:v>2942</c:v>
                </c:pt>
                <c:pt idx="1001">
                  <c:v>2909</c:v>
                </c:pt>
                <c:pt idx="1002">
                  <c:v>2889</c:v>
                </c:pt>
                <c:pt idx="1003">
                  <c:v>2874</c:v>
                </c:pt>
                <c:pt idx="1004">
                  <c:v>2863</c:v>
                </c:pt>
                <c:pt idx="1005">
                  <c:v>2861</c:v>
                </c:pt>
                <c:pt idx="1006">
                  <c:v>2862</c:v>
                </c:pt>
                <c:pt idx="1007">
                  <c:v>2866</c:v>
                </c:pt>
                <c:pt idx="1008">
                  <c:v>2849</c:v>
                </c:pt>
                <c:pt idx="1009">
                  <c:v>2838</c:v>
                </c:pt>
                <c:pt idx="1010">
                  <c:v>2834</c:v>
                </c:pt>
                <c:pt idx="1011">
                  <c:v>2820</c:v>
                </c:pt>
                <c:pt idx="1012">
                  <c:v>2829</c:v>
                </c:pt>
                <c:pt idx="1013">
                  <c:v>2827</c:v>
                </c:pt>
                <c:pt idx="1014">
                  <c:v>2830</c:v>
                </c:pt>
                <c:pt idx="1015">
                  <c:v>2806</c:v>
                </c:pt>
                <c:pt idx="1016">
                  <c:v>2802</c:v>
                </c:pt>
                <c:pt idx="1017">
                  <c:v>2804</c:v>
                </c:pt>
                <c:pt idx="1018">
                  <c:v>2796</c:v>
                </c:pt>
                <c:pt idx="1019">
                  <c:v>2797</c:v>
                </c:pt>
                <c:pt idx="1020">
                  <c:v>2776</c:v>
                </c:pt>
                <c:pt idx="1021">
                  <c:v>2770</c:v>
                </c:pt>
                <c:pt idx="1022">
                  <c:v>2772</c:v>
                </c:pt>
                <c:pt idx="1023">
                  <c:v>2754</c:v>
                </c:pt>
                <c:pt idx="1024">
                  <c:v>2738</c:v>
                </c:pt>
                <c:pt idx="1025">
                  <c:v>2733</c:v>
                </c:pt>
                <c:pt idx="1026">
                  <c:v>2715</c:v>
                </c:pt>
                <c:pt idx="1027">
                  <c:v>2708</c:v>
                </c:pt>
                <c:pt idx="1028">
                  <c:v>2706</c:v>
                </c:pt>
                <c:pt idx="1029">
                  <c:v>2709</c:v>
                </c:pt>
                <c:pt idx="1030">
                  <c:v>2701</c:v>
                </c:pt>
                <c:pt idx="1031">
                  <c:v>2683</c:v>
                </c:pt>
                <c:pt idx="1032">
                  <c:v>2674</c:v>
                </c:pt>
                <c:pt idx="1033">
                  <c:v>2664</c:v>
                </c:pt>
                <c:pt idx="1034">
                  <c:v>2663</c:v>
                </c:pt>
                <c:pt idx="1035">
                  <c:v>2662</c:v>
                </c:pt>
                <c:pt idx="1036">
                  <c:v>2654</c:v>
                </c:pt>
                <c:pt idx="1037">
                  <c:v>2650</c:v>
                </c:pt>
                <c:pt idx="1038">
                  <c:v>2634</c:v>
                </c:pt>
                <c:pt idx="1039">
                  <c:v>2631</c:v>
                </c:pt>
                <c:pt idx="1040">
                  <c:v>2620</c:v>
                </c:pt>
                <c:pt idx="1041">
                  <c:v>2608</c:v>
                </c:pt>
                <c:pt idx="1042">
                  <c:v>2595</c:v>
                </c:pt>
                <c:pt idx="1043">
                  <c:v>2585</c:v>
                </c:pt>
                <c:pt idx="1044">
                  <c:v>2576</c:v>
                </c:pt>
                <c:pt idx="1045">
                  <c:v>2581</c:v>
                </c:pt>
                <c:pt idx="1046">
                  <c:v>2577</c:v>
                </c:pt>
                <c:pt idx="1047">
                  <c:v>2571</c:v>
                </c:pt>
                <c:pt idx="1048">
                  <c:v>2570</c:v>
                </c:pt>
                <c:pt idx="1049">
                  <c:v>2580</c:v>
                </c:pt>
                <c:pt idx="1050">
                  <c:v>2582</c:v>
                </c:pt>
                <c:pt idx="1051">
                  <c:v>2583</c:v>
                </c:pt>
                <c:pt idx="1052">
                  <c:v>2592</c:v>
                </c:pt>
                <c:pt idx="1053">
                  <c:v>2608</c:v>
                </c:pt>
                <c:pt idx="1054">
                  <c:v>2617</c:v>
                </c:pt>
                <c:pt idx="1055">
                  <c:v>2625</c:v>
                </c:pt>
                <c:pt idx="1056">
                  <c:v>2627</c:v>
                </c:pt>
                <c:pt idx="1057">
                  <c:v>2640</c:v>
                </c:pt>
                <c:pt idx="1058">
                  <c:v>2641</c:v>
                </c:pt>
                <c:pt idx="1059">
                  <c:v>2659</c:v>
                </c:pt>
                <c:pt idx="1060">
                  <c:v>2669</c:v>
                </c:pt>
                <c:pt idx="1061">
                  <c:v>2685</c:v>
                </c:pt>
                <c:pt idx="1062">
                  <c:v>2704</c:v>
                </c:pt>
                <c:pt idx="1063">
                  <c:v>2723</c:v>
                </c:pt>
                <c:pt idx="1064">
                  <c:v>2734</c:v>
                </c:pt>
                <c:pt idx="1065">
                  <c:v>2737</c:v>
                </c:pt>
                <c:pt idx="1066">
                  <c:v>2753</c:v>
                </c:pt>
                <c:pt idx="1067">
                  <c:v>2765</c:v>
                </c:pt>
                <c:pt idx="1068">
                  <c:v>2767</c:v>
                </c:pt>
                <c:pt idx="1069">
                  <c:v>2771</c:v>
                </c:pt>
                <c:pt idx="1070">
                  <c:v>2765</c:v>
                </c:pt>
                <c:pt idx="1071">
                  <c:v>2768</c:v>
                </c:pt>
                <c:pt idx="1072">
                  <c:v>2779</c:v>
                </c:pt>
                <c:pt idx="1073">
                  <c:v>2793</c:v>
                </c:pt>
                <c:pt idx="1074">
                  <c:v>2818</c:v>
                </c:pt>
                <c:pt idx="1075">
                  <c:v>2848</c:v>
                </c:pt>
                <c:pt idx="1076">
                  <c:v>2844</c:v>
                </c:pt>
                <c:pt idx="1077">
                  <c:v>2841</c:v>
                </c:pt>
                <c:pt idx="1078">
                  <c:v>2845</c:v>
                </c:pt>
                <c:pt idx="1079">
                  <c:v>2862</c:v>
                </c:pt>
                <c:pt idx="1080">
                  <c:v>2855</c:v>
                </c:pt>
                <c:pt idx="1081">
                  <c:v>2840</c:v>
                </c:pt>
                <c:pt idx="1082">
                  <c:v>2838</c:v>
                </c:pt>
                <c:pt idx="1083">
                  <c:v>2843</c:v>
                </c:pt>
                <c:pt idx="1084">
                  <c:v>2858</c:v>
                </c:pt>
                <c:pt idx="1085">
                  <c:v>2848</c:v>
                </c:pt>
                <c:pt idx="1086">
                  <c:v>2859</c:v>
                </c:pt>
                <c:pt idx="1087">
                  <c:v>2870</c:v>
                </c:pt>
                <c:pt idx="1088">
                  <c:v>2862</c:v>
                </c:pt>
                <c:pt idx="1089">
                  <c:v>2865</c:v>
                </c:pt>
                <c:pt idx="1090">
                  <c:v>2866</c:v>
                </c:pt>
                <c:pt idx="1091">
                  <c:v>2867</c:v>
                </c:pt>
                <c:pt idx="1092">
                  <c:v>2890</c:v>
                </c:pt>
                <c:pt idx="1093">
                  <c:v>2893</c:v>
                </c:pt>
                <c:pt idx="1094">
                  <c:v>2886</c:v>
                </c:pt>
                <c:pt idx="1095">
                  <c:v>2879</c:v>
                </c:pt>
                <c:pt idx="1096">
                  <c:v>2886</c:v>
                </c:pt>
                <c:pt idx="1097">
                  <c:v>2890</c:v>
                </c:pt>
                <c:pt idx="1098">
                  <c:v>2902</c:v>
                </c:pt>
                <c:pt idx="1099">
                  <c:v>2906</c:v>
                </c:pt>
                <c:pt idx="1100">
                  <c:v>2928</c:v>
                </c:pt>
                <c:pt idx="1101">
                  <c:v>2923</c:v>
                </c:pt>
                <c:pt idx="1102">
                  <c:v>2929</c:v>
                </c:pt>
                <c:pt idx="1103">
                  <c:v>2934</c:v>
                </c:pt>
                <c:pt idx="1104">
                  <c:v>2935</c:v>
                </c:pt>
                <c:pt idx="1105">
                  <c:v>2937</c:v>
                </c:pt>
                <c:pt idx="1106">
                  <c:v>2942</c:v>
                </c:pt>
                <c:pt idx="1107">
                  <c:v>2950</c:v>
                </c:pt>
                <c:pt idx="1108">
                  <c:v>2945</c:v>
                </c:pt>
                <c:pt idx="1109">
                  <c:v>2955</c:v>
                </c:pt>
                <c:pt idx="1110">
                  <c:v>2978</c:v>
                </c:pt>
                <c:pt idx="1111">
                  <c:v>2995</c:v>
                </c:pt>
                <c:pt idx="1112">
                  <c:v>3004</c:v>
                </c:pt>
                <c:pt idx="1113">
                  <c:v>3026</c:v>
                </c:pt>
                <c:pt idx="1114">
                  <c:v>3038</c:v>
                </c:pt>
                <c:pt idx="1115">
                  <c:v>3040</c:v>
                </c:pt>
                <c:pt idx="1116">
                  <c:v>3035</c:v>
                </c:pt>
                <c:pt idx="1117">
                  <c:v>3029</c:v>
                </c:pt>
                <c:pt idx="1118">
                  <c:v>3035</c:v>
                </c:pt>
                <c:pt idx="1119">
                  <c:v>3036</c:v>
                </c:pt>
                <c:pt idx="1120">
                  <c:v>3043</c:v>
                </c:pt>
                <c:pt idx="1121">
                  <c:v>3064</c:v>
                </c:pt>
                <c:pt idx="1122">
                  <c:v>3076</c:v>
                </c:pt>
                <c:pt idx="1123">
                  <c:v>3083</c:v>
                </c:pt>
                <c:pt idx="1124">
                  <c:v>3082</c:v>
                </c:pt>
                <c:pt idx="1125">
                  <c:v>3088</c:v>
                </c:pt>
                <c:pt idx="1126">
                  <c:v>3099</c:v>
                </c:pt>
                <c:pt idx="1127">
                  <c:v>3099</c:v>
                </c:pt>
                <c:pt idx="1128">
                  <c:v>3131</c:v>
                </c:pt>
                <c:pt idx="1129">
                  <c:v>3142</c:v>
                </c:pt>
                <c:pt idx="1130">
                  <c:v>3150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04D-4661-95A6-35B423730146}"/>
            </c:ext>
          </c:extLst>
        </c:ser>
        <c:ser>
          <c:idx val="3"/>
          <c:order val="3"/>
          <c:tx>
            <c:strRef>
              <c:f>Sheet5!$H$1</c:f>
              <c:strCache>
                <c:ptCount val="1"/>
                <c:pt idx="0">
                  <c:v>ARCA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06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A03C099-1B74-4EE2-AF8A-FCFEA1845D44}" type="SERIESNAME">
                      <a:rPr lang="en-US"/>
                      <a:pPr>
                        <a:defRPr/>
                      </a:pPr>
                      <a:t>[SERIES NAME]</a:t>
                    </a:fld>
                    <a:endParaRPr lang="en-US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04D-4661-95A6-35B4237301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Sheet5!$A$2:$A$1132</c:f>
              <c:numCache>
                <c:formatCode>General</c:formatCode>
                <c:ptCount val="1131"/>
                <c:pt idx="0">
                  <c:v>19251231</c:v>
                </c:pt>
                <c:pt idx="1">
                  <c:v>19260130</c:v>
                </c:pt>
                <c:pt idx="2">
                  <c:v>19260227</c:v>
                </c:pt>
                <c:pt idx="3">
                  <c:v>19260331</c:v>
                </c:pt>
                <c:pt idx="4">
                  <c:v>19260430</c:v>
                </c:pt>
                <c:pt idx="5">
                  <c:v>19260528</c:v>
                </c:pt>
                <c:pt idx="6">
                  <c:v>19260630</c:v>
                </c:pt>
                <c:pt idx="7">
                  <c:v>19260731</c:v>
                </c:pt>
                <c:pt idx="8">
                  <c:v>19260831</c:v>
                </c:pt>
                <c:pt idx="9">
                  <c:v>19260930</c:v>
                </c:pt>
                <c:pt idx="10">
                  <c:v>19261030</c:v>
                </c:pt>
                <c:pt idx="11">
                  <c:v>19261130</c:v>
                </c:pt>
                <c:pt idx="12">
                  <c:v>19261231</c:v>
                </c:pt>
                <c:pt idx="13">
                  <c:v>19270131</c:v>
                </c:pt>
                <c:pt idx="14">
                  <c:v>19270228</c:v>
                </c:pt>
                <c:pt idx="15">
                  <c:v>19270331</c:v>
                </c:pt>
                <c:pt idx="16">
                  <c:v>19270430</c:v>
                </c:pt>
                <c:pt idx="17">
                  <c:v>19270531</c:v>
                </c:pt>
                <c:pt idx="18">
                  <c:v>19270630</c:v>
                </c:pt>
                <c:pt idx="19">
                  <c:v>19270730</c:v>
                </c:pt>
                <c:pt idx="20">
                  <c:v>19270831</c:v>
                </c:pt>
                <c:pt idx="21">
                  <c:v>19270930</c:v>
                </c:pt>
                <c:pt idx="22">
                  <c:v>19271031</c:v>
                </c:pt>
                <c:pt idx="23">
                  <c:v>19271130</c:v>
                </c:pt>
                <c:pt idx="24">
                  <c:v>19271231</c:v>
                </c:pt>
                <c:pt idx="25">
                  <c:v>19280131</c:v>
                </c:pt>
                <c:pt idx="26">
                  <c:v>19280229</c:v>
                </c:pt>
                <c:pt idx="27">
                  <c:v>19280331</c:v>
                </c:pt>
                <c:pt idx="28">
                  <c:v>19280430</c:v>
                </c:pt>
                <c:pt idx="29">
                  <c:v>19280531</c:v>
                </c:pt>
                <c:pt idx="30">
                  <c:v>19280630</c:v>
                </c:pt>
                <c:pt idx="31">
                  <c:v>19280731</c:v>
                </c:pt>
                <c:pt idx="32">
                  <c:v>19280831</c:v>
                </c:pt>
                <c:pt idx="33">
                  <c:v>19280929</c:v>
                </c:pt>
                <c:pt idx="34">
                  <c:v>19281031</c:v>
                </c:pt>
                <c:pt idx="35">
                  <c:v>19281130</c:v>
                </c:pt>
                <c:pt idx="36">
                  <c:v>19281231</c:v>
                </c:pt>
                <c:pt idx="37">
                  <c:v>19290131</c:v>
                </c:pt>
                <c:pt idx="38">
                  <c:v>19290228</c:v>
                </c:pt>
                <c:pt idx="39">
                  <c:v>19290328</c:v>
                </c:pt>
                <c:pt idx="40">
                  <c:v>19290430</c:v>
                </c:pt>
                <c:pt idx="41">
                  <c:v>19290531</c:v>
                </c:pt>
                <c:pt idx="42">
                  <c:v>19290629</c:v>
                </c:pt>
                <c:pt idx="43">
                  <c:v>19290731</c:v>
                </c:pt>
                <c:pt idx="44">
                  <c:v>19290830</c:v>
                </c:pt>
                <c:pt idx="45">
                  <c:v>19290930</c:v>
                </c:pt>
                <c:pt idx="46">
                  <c:v>19291031</c:v>
                </c:pt>
                <c:pt idx="47">
                  <c:v>19291127</c:v>
                </c:pt>
                <c:pt idx="48">
                  <c:v>19291231</c:v>
                </c:pt>
                <c:pt idx="49">
                  <c:v>19300131</c:v>
                </c:pt>
                <c:pt idx="50">
                  <c:v>19300228</c:v>
                </c:pt>
                <c:pt idx="51">
                  <c:v>19300331</c:v>
                </c:pt>
                <c:pt idx="52">
                  <c:v>19300430</c:v>
                </c:pt>
                <c:pt idx="53">
                  <c:v>19300529</c:v>
                </c:pt>
                <c:pt idx="54">
                  <c:v>19300630</c:v>
                </c:pt>
                <c:pt idx="55">
                  <c:v>19300731</c:v>
                </c:pt>
                <c:pt idx="56">
                  <c:v>19300829</c:v>
                </c:pt>
                <c:pt idx="57">
                  <c:v>19300930</c:v>
                </c:pt>
                <c:pt idx="58">
                  <c:v>19301031</c:v>
                </c:pt>
                <c:pt idx="59">
                  <c:v>19301129</c:v>
                </c:pt>
                <c:pt idx="60">
                  <c:v>19301231</c:v>
                </c:pt>
                <c:pt idx="61">
                  <c:v>19310131</c:v>
                </c:pt>
                <c:pt idx="62">
                  <c:v>19310228</c:v>
                </c:pt>
                <c:pt idx="63">
                  <c:v>19310331</c:v>
                </c:pt>
                <c:pt idx="64">
                  <c:v>19310430</c:v>
                </c:pt>
                <c:pt idx="65">
                  <c:v>19310529</c:v>
                </c:pt>
                <c:pt idx="66">
                  <c:v>19310630</c:v>
                </c:pt>
                <c:pt idx="67">
                  <c:v>19310731</c:v>
                </c:pt>
                <c:pt idx="68">
                  <c:v>19310831</c:v>
                </c:pt>
                <c:pt idx="69">
                  <c:v>19310930</c:v>
                </c:pt>
                <c:pt idx="70">
                  <c:v>19311031</c:v>
                </c:pt>
                <c:pt idx="71">
                  <c:v>19311130</c:v>
                </c:pt>
                <c:pt idx="72">
                  <c:v>19311231</c:v>
                </c:pt>
                <c:pt idx="73">
                  <c:v>19320130</c:v>
                </c:pt>
                <c:pt idx="74">
                  <c:v>19320229</c:v>
                </c:pt>
                <c:pt idx="75">
                  <c:v>19320331</c:v>
                </c:pt>
                <c:pt idx="76">
                  <c:v>19320430</c:v>
                </c:pt>
                <c:pt idx="77">
                  <c:v>19320531</c:v>
                </c:pt>
                <c:pt idx="78">
                  <c:v>19320630</c:v>
                </c:pt>
                <c:pt idx="79">
                  <c:v>19320730</c:v>
                </c:pt>
                <c:pt idx="80">
                  <c:v>19320831</c:v>
                </c:pt>
                <c:pt idx="81">
                  <c:v>19320930</c:v>
                </c:pt>
                <c:pt idx="82">
                  <c:v>19321031</c:v>
                </c:pt>
                <c:pt idx="83">
                  <c:v>19321130</c:v>
                </c:pt>
                <c:pt idx="84">
                  <c:v>19321231</c:v>
                </c:pt>
                <c:pt idx="85">
                  <c:v>19330131</c:v>
                </c:pt>
                <c:pt idx="86">
                  <c:v>19330228</c:v>
                </c:pt>
                <c:pt idx="87">
                  <c:v>19330331</c:v>
                </c:pt>
                <c:pt idx="88">
                  <c:v>19330429</c:v>
                </c:pt>
                <c:pt idx="89">
                  <c:v>19330531</c:v>
                </c:pt>
                <c:pt idx="90">
                  <c:v>19330630</c:v>
                </c:pt>
                <c:pt idx="91">
                  <c:v>19330731</c:v>
                </c:pt>
                <c:pt idx="92">
                  <c:v>19330831</c:v>
                </c:pt>
                <c:pt idx="93">
                  <c:v>19330930</c:v>
                </c:pt>
                <c:pt idx="94">
                  <c:v>19331031</c:v>
                </c:pt>
                <c:pt idx="95">
                  <c:v>19331129</c:v>
                </c:pt>
                <c:pt idx="96">
                  <c:v>19331230</c:v>
                </c:pt>
                <c:pt idx="97">
                  <c:v>19340131</c:v>
                </c:pt>
                <c:pt idx="98">
                  <c:v>19340228</c:v>
                </c:pt>
                <c:pt idx="99">
                  <c:v>19340331</c:v>
                </c:pt>
                <c:pt idx="100">
                  <c:v>19340430</c:v>
                </c:pt>
                <c:pt idx="101">
                  <c:v>19340531</c:v>
                </c:pt>
                <c:pt idx="102">
                  <c:v>19340630</c:v>
                </c:pt>
                <c:pt idx="103">
                  <c:v>19340731</c:v>
                </c:pt>
                <c:pt idx="104">
                  <c:v>19340831</c:v>
                </c:pt>
                <c:pt idx="105">
                  <c:v>19340929</c:v>
                </c:pt>
                <c:pt idx="106">
                  <c:v>19341031</c:v>
                </c:pt>
                <c:pt idx="107">
                  <c:v>19341130</c:v>
                </c:pt>
                <c:pt idx="108">
                  <c:v>19341231</c:v>
                </c:pt>
                <c:pt idx="109">
                  <c:v>19350131</c:v>
                </c:pt>
                <c:pt idx="110">
                  <c:v>19350228</c:v>
                </c:pt>
                <c:pt idx="111">
                  <c:v>19350330</c:v>
                </c:pt>
                <c:pt idx="112">
                  <c:v>19350430</c:v>
                </c:pt>
                <c:pt idx="113">
                  <c:v>19350531</c:v>
                </c:pt>
                <c:pt idx="114">
                  <c:v>19350629</c:v>
                </c:pt>
                <c:pt idx="115">
                  <c:v>19350731</c:v>
                </c:pt>
                <c:pt idx="116">
                  <c:v>19350831</c:v>
                </c:pt>
                <c:pt idx="117">
                  <c:v>19350930</c:v>
                </c:pt>
                <c:pt idx="118">
                  <c:v>19351031</c:v>
                </c:pt>
                <c:pt idx="119">
                  <c:v>19351130</c:v>
                </c:pt>
                <c:pt idx="120">
                  <c:v>19351231</c:v>
                </c:pt>
                <c:pt idx="121">
                  <c:v>19360131</c:v>
                </c:pt>
                <c:pt idx="122">
                  <c:v>19360229</c:v>
                </c:pt>
                <c:pt idx="123">
                  <c:v>19360331</c:v>
                </c:pt>
                <c:pt idx="124">
                  <c:v>19360430</c:v>
                </c:pt>
                <c:pt idx="125">
                  <c:v>19360529</c:v>
                </c:pt>
                <c:pt idx="126">
                  <c:v>19360630</c:v>
                </c:pt>
                <c:pt idx="127">
                  <c:v>19360731</c:v>
                </c:pt>
                <c:pt idx="128">
                  <c:v>19360831</c:v>
                </c:pt>
                <c:pt idx="129">
                  <c:v>19360930</c:v>
                </c:pt>
                <c:pt idx="130">
                  <c:v>19361031</c:v>
                </c:pt>
                <c:pt idx="131">
                  <c:v>19361130</c:v>
                </c:pt>
                <c:pt idx="132">
                  <c:v>19361231</c:v>
                </c:pt>
                <c:pt idx="133">
                  <c:v>19370130</c:v>
                </c:pt>
                <c:pt idx="134">
                  <c:v>19370227</c:v>
                </c:pt>
                <c:pt idx="135">
                  <c:v>19370331</c:v>
                </c:pt>
                <c:pt idx="136">
                  <c:v>19370430</c:v>
                </c:pt>
                <c:pt idx="137">
                  <c:v>19370528</c:v>
                </c:pt>
                <c:pt idx="138">
                  <c:v>19370630</c:v>
                </c:pt>
                <c:pt idx="139">
                  <c:v>19370731</c:v>
                </c:pt>
                <c:pt idx="140">
                  <c:v>19370831</c:v>
                </c:pt>
                <c:pt idx="141">
                  <c:v>19370930</c:v>
                </c:pt>
                <c:pt idx="142">
                  <c:v>19371030</c:v>
                </c:pt>
                <c:pt idx="143">
                  <c:v>19371130</c:v>
                </c:pt>
                <c:pt idx="144">
                  <c:v>19371231</c:v>
                </c:pt>
                <c:pt idx="145">
                  <c:v>19380131</c:v>
                </c:pt>
                <c:pt idx="146">
                  <c:v>19380228</c:v>
                </c:pt>
                <c:pt idx="147">
                  <c:v>19380331</c:v>
                </c:pt>
                <c:pt idx="148">
                  <c:v>19380430</c:v>
                </c:pt>
                <c:pt idx="149">
                  <c:v>19380531</c:v>
                </c:pt>
                <c:pt idx="150">
                  <c:v>19380630</c:v>
                </c:pt>
                <c:pt idx="151">
                  <c:v>19380730</c:v>
                </c:pt>
                <c:pt idx="152">
                  <c:v>19380831</c:v>
                </c:pt>
                <c:pt idx="153">
                  <c:v>19380930</c:v>
                </c:pt>
                <c:pt idx="154">
                  <c:v>19381031</c:v>
                </c:pt>
                <c:pt idx="155">
                  <c:v>19381130</c:v>
                </c:pt>
                <c:pt idx="156">
                  <c:v>19381231</c:v>
                </c:pt>
                <c:pt idx="157">
                  <c:v>19390131</c:v>
                </c:pt>
                <c:pt idx="158">
                  <c:v>19390228</c:v>
                </c:pt>
                <c:pt idx="159">
                  <c:v>19390331</c:v>
                </c:pt>
                <c:pt idx="160">
                  <c:v>19390429</c:v>
                </c:pt>
                <c:pt idx="161">
                  <c:v>19390531</c:v>
                </c:pt>
                <c:pt idx="162">
                  <c:v>19390630</c:v>
                </c:pt>
                <c:pt idx="163">
                  <c:v>19390731</c:v>
                </c:pt>
                <c:pt idx="164">
                  <c:v>19390831</c:v>
                </c:pt>
                <c:pt idx="165">
                  <c:v>19390930</c:v>
                </c:pt>
                <c:pt idx="166">
                  <c:v>19391031</c:v>
                </c:pt>
                <c:pt idx="167">
                  <c:v>19391130</c:v>
                </c:pt>
                <c:pt idx="168">
                  <c:v>19391230</c:v>
                </c:pt>
                <c:pt idx="169">
                  <c:v>19400131</c:v>
                </c:pt>
                <c:pt idx="170">
                  <c:v>19400229</c:v>
                </c:pt>
                <c:pt idx="171">
                  <c:v>19400330</c:v>
                </c:pt>
                <c:pt idx="172">
                  <c:v>19400430</c:v>
                </c:pt>
                <c:pt idx="173">
                  <c:v>19400531</c:v>
                </c:pt>
                <c:pt idx="174">
                  <c:v>19400629</c:v>
                </c:pt>
                <c:pt idx="175">
                  <c:v>19400731</c:v>
                </c:pt>
                <c:pt idx="176">
                  <c:v>19400831</c:v>
                </c:pt>
                <c:pt idx="177">
                  <c:v>19400930</c:v>
                </c:pt>
                <c:pt idx="178">
                  <c:v>19401031</c:v>
                </c:pt>
                <c:pt idx="179">
                  <c:v>19401130</c:v>
                </c:pt>
                <c:pt idx="180">
                  <c:v>19401231</c:v>
                </c:pt>
                <c:pt idx="181">
                  <c:v>19410131</c:v>
                </c:pt>
                <c:pt idx="182">
                  <c:v>19410228</c:v>
                </c:pt>
                <c:pt idx="183">
                  <c:v>19410331</c:v>
                </c:pt>
                <c:pt idx="184">
                  <c:v>19410430</c:v>
                </c:pt>
                <c:pt idx="185">
                  <c:v>19410531</c:v>
                </c:pt>
                <c:pt idx="186">
                  <c:v>19410630</c:v>
                </c:pt>
                <c:pt idx="187">
                  <c:v>19410731</c:v>
                </c:pt>
                <c:pt idx="188">
                  <c:v>19410830</c:v>
                </c:pt>
                <c:pt idx="189">
                  <c:v>19410930</c:v>
                </c:pt>
                <c:pt idx="190">
                  <c:v>19411031</c:v>
                </c:pt>
                <c:pt idx="191">
                  <c:v>19411129</c:v>
                </c:pt>
                <c:pt idx="192">
                  <c:v>19411231</c:v>
                </c:pt>
                <c:pt idx="193">
                  <c:v>19420131</c:v>
                </c:pt>
                <c:pt idx="194">
                  <c:v>19420228</c:v>
                </c:pt>
                <c:pt idx="195">
                  <c:v>19420331</c:v>
                </c:pt>
                <c:pt idx="196">
                  <c:v>19420430</c:v>
                </c:pt>
                <c:pt idx="197">
                  <c:v>19420529</c:v>
                </c:pt>
                <c:pt idx="198">
                  <c:v>19420630</c:v>
                </c:pt>
                <c:pt idx="199">
                  <c:v>19420731</c:v>
                </c:pt>
                <c:pt idx="200">
                  <c:v>19420831</c:v>
                </c:pt>
                <c:pt idx="201">
                  <c:v>19420930</c:v>
                </c:pt>
                <c:pt idx="202">
                  <c:v>19421031</c:v>
                </c:pt>
                <c:pt idx="203">
                  <c:v>19421130</c:v>
                </c:pt>
                <c:pt idx="204">
                  <c:v>19421231</c:v>
                </c:pt>
                <c:pt idx="205">
                  <c:v>19430130</c:v>
                </c:pt>
                <c:pt idx="206">
                  <c:v>19430227</c:v>
                </c:pt>
                <c:pt idx="207">
                  <c:v>19430331</c:v>
                </c:pt>
                <c:pt idx="208">
                  <c:v>19430430</c:v>
                </c:pt>
                <c:pt idx="209">
                  <c:v>19430529</c:v>
                </c:pt>
                <c:pt idx="210">
                  <c:v>19430630</c:v>
                </c:pt>
                <c:pt idx="211">
                  <c:v>19430731</c:v>
                </c:pt>
                <c:pt idx="212">
                  <c:v>19430831</c:v>
                </c:pt>
                <c:pt idx="213">
                  <c:v>19430930</c:v>
                </c:pt>
                <c:pt idx="214">
                  <c:v>19431030</c:v>
                </c:pt>
                <c:pt idx="215">
                  <c:v>19431130</c:v>
                </c:pt>
                <c:pt idx="216">
                  <c:v>19431231</c:v>
                </c:pt>
                <c:pt idx="217">
                  <c:v>19440131</c:v>
                </c:pt>
                <c:pt idx="218">
                  <c:v>19440229</c:v>
                </c:pt>
                <c:pt idx="219">
                  <c:v>19440331</c:v>
                </c:pt>
                <c:pt idx="220">
                  <c:v>19440429</c:v>
                </c:pt>
                <c:pt idx="221">
                  <c:v>19440531</c:v>
                </c:pt>
                <c:pt idx="222">
                  <c:v>19440630</c:v>
                </c:pt>
                <c:pt idx="223">
                  <c:v>19440731</c:v>
                </c:pt>
                <c:pt idx="224">
                  <c:v>19440831</c:v>
                </c:pt>
                <c:pt idx="225">
                  <c:v>19440930</c:v>
                </c:pt>
                <c:pt idx="226">
                  <c:v>19441031</c:v>
                </c:pt>
                <c:pt idx="227">
                  <c:v>19441130</c:v>
                </c:pt>
                <c:pt idx="228">
                  <c:v>19441230</c:v>
                </c:pt>
                <c:pt idx="229">
                  <c:v>19450131</c:v>
                </c:pt>
                <c:pt idx="230">
                  <c:v>19450228</c:v>
                </c:pt>
                <c:pt idx="231">
                  <c:v>19450331</c:v>
                </c:pt>
                <c:pt idx="232">
                  <c:v>19450430</c:v>
                </c:pt>
                <c:pt idx="233">
                  <c:v>19450531</c:v>
                </c:pt>
                <c:pt idx="234">
                  <c:v>19450630</c:v>
                </c:pt>
                <c:pt idx="235">
                  <c:v>19450731</c:v>
                </c:pt>
                <c:pt idx="236">
                  <c:v>19450831</c:v>
                </c:pt>
                <c:pt idx="237">
                  <c:v>19450929</c:v>
                </c:pt>
                <c:pt idx="238">
                  <c:v>19451031</c:v>
                </c:pt>
                <c:pt idx="239">
                  <c:v>19451130</c:v>
                </c:pt>
                <c:pt idx="240">
                  <c:v>19451231</c:v>
                </c:pt>
                <c:pt idx="241">
                  <c:v>19460131</c:v>
                </c:pt>
                <c:pt idx="242">
                  <c:v>19460228</c:v>
                </c:pt>
                <c:pt idx="243">
                  <c:v>19460330</c:v>
                </c:pt>
                <c:pt idx="244">
                  <c:v>19460430</c:v>
                </c:pt>
                <c:pt idx="245">
                  <c:v>19460531</c:v>
                </c:pt>
                <c:pt idx="246">
                  <c:v>19460628</c:v>
                </c:pt>
                <c:pt idx="247">
                  <c:v>19460731</c:v>
                </c:pt>
                <c:pt idx="248">
                  <c:v>19460830</c:v>
                </c:pt>
                <c:pt idx="249">
                  <c:v>19460930</c:v>
                </c:pt>
                <c:pt idx="250">
                  <c:v>19461031</c:v>
                </c:pt>
                <c:pt idx="251">
                  <c:v>19461130</c:v>
                </c:pt>
                <c:pt idx="252">
                  <c:v>19461231</c:v>
                </c:pt>
                <c:pt idx="253">
                  <c:v>19470131</c:v>
                </c:pt>
                <c:pt idx="254">
                  <c:v>19470228</c:v>
                </c:pt>
                <c:pt idx="255">
                  <c:v>19470331</c:v>
                </c:pt>
                <c:pt idx="256">
                  <c:v>19470430</c:v>
                </c:pt>
                <c:pt idx="257">
                  <c:v>19470529</c:v>
                </c:pt>
                <c:pt idx="258">
                  <c:v>19470630</c:v>
                </c:pt>
                <c:pt idx="259">
                  <c:v>19470731</c:v>
                </c:pt>
                <c:pt idx="260">
                  <c:v>19470829</c:v>
                </c:pt>
                <c:pt idx="261">
                  <c:v>19470930</c:v>
                </c:pt>
                <c:pt idx="262">
                  <c:v>19471031</c:v>
                </c:pt>
                <c:pt idx="263">
                  <c:v>19471129</c:v>
                </c:pt>
                <c:pt idx="264">
                  <c:v>19471231</c:v>
                </c:pt>
                <c:pt idx="265">
                  <c:v>19480131</c:v>
                </c:pt>
                <c:pt idx="266">
                  <c:v>19480228</c:v>
                </c:pt>
                <c:pt idx="267">
                  <c:v>19480331</c:v>
                </c:pt>
                <c:pt idx="268">
                  <c:v>19480430</c:v>
                </c:pt>
                <c:pt idx="269">
                  <c:v>19480528</c:v>
                </c:pt>
                <c:pt idx="270">
                  <c:v>19480630</c:v>
                </c:pt>
                <c:pt idx="271">
                  <c:v>19480730</c:v>
                </c:pt>
                <c:pt idx="272">
                  <c:v>19480831</c:v>
                </c:pt>
                <c:pt idx="273">
                  <c:v>19480930</c:v>
                </c:pt>
                <c:pt idx="274">
                  <c:v>19481030</c:v>
                </c:pt>
                <c:pt idx="275">
                  <c:v>19481130</c:v>
                </c:pt>
                <c:pt idx="276">
                  <c:v>19481231</c:v>
                </c:pt>
                <c:pt idx="277">
                  <c:v>19490131</c:v>
                </c:pt>
                <c:pt idx="278">
                  <c:v>19490228</c:v>
                </c:pt>
                <c:pt idx="279">
                  <c:v>19490331</c:v>
                </c:pt>
                <c:pt idx="280">
                  <c:v>19490430</c:v>
                </c:pt>
                <c:pt idx="281">
                  <c:v>19490531</c:v>
                </c:pt>
                <c:pt idx="282">
                  <c:v>19490630</c:v>
                </c:pt>
                <c:pt idx="283">
                  <c:v>19490729</c:v>
                </c:pt>
                <c:pt idx="284">
                  <c:v>19490831</c:v>
                </c:pt>
                <c:pt idx="285">
                  <c:v>19490930</c:v>
                </c:pt>
                <c:pt idx="286">
                  <c:v>19491031</c:v>
                </c:pt>
                <c:pt idx="287">
                  <c:v>19491130</c:v>
                </c:pt>
                <c:pt idx="288">
                  <c:v>19491231</c:v>
                </c:pt>
                <c:pt idx="289">
                  <c:v>19500131</c:v>
                </c:pt>
                <c:pt idx="290">
                  <c:v>19500228</c:v>
                </c:pt>
                <c:pt idx="291">
                  <c:v>19500331</c:v>
                </c:pt>
                <c:pt idx="292">
                  <c:v>19500429</c:v>
                </c:pt>
                <c:pt idx="293">
                  <c:v>19500531</c:v>
                </c:pt>
                <c:pt idx="294">
                  <c:v>19500630</c:v>
                </c:pt>
                <c:pt idx="295">
                  <c:v>19500731</c:v>
                </c:pt>
                <c:pt idx="296">
                  <c:v>19500831</c:v>
                </c:pt>
                <c:pt idx="297">
                  <c:v>19500929</c:v>
                </c:pt>
                <c:pt idx="298">
                  <c:v>19501031</c:v>
                </c:pt>
                <c:pt idx="299">
                  <c:v>19501130</c:v>
                </c:pt>
                <c:pt idx="300">
                  <c:v>19501230</c:v>
                </c:pt>
                <c:pt idx="301">
                  <c:v>19510131</c:v>
                </c:pt>
                <c:pt idx="302">
                  <c:v>19510228</c:v>
                </c:pt>
                <c:pt idx="303">
                  <c:v>19510331</c:v>
                </c:pt>
                <c:pt idx="304">
                  <c:v>19510430</c:v>
                </c:pt>
                <c:pt idx="305">
                  <c:v>19510531</c:v>
                </c:pt>
                <c:pt idx="306">
                  <c:v>19510629</c:v>
                </c:pt>
                <c:pt idx="307">
                  <c:v>19510731</c:v>
                </c:pt>
                <c:pt idx="308">
                  <c:v>19510831</c:v>
                </c:pt>
                <c:pt idx="309">
                  <c:v>19510928</c:v>
                </c:pt>
                <c:pt idx="310">
                  <c:v>19511031</c:v>
                </c:pt>
                <c:pt idx="311">
                  <c:v>19511130</c:v>
                </c:pt>
                <c:pt idx="312">
                  <c:v>19511231</c:v>
                </c:pt>
                <c:pt idx="313">
                  <c:v>19520131</c:v>
                </c:pt>
                <c:pt idx="314">
                  <c:v>19520229</c:v>
                </c:pt>
                <c:pt idx="315">
                  <c:v>19520331</c:v>
                </c:pt>
                <c:pt idx="316">
                  <c:v>19520430</c:v>
                </c:pt>
                <c:pt idx="317">
                  <c:v>19520529</c:v>
                </c:pt>
                <c:pt idx="318">
                  <c:v>19520630</c:v>
                </c:pt>
                <c:pt idx="319">
                  <c:v>19520731</c:v>
                </c:pt>
                <c:pt idx="320">
                  <c:v>19520829</c:v>
                </c:pt>
                <c:pt idx="321">
                  <c:v>19520930</c:v>
                </c:pt>
                <c:pt idx="322">
                  <c:v>19521031</c:v>
                </c:pt>
                <c:pt idx="323">
                  <c:v>19521128</c:v>
                </c:pt>
                <c:pt idx="324">
                  <c:v>19521231</c:v>
                </c:pt>
                <c:pt idx="325">
                  <c:v>19530130</c:v>
                </c:pt>
                <c:pt idx="326">
                  <c:v>19530227</c:v>
                </c:pt>
                <c:pt idx="327">
                  <c:v>19530331</c:v>
                </c:pt>
                <c:pt idx="328">
                  <c:v>19530430</c:v>
                </c:pt>
                <c:pt idx="329">
                  <c:v>19530529</c:v>
                </c:pt>
                <c:pt idx="330">
                  <c:v>19530630</c:v>
                </c:pt>
                <c:pt idx="331">
                  <c:v>19530731</c:v>
                </c:pt>
                <c:pt idx="332">
                  <c:v>19530831</c:v>
                </c:pt>
                <c:pt idx="333">
                  <c:v>19530930</c:v>
                </c:pt>
                <c:pt idx="334">
                  <c:v>19531030</c:v>
                </c:pt>
                <c:pt idx="335">
                  <c:v>19531130</c:v>
                </c:pt>
                <c:pt idx="336">
                  <c:v>19531231</c:v>
                </c:pt>
                <c:pt idx="337">
                  <c:v>19540129</c:v>
                </c:pt>
                <c:pt idx="338">
                  <c:v>19540226</c:v>
                </c:pt>
                <c:pt idx="339">
                  <c:v>19540331</c:v>
                </c:pt>
                <c:pt idx="340">
                  <c:v>19540430</c:v>
                </c:pt>
                <c:pt idx="341">
                  <c:v>19540528</c:v>
                </c:pt>
                <c:pt idx="342">
                  <c:v>19540630</c:v>
                </c:pt>
                <c:pt idx="343">
                  <c:v>19540730</c:v>
                </c:pt>
                <c:pt idx="344">
                  <c:v>19540831</c:v>
                </c:pt>
                <c:pt idx="345">
                  <c:v>19540930</c:v>
                </c:pt>
                <c:pt idx="346">
                  <c:v>19541029</c:v>
                </c:pt>
                <c:pt idx="347">
                  <c:v>19541130</c:v>
                </c:pt>
                <c:pt idx="348">
                  <c:v>19541231</c:v>
                </c:pt>
                <c:pt idx="349">
                  <c:v>19550131</c:v>
                </c:pt>
                <c:pt idx="350">
                  <c:v>19550228</c:v>
                </c:pt>
                <c:pt idx="351">
                  <c:v>19550331</c:v>
                </c:pt>
                <c:pt idx="352">
                  <c:v>19550429</c:v>
                </c:pt>
                <c:pt idx="353">
                  <c:v>19550531</c:v>
                </c:pt>
                <c:pt idx="354">
                  <c:v>19550630</c:v>
                </c:pt>
                <c:pt idx="355">
                  <c:v>19550729</c:v>
                </c:pt>
                <c:pt idx="356">
                  <c:v>19550831</c:v>
                </c:pt>
                <c:pt idx="357">
                  <c:v>19550930</c:v>
                </c:pt>
                <c:pt idx="358">
                  <c:v>19551031</c:v>
                </c:pt>
                <c:pt idx="359">
                  <c:v>19551130</c:v>
                </c:pt>
                <c:pt idx="360">
                  <c:v>19551230</c:v>
                </c:pt>
                <c:pt idx="361">
                  <c:v>19560131</c:v>
                </c:pt>
                <c:pt idx="362">
                  <c:v>19560229</c:v>
                </c:pt>
                <c:pt idx="363">
                  <c:v>19560329</c:v>
                </c:pt>
                <c:pt idx="364">
                  <c:v>19560430</c:v>
                </c:pt>
                <c:pt idx="365">
                  <c:v>19560531</c:v>
                </c:pt>
                <c:pt idx="366">
                  <c:v>19560629</c:v>
                </c:pt>
                <c:pt idx="367">
                  <c:v>19560731</c:v>
                </c:pt>
                <c:pt idx="368">
                  <c:v>19560831</c:v>
                </c:pt>
                <c:pt idx="369">
                  <c:v>19560928</c:v>
                </c:pt>
                <c:pt idx="370">
                  <c:v>19561031</c:v>
                </c:pt>
                <c:pt idx="371">
                  <c:v>19561130</c:v>
                </c:pt>
                <c:pt idx="372">
                  <c:v>19561231</c:v>
                </c:pt>
                <c:pt idx="373">
                  <c:v>19570131</c:v>
                </c:pt>
                <c:pt idx="374">
                  <c:v>19570228</c:v>
                </c:pt>
                <c:pt idx="375">
                  <c:v>19570329</c:v>
                </c:pt>
                <c:pt idx="376">
                  <c:v>19570430</c:v>
                </c:pt>
                <c:pt idx="377">
                  <c:v>19570531</c:v>
                </c:pt>
                <c:pt idx="378">
                  <c:v>19570628</c:v>
                </c:pt>
                <c:pt idx="379">
                  <c:v>19570731</c:v>
                </c:pt>
                <c:pt idx="380">
                  <c:v>19570830</c:v>
                </c:pt>
                <c:pt idx="381">
                  <c:v>19570930</c:v>
                </c:pt>
                <c:pt idx="382">
                  <c:v>19571031</c:v>
                </c:pt>
                <c:pt idx="383">
                  <c:v>19571129</c:v>
                </c:pt>
                <c:pt idx="384">
                  <c:v>19571231</c:v>
                </c:pt>
                <c:pt idx="385">
                  <c:v>19580131</c:v>
                </c:pt>
                <c:pt idx="386">
                  <c:v>19580228</c:v>
                </c:pt>
                <c:pt idx="387">
                  <c:v>19580331</c:v>
                </c:pt>
                <c:pt idx="388">
                  <c:v>19580430</c:v>
                </c:pt>
                <c:pt idx="389">
                  <c:v>19580529</c:v>
                </c:pt>
                <c:pt idx="390">
                  <c:v>19580630</c:v>
                </c:pt>
                <c:pt idx="391">
                  <c:v>19580731</c:v>
                </c:pt>
                <c:pt idx="392">
                  <c:v>19580829</c:v>
                </c:pt>
                <c:pt idx="393">
                  <c:v>19580930</c:v>
                </c:pt>
                <c:pt idx="394">
                  <c:v>19581031</c:v>
                </c:pt>
                <c:pt idx="395">
                  <c:v>19581128</c:v>
                </c:pt>
                <c:pt idx="396">
                  <c:v>19581231</c:v>
                </c:pt>
                <c:pt idx="397">
                  <c:v>19590130</c:v>
                </c:pt>
                <c:pt idx="398">
                  <c:v>19590227</c:v>
                </c:pt>
                <c:pt idx="399">
                  <c:v>19590331</c:v>
                </c:pt>
                <c:pt idx="400">
                  <c:v>19590430</c:v>
                </c:pt>
                <c:pt idx="401">
                  <c:v>19590529</c:v>
                </c:pt>
                <c:pt idx="402">
                  <c:v>19590630</c:v>
                </c:pt>
                <c:pt idx="403">
                  <c:v>19590731</c:v>
                </c:pt>
                <c:pt idx="404">
                  <c:v>19590831</c:v>
                </c:pt>
                <c:pt idx="405">
                  <c:v>19590930</c:v>
                </c:pt>
                <c:pt idx="406">
                  <c:v>19591030</c:v>
                </c:pt>
                <c:pt idx="407">
                  <c:v>19591130</c:v>
                </c:pt>
                <c:pt idx="408">
                  <c:v>19591231</c:v>
                </c:pt>
                <c:pt idx="409">
                  <c:v>19600129</c:v>
                </c:pt>
                <c:pt idx="410">
                  <c:v>19600229</c:v>
                </c:pt>
                <c:pt idx="411">
                  <c:v>19600331</c:v>
                </c:pt>
                <c:pt idx="412">
                  <c:v>19600429</c:v>
                </c:pt>
                <c:pt idx="413">
                  <c:v>19600531</c:v>
                </c:pt>
                <c:pt idx="414">
                  <c:v>19600630</c:v>
                </c:pt>
                <c:pt idx="415">
                  <c:v>19600729</c:v>
                </c:pt>
                <c:pt idx="416">
                  <c:v>19600831</c:v>
                </c:pt>
                <c:pt idx="417">
                  <c:v>19600930</c:v>
                </c:pt>
                <c:pt idx="418">
                  <c:v>19601031</c:v>
                </c:pt>
                <c:pt idx="419">
                  <c:v>19601130</c:v>
                </c:pt>
                <c:pt idx="420">
                  <c:v>19601230</c:v>
                </c:pt>
                <c:pt idx="421">
                  <c:v>19610131</c:v>
                </c:pt>
                <c:pt idx="422">
                  <c:v>19610228</c:v>
                </c:pt>
                <c:pt idx="423">
                  <c:v>19610330</c:v>
                </c:pt>
                <c:pt idx="424">
                  <c:v>19610428</c:v>
                </c:pt>
                <c:pt idx="425">
                  <c:v>19610531</c:v>
                </c:pt>
                <c:pt idx="426">
                  <c:v>19610630</c:v>
                </c:pt>
                <c:pt idx="427">
                  <c:v>19610731</c:v>
                </c:pt>
                <c:pt idx="428">
                  <c:v>19610831</c:v>
                </c:pt>
                <c:pt idx="429">
                  <c:v>19610929</c:v>
                </c:pt>
                <c:pt idx="430">
                  <c:v>19611031</c:v>
                </c:pt>
                <c:pt idx="431">
                  <c:v>19611130</c:v>
                </c:pt>
                <c:pt idx="432">
                  <c:v>19611229</c:v>
                </c:pt>
                <c:pt idx="433">
                  <c:v>19620131</c:v>
                </c:pt>
                <c:pt idx="434">
                  <c:v>19620228</c:v>
                </c:pt>
                <c:pt idx="435">
                  <c:v>19620330</c:v>
                </c:pt>
                <c:pt idx="436">
                  <c:v>19620430</c:v>
                </c:pt>
                <c:pt idx="437">
                  <c:v>19620531</c:v>
                </c:pt>
                <c:pt idx="438">
                  <c:v>19620629</c:v>
                </c:pt>
                <c:pt idx="439">
                  <c:v>19620731</c:v>
                </c:pt>
                <c:pt idx="440">
                  <c:v>19620831</c:v>
                </c:pt>
                <c:pt idx="441">
                  <c:v>19620928</c:v>
                </c:pt>
                <c:pt idx="442">
                  <c:v>19621031</c:v>
                </c:pt>
                <c:pt idx="443">
                  <c:v>19621130</c:v>
                </c:pt>
                <c:pt idx="444">
                  <c:v>19621231</c:v>
                </c:pt>
                <c:pt idx="445">
                  <c:v>19630131</c:v>
                </c:pt>
                <c:pt idx="446">
                  <c:v>19630228</c:v>
                </c:pt>
                <c:pt idx="447">
                  <c:v>19630329</c:v>
                </c:pt>
                <c:pt idx="448">
                  <c:v>19630430</c:v>
                </c:pt>
                <c:pt idx="449">
                  <c:v>19630531</c:v>
                </c:pt>
                <c:pt idx="450">
                  <c:v>19630628</c:v>
                </c:pt>
                <c:pt idx="451">
                  <c:v>19630731</c:v>
                </c:pt>
                <c:pt idx="452">
                  <c:v>19630830</c:v>
                </c:pt>
                <c:pt idx="453">
                  <c:v>19630930</c:v>
                </c:pt>
                <c:pt idx="454">
                  <c:v>19631031</c:v>
                </c:pt>
                <c:pt idx="455">
                  <c:v>19631129</c:v>
                </c:pt>
                <c:pt idx="456">
                  <c:v>19631231</c:v>
                </c:pt>
                <c:pt idx="457">
                  <c:v>19640131</c:v>
                </c:pt>
                <c:pt idx="458">
                  <c:v>19640228</c:v>
                </c:pt>
                <c:pt idx="459">
                  <c:v>19640331</c:v>
                </c:pt>
                <c:pt idx="460">
                  <c:v>19640430</c:v>
                </c:pt>
                <c:pt idx="461">
                  <c:v>19640528</c:v>
                </c:pt>
                <c:pt idx="462">
                  <c:v>19640630</c:v>
                </c:pt>
                <c:pt idx="463">
                  <c:v>19640731</c:v>
                </c:pt>
                <c:pt idx="464">
                  <c:v>19640831</c:v>
                </c:pt>
                <c:pt idx="465">
                  <c:v>19640930</c:v>
                </c:pt>
                <c:pt idx="466">
                  <c:v>19641030</c:v>
                </c:pt>
                <c:pt idx="467">
                  <c:v>19641130</c:v>
                </c:pt>
                <c:pt idx="468">
                  <c:v>19641231</c:v>
                </c:pt>
                <c:pt idx="469">
                  <c:v>19650129</c:v>
                </c:pt>
                <c:pt idx="470">
                  <c:v>19650226</c:v>
                </c:pt>
                <c:pt idx="471">
                  <c:v>19650331</c:v>
                </c:pt>
                <c:pt idx="472">
                  <c:v>19650430</c:v>
                </c:pt>
                <c:pt idx="473">
                  <c:v>19650528</c:v>
                </c:pt>
                <c:pt idx="474">
                  <c:v>19650630</c:v>
                </c:pt>
                <c:pt idx="475">
                  <c:v>19650730</c:v>
                </c:pt>
                <c:pt idx="476">
                  <c:v>19650831</c:v>
                </c:pt>
                <c:pt idx="477">
                  <c:v>19650930</c:v>
                </c:pt>
                <c:pt idx="478">
                  <c:v>19651029</c:v>
                </c:pt>
                <c:pt idx="479">
                  <c:v>19651130</c:v>
                </c:pt>
                <c:pt idx="480">
                  <c:v>19651231</c:v>
                </c:pt>
                <c:pt idx="481">
                  <c:v>19660131</c:v>
                </c:pt>
                <c:pt idx="482">
                  <c:v>19660228</c:v>
                </c:pt>
                <c:pt idx="483">
                  <c:v>19660331</c:v>
                </c:pt>
                <c:pt idx="484">
                  <c:v>19660429</c:v>
                </c:pt>
                <c:pt idx="485">
                  <c:v>19660531</c:v>
                </c:pt>
                <c:pt idx="486">
                  <c:v>19660630</c:v>
                </c:pt>
                <c:pt idx="487">
                  <c:v>19660729</c:v>
                </c:pt>
                <c:pt idx="488">
                  <c:v>19660831</c:v>
                </c:pt>
                <c:pt idx="489">
                  <c:v>19660930</c:v>
                </c:pt>
                <c:pt idx="490">
                  <c:v>19661031</c:v>
                </c:pt>
                <c:pt idx="491">
                  <c:v>19661130</c:v>
                </c:pt>
                <c:pt idx="492">
                  <c:v>19661230</c:v>
                </c:pt>
                <c:pt idx="493">
                  <c:v>19670131</c:v>
                </c:pt>
                <c:pt idx="494">
                  <c:v>19670228</c:v>
                </c:pt>
                <c:pt idx="495">
                  <c:v>19670331</c:v>
                </c:pt>
                <c:pt idx="496">
                  <c:v>19670428</c:v>
                </c:pt>
                <c:pt idx="497">
                  <c:v>19670531</c:v>
                </c:pt>
                <c:pt idx="498">
                  <c:v>19670630</c:v>
                </c:pt>
                <c:pt idx="499">
                  <c:v>19670731</c:v>
                </c:pt>
                <c:pt idx="500">
                  <c:v>19670831</c:v>
                </c:pt>
                <c:pt idx="501">
                  <c:v>19670929</c:v>
                </c:pt>
                <c:pt idx="502">
                  <c:v>19671031</c:v>
                </c:pt>
                <c:pt idx="503">
                  <c:v>19671130</c:v>
                </c:pt>
                <c:pt idx="504">
                  <c:v>19671229</c:v>
                </c:pt>
                <c:pt idx="505">
                  <c:v>19680131</c:v>
                </c:pt>
                <c:pt idx="506">
                  <c:v>19680229</c:v>
                </c:pt>
                <c:pt idx="507">
                  <c:v>19680329</c:v>
                </c:pt>
                <c:pt idx="508">
                  <c:v>19680430</c:v>
                </c:pt>
                <c:pt idx="509">
                  <c:v>19680531</c:v>
                </c:pt>
                <c:pt idx="510">
                  <c:v>19680628</c:v>
                </c:pt>
                <c:pt idx="511">
                  <c:v>19680730</c:v>
                </c:pt>
                <c:pt idx="512">
                  <c:v>19680830</c:v>
                </c:pt>
                <c:pt idx="513">
                  <c:v>19680930</c:v>
                </c:pt>
                <c:pt idx="514">
                  <c:v>19681031</c:v>
                </c:pt>
                <c:pt idx="515">
                  <c:v>19681129</c:v>
                </c:pt>
                <c:pt idx="516">
                  <c:v>19681231</c:v>
                </c:pt>
                <c:pt idx="517">
                  <c:v>19690131</c:v>
                </c:pt>
                <c:pt idx="518">
                  <c:v>19690228</c:v>
                </c:pt>
                <c:pt idx="519">
                  <c:v>19690328</c:v>
                </c:pt>
                <c:pt idx="520">
                  <c:v>19690430</c:v>
                </c:pt>
                <c:pt idx="521">
                  <c:v>19690529</c:v>
                </c:pt>
                <c:pt idx="522">
                  <c:v>19690630</c:v>
                </c:pt>
                <c:pt idx="523">
                  <c:v>19690731</c:v>
                </c:pt>
                <c:pt idx="524">
                  <c:v>19690829</c:v>
                </c:pt>
                <c:pt idx="525">
                  <c:v>19690930</c:v>
                </c:pt>
                <c:pt idx="526">
                  <c:v>19691031</c:v>
                </c:pt>
                <c:pt idx="527">
                  <c:v>19691128</c:v>
                </c:pt>
                <c:pt idx="528">
                  <c:v>19691231</c:v>
                </c:pt>
                <c:pt idx="529">
                  <c:v>19700130</c:v>
                </c:pt>
                <c:pt idx="530">
                  <c:v>19700227</c:v>
                </c:pt>
                <c:pt idx="531">
                  <c:v>19700331</c:v>
                </c:pt>
                <c:pt idx="532">
                  <c:v>19700430</c:v>
                </c:pt>
                <c:pt idx="533">
                  <c:v>19700529</c:v>
                </c:pt>
                <c:pt idx="534">
                  <c:v>19700630</c:v>
                </c:pt>
                <c:pt idx="535">
                  <c:v>19700731</c:v>
                </c:pt>
                <c:pt idx="536">
                  <c:v>19700831</c:v>
                </c:pt>
                <c:pt idx="537">
                  <c:v>19700930</c:v>
                </c:pt>
                <c:pt idx="538">
                  <c:v>19701030</c:v>
                </c:pt>
                <c:pt idx="539">
                  <c:v>19701130</c:v>
                </c:pt>
                <c:pt idx="540">
                  <c:v>19701231</c:v>
                </c:pt>
                <c:pt idx="541">
                  <c:v>19710129</c:v>
                </c:pt>
                <c:pt idx="542">
                  <c:v>19710226</c:v>
                </c:pt>
                <c:pt idx="543">
                  <c:v>19710331</c:v>
                </c:pt>
                <c:pt idx="544">
                  <c:v>19710430</c:v>
                </c:pt>
                <c:pt idx="545">
                  <c:v>19710528</c:v>
                </c:pt>
                <c:pt idx="546">
                  <c:v>19710630</c:v>
                </c:pt>
                <c:pt idx="547">
                  <c:v>19710730</c:v>
                </c:pt>
                <c:pt idx="548">
                  <c:v>19710831</c:v>
                </c:pt>
                <c:pt idx="549">
                  <c:v>19710930</c:v>
                </c:pt>
                <c:pt idx="550">
                  <c:v>19711029</c:v>
                </c:pt>
                <c:pt idx="551">
                  <c:v>19711130</c:v>
                </c:pt>
                <c:pt idx="552">
                  <c:v>19711231</c:v>
                </c:pt>
                <c:pt idx="553">
                  <c:v>19720131</c:v>
                </c:pt>
                <c:pt idx="554">
                  <c:v>19720229</c:v>
                </c:pt>
                <c:pt idx="555">
                  <c:v>19720330</c:v>
                </c:pt>
                <c:pt idx="556">
                  <c:v>19720428</c:v>
                </c:pt>
                <c:pt idx="557">
                  <c:v>19720531</c:v>
                </c:pt>
                <c:pt idx="558">
                  <c:v>19720630</c:v>
                </c:pt>
                <c:pt idx="559">
                  <c:v>19720731</c:v>
                </c:pt>
                <c:pt idx="560">
                  <c:v>19720831</c:v>
                </c:pt>
                <c:pt idx="561">
                  <c:v>19720929</c:v>
                </c:pt>
                <c:pt idx="562">
                  <c:v>19721031</c:v>
                </c:pt>
                <c:pt idx="563">
                  <c:v>19721130</c:v>
                </c:pt>
                <c:pt idx="564">
                  <c:v>19721229</c:v>
                </c:pt>
                <c:pt idx="565">
                  <c:v>19730131</c:v>
                </c:pt>
                <c:pt idx="566">
                  <c:v>19730228</c:v>
                </c:pt>
                <c:pt idx="567">
                  <c:v>19730330</c:v>
                </c:pt>
                <c:pt idx="568">
                  <c:v>19730430</c:v>
                </c:pt>
                <c:pt idx="569">
                  <c:v>19730531</c:v>
                </c:pt>
                <c:pt idx="570">
                  <c:v>19730629</c:v>
                </c:pt>
                <c:pt idx="571">
                  <c:v>19730731</c:v>
                </c:pt>
                <c:pt idx="572">
                  <c:v>19730831</c:v>
                </c:pt>
                <c:pt idx="573">
                  <c:v>19730928</c:v>
                </c:pt>
                <c:pt idx="574">
                  <c:v>19731031</c:v>
                </c:pt>
                <c:pt idx="575">
                  <c:v>19731130</c:v>
                </c:pt>
                <c:pt idx="576">
                  <c:v>19731231</c:v>
                </c:pt>
                <c:pt idx="577">
                  <c:v>19740131</c:v>
                </c:pt>
                <c:pt idx="578">
                  <c:v>19740228</c:v>
                </c:pt>
                <c:pt idx="579">
                  <c:v>19740329</c:v>
                </c:pt>
                <c:pt idx="580">
                  <c:v>19740430</c:v>
                </c:pt>
                <c:pt idx="581">
                  <c:v>19740531</c:v>
                </c:pt>
                <c:pt idx="582">
                  <c:v>19740628</c:v>
                </c:pt>
                <c:pt idx="583">
                  <c:v>19740731</c:v>
                </c:pt>
                <c:pt idx="584">
                  <c:v>19740830</c:v>
                </c:pt>
                <c:pt idx="585">
                  <c:v>19740930</c:v>
                </c:pt>
                <c:pt idx="586">
                  <c:v>19741031</c:v>
                </c:pt>
                <c:pt idx="587">
                  <c:v>19741129</c:v>
                </c:pt>
                <c:pt idx="588">
                  <c:v>19741231</c:v>
                </c:pt>
                <c:pt idx="589">
                  <c:v>19750131</c:v>
                </c:pt>
                <c:pt idx="590">
                  <c:v>19750228</c:v>
                </c:pt>
                <c:pt idx="591">
                  <c:v>19750331</c:v>
                </c:pt>
                <c:pt idx="592">
                  <c:v>19750430</c:v>
                </c:pt>
                <c:pt idx="593">
                  <c:v>19750530</c:v>
                </c:pt>
                <c:pt idx="594">
                  <c:v>19750630</c:v>
                </c:pt>
                <c:pt idx="595">
                  <c:v>19750731</c:v>
                </c:pt>
                <c:pt idx="596">
                  <c:v>19750829</c:v>
                </c:pt>
                <c:pt idx="597">
                  <c:v>19750930</c:v>
                </c:pt>
                <c:pt idx="598">
                  <c:v>19751031</c:v>
                </c:pt>
                <c:pt idx="599">
                  <c:v>19751128</c:v>
                </c:pt>
                <c:pt idx="600">
                  <c:v>19751231</c:v>
                </c:pt>
                <c:pt idx="601">
                  <c:v>19760130</c:v>
                </c:pt>
                <c:pt idx="602">
                  <c:v>19760227</c:v>
                </c:pt>
                <c:pt idx="603">
                  <c:v>19760331</c:v>
                </c:pt>
                <c:pt idx="604">
                  <c:v>19760430</c:v>
                </c:pt>
                <c:pt idx="605">
                  <c:v>19760528</c:v>
                </c:pt>
                <c:pt idx="606">
                  <c:v>19760630</c:v>
                </c:pt>
                <c:pt idx="607">
                  <c:v>19760730</c:v>
                </c:pt>
                <c:pt idx="608">
                  <c:v>19760831</c:v>
                </c:pt>
                <c:pt idx="609">
                  <c:v>19760930</c:v>
                </c:pt>
                <c:pt idx="610">
                  <c:v>19761029</c:v>
                </c:pt>
                <c:pt idx="611">
                  <c:v>19761130</c:v>
                </c:pt>
                <c:pt idx="612">
                  <c:v>19761231</c:v>
                </c:pt>
                <c:pt idx="613">
                  <c:v>19770131</c:v>
                </c:pt>
                <c:pt idx="614">
                  <c:v>19770228</c:v>
                </c:pt>
                <c:pt idx="615">
                  <c:v>19770331</c:v>
                </c:pt>
                <c:pt idx="616">
                  <c:v>19770429</c:v>
                </c:pt>
                <c:pt idx="617">
                  <c:v>19770531</c:v>
                </c:pt>
                <c:pt idx="618">
                  <c:v>19770630</c:v>
                </c:pt>
                <c:pt idx="619">
                  <c:v>19770729</c:v>
                </c:pt>
                <c:pt idx="620">
                  <c:v>19770831</c:v>
                </c:pt>
                <c:pt idx="621">
                  <c:v>19770930</c:v>
                </c:pt>
                <c:pt idx="622">
                  <c:v>19771031</c:v>
                </c:pt>
                <c:pt idx="623">
                  <c:v>19771130</c:v>
                </c:pt>
                <c:pt idx="624">
                  <c:v>19771230</c:v>
                </c:pt>
                <c:pt idx="625">
                  <c:v>19780131</c:v>
                </c:pt>
                <c:pt idx="626">
                  <c:v>19780228</c:v>
                </c:pt>
                <c:pt idx="627">
                  <c:v>19780331</c:v>
                </c:pt>
                <c:pt idx="628">
                  <c:v>19780428</c:v>
                </c:pt>
                <c:pt idx="629">
                  <c:v>19780531</c:v>
                </c:pt>
                <c:pt idx="630">
                  <c:v>19780630</c:v>
                </c:pt>
                <c:pt idx="631">
                  <c:v>19780731</c:v>
                </c:pt>
                <c:pt idx="632">
                  <c:v>19780831</c:v>
                </c:pt>
                <c:pt idx="633">
                  <c:v>19780929</c:v>
                </c:pt>
                <c:pt idx="634">
                  <c:v>19781031</c:v>
                </c:pt>
                <c:pt idx="635">
                  <c:v>19781130</c:v>
                </c:pt>
                <c:pt idx="636">
                  <c:v>19781229</c:v>
                </c:pt>
                <c:pt idx="637">
                  <c:v>19790131</c:v>
                </c:pt>
                <c:pt idx="638">
                  <c:v>19790228</c:v>
                </c:pt>
                <c:pt idx="639">
                  <c:v>19790330</c:v>
                </c:pt>
                <c:pt idx="640">
                  <c:v>19790430</c:v>
                </c:pt>
                <c:pt idx="641">
                  <c:v>19790531</c:v>
                </c:pt>
                <c:pt idx="642">
                  <c:v>19790629</c:v>
                </c:pt>
                <c:pt idx="643">
                  <c:v>19790731</c:v>
                </c:pt>
                <c:pt idx="644">
                  <c:v>19790831</c:v>
                </c:pt>
                <c:pt idx="645">
                  <c:v>19790928</c:v>
                </c:pt>
                <c:pt idx="646">
                  <c:v>19791031</c:v>
                </c:pt>
                <c:pt idx="647">
                  <c:v>19791130</c:v>
                </c:pt>
                <c:pt idx="648">
                  <c:v>19791231</c:v>
                </c:pt>
                <c:pt idx="649">
                  <c:v>19800131</c:v>
                </c:pt>
                <c:pt idx="650">
                  <c:v>19800229</c:v>
                </c:pt>
                <c:pt idx="651">
                  <c:v>19800331</c:v>
                </c:pt>
                <c:pt idx="652">
                  <c:v>19800430</c:v>
                </c:pt>
                <c:pt idx="653">
                  <c:v>19800530</c:v>
                </c:pt>
                <c:pt idx="654">
                  <c:v>19800630</c:v>
                </c:pt>
                <c:pt idx="655">
                  <c:v>19800731</c:v>
                </c:pt>
                <c:pt idx="656">
                  <c:v>19800829</c:v>
                </c:pt>
                <c:pt idx="657">
                  <c:v>19800930</c:v>
                </c:pt>
                <c:pt idx="658">
                  <c:v>19801031</c:v>
                </c:pt>
                <c:pt idx="659">
                  <c:v>19801128</c:v>
                </c:pt>
                <c:pt idx="660">
                  <c:v>19801231</c:v>
                </c:pt>
                <c:pt idx="661">
                  <c:v>19810130</c:v>
                </c:pt>
                <c:pt idx="662">
                  <c:v>19810227</c:v>
                </c:pt>
                <c:pt idx="663">
                  <c:v>19810331</c:v>
                </c:pt>
                <c:pt idx="664">
                  <c:v>19810430</c:v>
                </c:pt>
                <c:pt idx="665">
                  <c:v>19810529</c:v>
                </c:pt>
                <c:pt idx="666">
                  <c:v>19810630</c:v>
                </c:pt>
                <c:pt idx="667">
                  <c:v>19810731</c:v>
                </c:pt>
                <c:pt idx="668">
                  <c:v>19810831</c:v>
                </c:pt>
                <c:pt idx="669">
                  <c:v>19810930</c:v>
                </c:pt>
                <c:pt idx="670">
                  <c:v>19811030</c:v>
                </c:pt>
                <c:pt idx="671">
                  <c:v>19811130</c:v>
                </c:pt>
                <c:pt idx="672">
                  <c:v>19811231</c:v>
                </c:pt>
                <c:pt idx="673">
                  <c:v>19820129</c:v>
                </c:pt>
                <c:pt idx="674">
                  <c:v>19820226</c:v>
                </c:pt>
                <c:pt idx="675">
                  <c:v>19820331</c:v>
                </c:pt>
                <c:pt idx="676">
                  <c:v>19820430</c:v>
                </c:pt>
                <c:pt idx="677">
                  <c:v>19820528</c:v>
                </c:pt>
                <c:pt idx="678">
                  <c:v>19820630</c:v>
                </c:pt>
                <c:pt idx="679">
                  <c:v>19820730</c:v>
                </c:pt>
                <c:pt idx="680">
                  <c:v>19820831</c:v>
                </c:pt>
                <c:pt idx="681">
                  <c:v>19820930</c:v>
                </c:pt>
                <c:pt idx="682">
                  <c:v>19821029</c:v>
                </c:pt>
                <c:pt idx="683">
                  <c:v>19821130</c:v>
                </c:pt>
                <c:pt idx="684">
                  <c:v>19821231</c:v>
                </c:pt>
                <c:pt idx="685">
                  <c:v>19830131</c:v>
                </c:pt>
                <c:pt idx="686">
                  <c:v>19830228</c:v>
                </c:pt>
                <c:pt idx="687">
                  <c:v>19830331</c:v>
                </c:pt>
                <c:pt idx="688">
                  <c:v>19830429</c:v>
                </c:pt>
                <c:pt idx="689">
                  <c:v>19830531</c:v>
                </c:pt>
                <c:pt idx="690">
                  <c:v>19830630</c:v>
                </c:pt>
                <c:pt idx="691">
                  <c:v>19830729</c:v>
                </c:pt>
                <c:pt idx="692">
                  <c:v>19830831</c:v>
                </c:pt>
                <c:pt idx="693">
                  <c:v>19830930</c:v>
                </c:pt>
                <c:pt idx="694">
                  <c:v>19831031</c:v>
                </c:pt>
                <c:pt idx="695">
                  <c:v>19831130</c:v>
                </c:pt>
                <c:pt idx="696">
                  <c:v>19831230</c:v>
                </c:pt>
                <c:pt idx="697">
                  <c:v>19840131</c:v>
                </c:pt>
                <c:pt idx="698">
                  <c:v>19840229</c:v>
                </c:pt>
                <c:pt idx="699">
                  <c:v>19840330</c:v>
                </c:pt>
                <c:pt idx="700">
                  <c:v>19840430</c:v>
                </c:pt>
                <c:pt idx="701">
                  <c:v>19840531</c:v>
                </c:pt>
                <c:pt idx="702">
                  <c:v>19840629</c:v>
                </c:pt>
                <c:pt idx="703">
                  <c:v>19840731</c:v>
                </c:pt>
                <c:pt idx="704">
                  <c:v>19840831</c:v>
                </c:pt>
                <c:pt idx="705">
                  <c:v>19840928</c:v>
                </c:pt>
                <c:pt idx="706">
                  <c:v>19841031</c:v>
                </c:pt>
                <c:pt idx="707">
                  <c:v>19841130</c:v>
                </c:pt>
                <c:pt idx="708">
                  <c:v>19841231</c:v>
                </c:pt>
                <c:pt idx="709">
                  <c:v>19850131</c:v>
                </c:pt>
                <c:pt idx="710">
                  <c:v>19850228</c:v>
                </c:pt>
                <c:pt idx="711">
                  <c:v>19850329</c:v>
                </c:pt>
                <c:pt idx="712">
                  <c:v>19850430</c:v>
                </c:pt>
                <c:pt idx="713">
                  <c:v>19850531</c:v>
                </c:pt>
                <c:pt idx="714">
                  <c:v>19850628</c:v>
                </c:pt>
                <c:pt idx="715">
                  <c:v>19850731</c:v>
                </c:pt>
                <c:pt idx="716">
                  <c:v>19850830</c:v>
                </c:pt>
                <c:pt idx="717">
                  <c:v>19850930</c:v>
                </c:pt>
                <c:pt idx="718">
                  <c:v>19851031</c:v>
                </c:pt>
                <c:pt idx="719">
                  <c:v>19851129</c:v>
                </c:pt>
                <c:pt idx="720">
                  <c:v>19851231</c:v>
                </c:pt>
                <c:pt idx="721">
                  <c:v>19860131</c:v>
                </c:pt>
                <c:pt idx="722">
                  <c:v>19860228</c:v>
                </c:pt>
                <c:pt idx="723">
                  <c:v>19860331</c:v>
                </c:pt>
                <c:pt idx="724">
                  <c:v>19860430</c:v>
                </c:pt>
                <c:pt idx="725">
                  <c:v>19860530</c:v>
                </c:pt>
                <c:pt idx="726">
                  <c:v>19860630</c:v>
                </c:pt>
                <c:pt idx="727">
                  <c:v>19860731</c:v>
                </c:pt>
                <c:pt idx="728">
                  <c:v>19860829</c:v>
                </c:pt>
                <c:pt idx="729">
                  <c:v>19860930</c:v>
                </c:pt>
                <c:pt idx="730">
                  <c:v>19861031</c:v>
                </c:pt>
                <c:pt idx="731">
                  <c:v>19861128</c:v>
                </c:pt>
                <c:pt idx="732">
                  <c:v>19861231</c:v>
                </c:pt>
                <c:pt idx="733">
                  <c:v>19870130</c:v>
                </c:pt>
                <c:pt idx="734">
                  <c:v>19870227</c:v>
                </c:pt>
                <c:pt idx="735">
                  <c:v>19870331</c:v>
                </c:pt>
                <c:pt idx="736">
                  <c:v>19870430</c:v>
                </c:pt>
                <c:pt idx="737">
                  <c:v>19870529</c:v>
                </c:pt>
                <c:pt idx="738">
                  <c:v>19870630</c:v>
                </c:pt>
                <c:pt idx="739">
                  <c:v>19870731</c:v>
                </c:pt>
                <c:pt idx="740">
                  <c:v>19870831</c:v>
                </c:pt>
                <c:pt idx="741">
                  <c:v>19870930</c:v>
                </c:pt>
                <c:pt idx="742">
                  <c:v>19871030</c:v>
                </c:pt>
                <c:pt idx="743">
                  <c:v>19871130</c:v>
                </c:pt>
                <c:pt idx="744">
                  <c:v>19871231</c:v>
                </c:pt>
                <c:pt idx="745">
                  <c:v>19880129</c:v>
                </c:pt>
                <c:pt idx="746">
                  <c:v>19880229</c:v>
                </c:pt>
                <c:pt idx="747">
                  <c:v>19880331</c:v>
                </c:pt>
                <c:pt idx="748">
                  <c:v>19880429</c:v>
                </c:pt>
                <c:pt idx="749">
                  <c:v>19880531</c:v>
                </c:pt>
                <c:pt idx="750">
                  <c:v>19880630</c:v>
                </c:pt>
                <c:pt idx="751">
                  <c:v>19880729</c:v>
                </c:pt>
                <c:pt idx="752">
                  <c:v>19880831</c:v>
                </c:pt>
                <c:pt idx="753">
                  <c:v>19880930</c:v>
                </c:pt>
                <c:pt idx="754">
                  <c:v>19881031</c:v>
                </c:pt>
                <c:pt idx="755">
                  <c:v>19881130</c:v>
                </c:pt>
                <c:pt idx="756">
                  <c:v>19881230</c:v>
                </c:pt>
                <c:pt idx="757">
                  <c:v>19890131</c:v>
                </c:pt>
                <c:pt idx="758">
                  <c:v>19890228</c:v>
                </c:pt>
                <c:pt idx="759">
                  <c:v>19890331</c:v>
                </c:pt>
                <c:pt idx="760">
                  <c:v>19890428</c:v>
                </c:pt>
                <c:pt idx="761">
                  <c:v>19890531</c:v>
                </c:pt>
                <c:pt idx="762">
                  <c:v>19890630</c:v>
                </c:pt>
                <c:pt idx="763">
                  <c:v>19890731</c:v>
                </c:pt>
                <c:pt idx="764">
                  <c:v>19890831</c:v>
                </c:pt>
                <c:pt idx="765">
                  <c:v>19890929</c:v>
                </c:pt>
                <c:pt idx="766">
                  <c:v>19891031</c:v>
                </c:pt>
                <c:pt idx="767">
                  <c:v>19891130</c:v>
                </c:pt>
                <c:pt idx="768">
                  <c:v>19891229</c:v>
                </c:pt>
                <c:pt idx="769">
                  <c:v>19900131</c:v>
                </c:pt>
                <c:pt idx="770">
                  <c:v>19900228</c:v>
                </c:pt>
                <c:pt idx="771">
                  <c:v>19900330</c:v>
                </c:pt>
                <c:pt idx="772">
                  <c:v>19900430</c:v>
                </c:pt>
                <c:pt idx="773">
                  <c:v>19900531</c:v>
                </c:pt>
                <c:pt idx="774">
                  <c:v>19900629</c:v>
                </c:pt>
                <c:pt idx="775">
                  <c:v>19900731</c:v>
                </c:pt>
                <c:pt idx="776">
                  <c:v>19900831</c:v>
                </c:pt>
                <c:pt idx="777">
                  <c:v>19900928</c:v>
                </c:pt>
                <c:pt idx="778">
                  <c:v>19901031</c:v>
                </c:pt>
                <c:pt idx="779">
                  <c:v>19901130</c:v>
                </c:pt>
                <c:pt idx="780">
                  <c:v>19901231</c:v>
                </c:pt>
                <c:pt idx="781">
                  <c:v>19910131</c:v>
                </c:pt>
                <c:pt idx="782">
                  <c:v>19910228</c:v>
                </c:pt>
                <c:pt idx="783">
                  <c:v>19910328</c:v>
                </c:pt>
                <c:pt idx="784">
                  <c:v>19910430</c:v>
                </c:pt>
                <c:pt idx="785">
                  <c:v>19910531</c:v>
                </c:pt>
                <c:pt idx="786">
                  <c:v>19910628</c:v>
                </c:pt>
                <c:pt idx="787">
                  <c:v>19910731</c:v>
                </c:pt>
                <c:pt idx="788">
                  <c:v>19910830</c:v>
                </c:pt>
                <c:pt idx="789">
                  <c:v>19910930</c:v>
                </c:pt>
                <c:pt idx="790">
                  <c:v>19911031</c:v>
                </c:pt>
                <c:pt idx="791">
                  <c:v>19911129</c:v>
                </c:pt>
                <c:pt idx="792">
                  <c:v>19911231</c:v>
                </c:pt>
                <c:pt idx="793">
                  <c:v>19920131</c:v>
                </c:pt>
                <c:pt idx="794">
                  <c:v>19920228</c:v>
                </c:pt>
                <c:pt idx="795">
                  <c:v>19920331</c:v>
                </c:pt>
                <c:pt idx="796">
                  <c:v>19920430</c:v>
                </c:pt>
                <c:pt idx="797">
                  <c:v>19920529</c:v>
                </c:pt>
                <c:pt idx="798">
                  <c:v>19920630</c:v>
                </c:pt>
                <c:pt idx="799">
                  <c:v>19920731</c:v>
                </c:pt>
                <c:pt idx="800">
                  <c:v>19920831</c:v>
                </c:pt>
                <c:pt idx="801">
                  <c:v>19920930</c:v>
                </c:pt>
                <c:pt idx="802">
                  <c:v>19921030</c:v>
                </c:pt>
                <c:pt idx="803">
                  <c:v>19921130</c:v>
                </c:pt>
                <c:pt idx="804">
                  <c:v>19921231</c:v>
                </c:pt>
                <c:pt idx="805">
                  <c:v>19930129</c:v>
                </c:pt>
                <c:pt idx="806">
                  <c:v>19930226</c:v>
                </c:pt>
                <c:pt idx="807">
                  <c:v>19930331</c:v>
                </c:pt>
                <c:pt idx="808">
                  <c:v>19930430</c:v>
                </c:pt>
                <c:pt idx="809">
                  <c:v>19930528</c:v>
                </c:pt>
                <c:pt idx="810">
                  <c:v>19930630</c:v>
                </c:pt>
                <c:pt idx="811">
                  <c:v>19930730</c:v>
                </c:pt>
                <c:pt idx="812">
                  <c:v>19930831</c:v>
                </c:pt>
                <c:pt idx="813">
                  <c:v>19930930</c:v>
                </c:pt>
                <c:pt idx="814">
                  <c:v>19931029</c:v>
                </c:pt>
                <c:pt idx="815">
                  <c:v>19931130</c:v>
                </c:pt>
                <c:pt idx="816">
                  <c:v>19931231</c:v>
                </c:pt>
                <c:pt idx="817">
                  <c:v>19940131</c:v>
                </c:pt>
                <c:pt idx="818">
                  <c:v>19940228</c:v>
                </c:pt>
                <c:pt idx="819">
                  <c:v>19940331</c:v>
                </c:pt>
                <c:pt idx="820">
                  <c:v>19940429</c:v>
                </c:pt>
                <c:pt idx="821">
                  <c:v>19940531</c:v>
                </c:pt>
                <c:pt idx="822">
                  <c:v>19940630</c:v>
                </c:pt>
                <c:pt idx="823">
                  <c:v>19940729</c:v>
                </c:pt>
                <c:pt idx="824">
                  <c:v>19940831</c:v>
                </c:pt>
                <c:pt idx="825">
                  <c:v>19940930</c:v>
                </c:pt>
                <c:pt idx="826">
                  <c:v>19941031</c:v>
                </c:pt>
                <c:pt idx="827">
                  <c:v>19941130</c:v>
                </c:pt>
                <c:pt idx="828">
                  <c:v>19941230</c:v>
                </c:pt>
                <c:pt idx="829">
                  <c:v>19950131</c:v>
                </c:pt>
                <c:pt idx="830">
                  <c:v>19950228</c:v>
                </c:pt>
                <c:pt idx="831">
                  <c:v>19950331</c:v>
                </c:pt>
                <c:pt idx="832">
                  <c:v>19950428</c:v>
                </c:pt>
                <c:pt idx="833">
                  <c:v>19950531</c:v>
                </c:pt>
                <c:pt idx="834">
                  <c:v>19950630</c:v>
                </c:pt>
                <c:pt idx="835">
                  <c:v>19950731</c:v>
                </c:pt>
                <c:pt idx="836">
                  <c:v>19950831</c:v>
                </c:pt>
                <c:pt idx="837">
                  <c:v>19950929</c:v>
                </c:pt>
                <c:pt idx="838">
                  <c:v>19951031</c:v>
                </c:pt>
                <c:pt idx="839">
                  <c:v>19951130</c:v>
                </c:pt>
                <c:pt idx="840">
                  <c:v>19951229</c:v>
                </c:pt>
                <c:pt idx="841">
                  <c:v>19960131</c:v>
                </c:pt>
                <c:pt idx="842">
                  <c:v>19960229</c:v>
                </c:pt>
                <c:pt idx="843">
                  <c:v>19960329</c:v>
                </c:pt>
                <c:pt idx="844">
                  <c:v>19960430</c:v>
                </c:pt>
                <c:pt idx="845">
                  <c:v>19960531</c:v>
                </c:pt>
                <c:pt idx="846">
                  <c:v>19960628</c:v>
                </c:pt>
                <c:pt idx="847">
                  <c:v>19960731</c:v>
                </c:pt>
                <c:pt idx="848">
                  <c:v>19960830</c:v>
                </c:pt>
                <c:pt idx="849">
                  <c:v>19960930</c:v>
                </c:pt>
                <c:pt idx="850">
                  <c:v>19961031</c:v>
                </c:pt>
                <c:pt idx="851">
                  <c:v>19961129</c:v>
                </c:pt>
                <c:pt idx="852">
                  <c:v>19961231</c:v>
                </c:pt>
                <c:pt idx="853">
                  <c:v>19970131</c:v>
                </c:pt>
                <c:pt idx="854">
                  <c:v>19970228</c:v>
                </c:pt>
                <c:pt idx="855">
                  <c:v>19970331</c:v>
                </c:pt>
                <c:pt idx="856">
                  <c:v>19970430</c:v>
                </c:pt>
                <c:pt idx="857">
                  <c:v>19970530</c:v>
                </c:pt>
                <c:pt idx="858">
                  <c:v>19970630</c:v>
                </c:pt>
                <c:pt idx="859">
                  <c:v>19970731</c:v>
                </c:pt>
                <c:pt idx="860">
                  <c:v>19970829</c:v>
                </c:pt>
                <c:pt idx="861">
                  <c:v>19970930</c:v>
                </c:pt>
                <c:pt idx="862">
                  <c:v>19971031</c:v>
                </c:pt>
                <c:pt idx="863">
                  <c:v>19971128</c:v>
                </c:pt>
                <c:pt idx="864">
                  <c:v>19971231</c:v>
                </c:pt>
                <c:pt idx="865">
                  <c:v>19980130</c:v>
                </c:pt>
                <c:pt idx="866">
                  <c:v>19980227</c:v>
                </c:pt>
                <c:pt idx="867">
                  <c:v>19980331</c:v>
                </c:pt>
                <c:pt idx="868">
                  <c:v>19980430</c:v>
                </c:pt>
                <c:pt idx="869">
                  <c:v>19980529</c:v>
                </c:pt>
                <c:pt idx="870">
                  <c:v>19980630</c:v>
                </c:pt>
                <c:pt idx="871">
                  <c:v>19980731</c:v>
                </c:pt>
                <c:pt idx="872">
                  <c:v>19980831</c:v>
                </c:pt>
                <c:pt idx="873">
                  <c:v>19980930</c:v>
                </c:pt>
                <c:pt idx="874">
                  <c:v>19981030</c:v>
                </c:pt>
                <c:pt idx="875">
                  <c:v>19981130</c:v>
                </c:pt>
                <c:pt idx="876">
                  <c:v>19981231</c:v>
                </c:pt>
                <c:pt idx="877">
                  <c:v>19990129</c:v>
                </c:pt>
                <c:pt idx="878">
                  <c:v>19990226</c:v>
                </c:pt>
                <c:pt idx="879">
                  <c:v>19990331</c:v>
                </c:pt>
                <c:pt idx="880">
                  <c:v>19990430</c:v>
                </c:pt>
                <c:pt idx="881">
                  <c:v>19990528</c:v>
                </c:pt>
                <c:pt idx="882">
                  <c:v>19990630</c:v>
                </c:pt>
                <c:pt idx="883">
                  <c:v>19990730</c:v>
                </c:pt>
                <c:pt idx="884">
                  <c:v>19990831</c:v>
                </c:pt>
                <c:pt idx="885">
                  <c:v>19990930</c:v>
                </c:pt>
                <c:pt idx="886">
                  <c:v>19991029</c:v>
                </c:pt>
                <c:pt idx="887">
                  <c:v>19991130</c:v>
                </c:pt>
                <c:pt idx="888">
                  <c:v>19991231</c:v>
                </c:pt>
                <c:pt idx="889">
                  <c:v>20000131</c:v>
                </c:pt>
                <c:pt idx="890">
                  <c:v>20000229</c:v>
                </c:pt>
                <c:pt idx="891">
                  <c:v>20000331</c:v>
                </c:pt>
                <c:pt idx="892">
                  <c:v>20000428</c:v>
                </c:pt>
                <c:pt idx="893">
                  <c:v>20000531</c:v>
                </c:pt>
                <c:pt idx="894">
                  <c:v>20000630</c:v>
                </c:pt>
                <c:pt idx="895">
                  <c:v>20000731</c:v>
                </c:pt>
                <c:pt idx="896">
                  <c:v>20000831</c:v>
                </c:pt>
                <c:pt idx="897">
                  <c:v>20000929</c:v>
                </c:pt>
                <c:pt idx="898">
                  <c:v>20001031</c:v>
                </c:pt>
                <c:pt idx="899">
                  <c:v>20001130</c:v>
                </c:pt>
                <c:pt idx="900">
                  <c:v>20001229</c:v>
                </c:pt>
                <c:pt idx="901">
                  <c:v>20010131</c:v>
                </c:pt>
                <c:pt idx="902">
                  <c:v>20010228</c:v>
                </c:pt>
                <c:pt idx="903">
                  <c:v>20010330</c:v>
                </c:pt>
                <c:pt idx="904">
                  <c:v>20010430</c:v>
                </c:pt>
                <c:pt idx="905">
                  <c:v>20010531</c:v>
                </c:pt>
                <c:pt idx="906">
                  <c:v>20010629</c:v>
                </c:pt>
                <c:pt idx="907">
                  <c:v>20010731</c:v>
                </c:pt>
                <c:pt idx="908">
                  <c:v>20010831</c:v>
                </c:pt>
                <c:pt idx="909">
                  <c:v>20010928</c:v>
                </c:pt>
                <c:pt idx="910">
                  <c:v>20011031</c:v>
                </c:pt>
                <c:pt idx="911">
                  <c:v>20011130</c:v>
                </c:pt>
                <c:pt idx="912">
                  <c:v>20011231</c:v>
                </c:pt>
                <c:pt idx="913">
                  <c:v>20020131</c:v>
                </c:pt>
                <c:pt idx="914">
                  <c:v>20020228</c:v>
                </c:pt>
                <c:pt idx="915">
                  <c:v>20020328</c:v>
                </c:pt>
                <c:pt idx="916">
                  <c:v>20020430</c:v>
                </c:pt>
                <c:pt idx="917">
                  <c:v>20020531</c:v>
                </c:pt>
                <c:pt idx="918">
                  <c:v>20020628</c:v>
                </c:pt>
                <c:pt idx="919">
                  <c:v>20020731</c:v>
                </c:pt>
                <c:pt idx="920">
                  <c:v>20020830</c:v>
                </c:pt>
                <c:pt idx="921">
                  <c:v>20020930</c:v>
                </c:pt>
                <c:pt idx="922">
                  <c:v>20021031</c:v>
                </c:pt>
                <c:pt idx="923">
                  <c:v>20021129</c:v>
                </c:pt>
                <c:pt idx="924">
                  <c:v>20021231</c:v>
                </c:pt>
                <c:pt idx="925">
                  <c:v>20030131</c:v>
                </c:pt>
                <c:pt idx="926">
                  <c:v>20030228</c:v>
                </c:pt>
                <c:pt idx="927">
                  <c:v>20030331</c:v>
                </c:pt>
                <c:pt idx="928">
                  <c:v>20030430</c:v>
                </c:pt>
                <c:pt idx="929">
                  <c:v>20030530</c:v>
                </c:pt>
                <c:pt idx="930">
                  <c:v>20030630</c:v>
                </c:pt>
                <c:pt idx="931">
                  <c:v>20030731</c:v>
                </c:pt>
                <c:pt idx="932">
                  <c:v>20030829</c:v>
                </c:pt>
                <c:pt idx="933">
                  <c:v>20030930</c:v>
                </c:pt>
                <c:pt idx="934">
                  <c:v>20031031</c:v>
                </c:pt>
                <c:pt idx="935">
                  <c:v>20031128</c:v>
                </c:pt>
                <c:pt idx="936">
                  <c:v>20031231</c:v>
                </c:pt>
                <c:pt idx="937">
                  <c:v>20040130</c:v>
                </c:pt>
                <c:pt idx="938">
                  <c:v>20040227</c:v>
                </c:pt>
                <c:pt idx="939">
                  <c:v>20040331</c:v>
                </c:pt>
                <c:pt idx="940">
                  <c:v>20040430</c:v>
                </c:pt>
                <c:pt idx="941">
                  <c:v>20040528</c:v>
                </c:pt>
                <c:pt idx="942">
                  <c:v>20040630</c:v>
                </c:pt>
                <c:pt idx="943">
                  <c:v>20040730</c:v>
                </c:pt>
                <c:pt idx="944">
                  <c:v>20040831</c:v>
                </c:pt>
                <c:pt idx="945">
                  <c:v>20040930</c:v>
                </c:pt>
                <c:pt idx="946">
                  <c:v>20041029</c:v>
                </c:pt>
                <c:pt idx="947">
                  <c:v>20041130</c:v>
                </c:pt>
                <c:pt idx="948">
                  <c:v>20041231</c:v>
                </c:pt>
                <c:pt idx="949">
                  <c:v>20050131</c:v>
                </c:pt>
                <c:pt idx="950">
                  <c:v>20050228</c:v>
                </c:pt>
                <c:pt idx="951">
                  <c:v>20050331</c:v>
                </c:pt>
                <c:pt idx="952">
                  <c:v>20050429</c:v>
                </c:pt>
                <c:pt idx="953">
                  <c:v>20050531</c:v>
                </c:pt>
                <c:pt idx="954">
                  <c:v>20050630</c:v>
                </c:pt>
                <c:pt idx="955">
                  <c:v>20050729</c:v>
                </c:pt>
                <c:pt idx="956">
                  <c:v>20050831</c:v>
                </c:pt>
                <c:pt idx="957">
                  <c:v>20050930</c:v>
                </c:pt>
                <c:pt idx="958">
                  <c:v>20051031</c:v>
                </c:pt>
                <c:pt idx="959">
                  <c:v>20051130</c:v>
                </c:pt>
                <c:pt idx="960">
                  <c:v>20051230</c:v>
                </c:pt>
                <c:pt idx="961">
                  <c:v>20060131</c:v>
                </c:pt>
                <c:pt idx="962">
                  <c:v>20060228</c:v>
                </c:pt>
                <c:pt idx="963">
                  <c:v>20060331</c:v>
                </c:pt>
                <c:pt idx="964">
                  <c:v>20060428</c:v>
                </c:pt>
                <c:pt idx="965">
                  <c:v>20060531</c:v>
                </c:pt>
                <c:pt idx="966">
                  <c:v>20060630</c:v>
                </c:pt>
                <c:pt idx="967">
                  <c:v>20060731</c:v>
                </c:pt>
                <c:pt idx="968">
                  <c:v>20060831</c:v>
                </c:pt>
                <c:pt idx="969">
                  <c:v>20060929</c:v>
                </c:pt>
                <c:pt idx="970">
                  <c:v>20061031</c:v>
                </c:pt>
                <c:pt idx="971">
                  <c:v>20061130</c:v>
                </c:pt>
                <c:pt idx="972">
                  <c:v>20061229</c:v>
                </c:pt>
                <c:pt idx="973">
                  <c:v>20070131</c:v>
                </c:pt>
                <c:pt idx="974">
                  <c:v>20070228</c:v>
                </c:pt>
                <c:pt idx="975">
                  <c:v>20070330</c:v>
                </c:pt>
                <c:pt idx="976">
                  <c:v>20070430</c:v>
                </c:pt>
                <c:pt idx="977">
                  <c:v>20070531</c:v>
                </c:pt>
                <c:pt idx="978">
                  <c:v>20070629</c:v>
                </c:pt>
                <c:pt idx="979">
                  <c:v>20070731</c:v>
                </c:pt>
                <c:pt idx="980">
                  <c:v>20070831</c:v>
                </c:pt>
                <c:pt idx="981">
                  <c:v>20070928</c:v>
                </c:pt>
                <c:pt idx="982">
                  <c:v>20071031</c:v>
                </c:pt>
                <c:pt idx="983">
                  <c:v>20071130</c:v>
                </c:pt>
                <c:pt idx="984">
                  <c:v>20071231</c:v>
                </c:pt>
                <c:pt idx="985">
                  <c:v>20080131</c:v>
                </c:pt>
                <c:pt idx="986">
                  <c:v>20080229</c:v>
                </c:pt>
                <c:pt idx="987">
                  <c:v>20080331</c:v>
                </c:pt>
                <c:pt idx="988">
                  <c:v>20080430</c:v>
                </c:pt>
                <c:pt idx="989">
                  <c:v>20080530</c:v>
                </c:pt>
                <c:pt idx="990">
                  <c:v>20080630</c:v>
                </c:pt>
                <c:pt idx="991">
                  <c:v>20080731</c:v>
                </c:pt>
                <c:pt idx="992">
                  <c:v>20080829</c:v>
                </c:pt>
                <c:pt idx="993">
                  <c:v>20080930</c:v>
                </c:pt>
                <c:pt idx="994">
                  <c:v>20081031</c:v>
                </c:pt>
                <c:pt idx="995">
                  <c:v>20081128</c:v>
                </c:pt>
                <c:pt idx="996">
                  <c:v>20081231</c:v>
                </c:pt>
                <c:pt idx="997">
                  <c:v>20090130</c:v>
                </c:pt>
                <c:pt idx="998">
                  <c:v>20090227</c:v>
                </c:pt>
                <c:pt idx="999">
                  <c:v>20090331</c:v>
                </c:pt>
                <c:pt idx="1000">
                  <c:v>20090430</c:v>
                </c:pt>
                <c:pt idx="1001">
                  <c:v>20090529</c:v>
                </c:pt>
                <c:pt idx="1002">
                  <c:v>20090630</c:v>
                </c:pt>
                <c:pt idx="1003">
                  <c:v>20090731</c:v>
                </c:pt>
                <c:pt idx="1004">
                  <c:v>20090831</c:v>
                </c:pt>
                <c:pt idx="1005">
                  <c:v>20090930</c:v>
                </c:pt>
                <c:pt idx="1006">
                  <c:v>20091030</c:v>
                </c:pt>
                <c:pt idx="1007">
                  <c:v>20091130</c:v>
                </c:pt>
                <c:pt idx="1008">
                  <c:v>20091231</c:v>
                </c:pt>
                <c:pt idx="1009">
                  <c:v>20100129</c:v>
                </c:pt>
                <c:pt idx="1010">
                  <c:v>20100226</c:v>
                </c:pt>
                <c:pt idx="1011">
                  <c:v>20100331</c:v>
                </c:pt>
                <c:pt idx="1012">
                  <c:v>20100430</c:v>
                </c:pt>
                <c:pt idx="1013">
                  <c:v>20100528</c:v>
                </c:pt>
                <c:pt idx="1014">
                  <c:v>20100630</c:v>
                </c:pt>
                <c:pt idx="1015">
                  <c:v>20100730</c:v>
                </c:pt>
                <c:pt idx="1016">
                  <c:v>20100831</c:v>
                </c:pt>
                <c:pt idx="1017">
                  <c:v>20100930</c:v>
                </c:pt>
                <c:pt idx="1018">
                  <c:v>20101029</c:v>
                </c:pt>
                <c:pt idx="1019">
                  <c:v>20101130</c:v>
                </c:pt>
                <c:pt idx="1020">
                  <c:v>20101231</c:v>
                </c:pt>
                <c:pt idx="1021">
                  <c:v>20110131</c:v>
                </c:pt>
                <c:pt idx="1022">
                  <c:v>20110228</c:v>
                </c:pt>
                <c:pt idx="1023">
                  <c:v>20110331</c:v>
                </c:pt>
                <c:pt idx="1024">
                  <c:v>20110429</c:v>
                </c:pt>
                <c:pt idx="1025">
                  <c:v>20110531</c:v>
                </c:pt>
                <c:pt idx="1026">
                  <c:v>20110630</c:v>
                </c:pt>
                <c:pt idx="1027">
                  <c:v>20110729</c:v>
                </c:pt>
                <c:pt idx="1028">
                  <c:v>20110831</c:v>
                </c:pt>
                <c:pt idx="1029">
                  <c:v>20110930</c:v>
                </c:pt>
                <c:pt idx="1030">
                  <c:v>20111031</c:v>
                </c:pt>
                <c:pt idx="1031">
                  <c:v>20111130</c:v>
                </c:pt>
                <c:pt idx="1032">
                  <c:v>20111230</c:v>
                </c:pt>
                <c:pt idx="1033">
                  <c:v>20120131</c:v>
                </c:pt>
                <c:pt idx="1034">
                  <c:v>20120229</c:v>
                </c:pt>
                <c:pt idx="1035">
                  <c:v>20120330</c:v>
                </c:pt>
                <c:pt idx="1036">
                  <c:v>20120430</c:v>
                </c:pt>
                <c:pt idx="1037">
                  <c:v>20120531</c:v>
                </c:pt>
                <c:pt idx="1038">
                  <c:v>20120629</c:v>
                </c:pt>
                <c:pt idx="1039">
                  <c:v>20120731</c:v>
                </c:pt>
                <c:pt idx="1040">
                  <c:v>20120831</c:v>
                </c:pt>
                <c:pt idx="1041">
                  <c:v>20120928</c:v>
                </c:pt>
                <c:pt idx="1042">
                  <c:v>20121031</c:v>
                </c:pt>
                <c:pt idx="1043">
                  <c:v>20121130</c:v>
                </c:pt>
                <c:pt idx="1044">
                  <c:v>20121231</c:v>
                </c:pt>
                <c:pt idx="1045">
                  <c:v>20130131</c:v>
                </c:pt>
                <c:pt idx="1046">
                  <c:v>20130228</c:v>
                </c:pt>
                <c:pt idx="1047">
                  <c:v>20130328</c:v>
                </c:pt>
                <c:pt idx="1048">
                  <c:v>20130430</c:v>
                </c:pt>
                <c:pt idx="1049">
                  <c:v>20130531</c:v>
                </c:pt>
                <c:pt idx="1050">
                  <c:v>20130628</c:v>
                </c:pt>
                <c:pt idx="1051">
                  <c:v>20130731</c:v>
                </c:pt>
                <c:pt idx="1052">
                  <c:v>20130830</c:v>
                </c:pt>
                <c:pt idx="1053">
                  <c:v>20130930</c:v>
                </c:pt>
                <c:pt idx="1054">
                  <c:v>20131031</c:v>
                </c:pt>
                <c:pt idx="1055">
                  <c:v>20131129</c:v>
                </c:pt>
                <c:pt idx="1056">
                  <c:v>20131231</c:v>
                </c:pt>
                <c:pt idx="1057">
                  <c:v>20140131</c:v>
                </c:pt>
                <c:pt idx="1058">
                  <c:v>20140228</c:v>
                </c:pt>
                <c:pt idx="1059">
                  <c:v>20140331</c:v>
                </c:pt>
                <c:pt idx="1060">
                  <c:v>20140430</c:v>
                </c:pt>
                <c:pt idx="1061">
                  <c:v>20140530</c:v>
                </c:pt>
                <c:pt idx="1062">
                  <c:v>20140630</c:v>
                </c:pt>
                <c:pt idx="1063">
                  <c:v>20140731</c:v>
                </c:pt>
                <c:pt idx="1064">
                  <c:v>20140829</c:v>
                </c:pt>
                <c:pt idx="1065">
                  <c:v>20140930</c:v>
                </c:pt>
                <c:pt idx="1066">
                  <c:v>20141031</c:v>
                </c:pt>
                <c:pt idx="1067">
                  <c:v>20141128</c:v>
                </c:pt>
                <c:pt idx="1068">
                  <c:v>20141231</c:v>
                </c:pt>
                <c:pt idx="1069">
                  <c:v>20150130</c:v>
                </c:pt>
                <c:pt idx="1070">
                  <c:v>20150227</c:v>
                </c:pt>
                <c:pt idx="1071">
                  <c:v>20150331</c:v>
                </c:pt>
                <c:pt idx="1072">
                  <c:v>20150430</c:v>
                </c:pt>
                <c:pt idx="1073">
                  <c:v>20150529</c:v>
                </c:pt>
                <c:pt idx="1074">
                  <c:v>20150630</c:v>
                </c:pt>
                <c:pt idx="1075">
                  <c:v>20150731</c:v>
                </c:pt>
                <c:pt idx="1076">
                  <c:v>20150831</c:v>
                </c:pt>
                <c:pt idx="1077">
                  <c:v>20150930</c:v>
                </c:pt>
                <c:pt idx="1078">
                  <c:v>20151030</c:v>
                </c:pt>
                <c:pt idx="1079">
                  <c:v>20151130</c:v>
                </c:pt>
                <c:pt idx="1080">
                  <c:v>20151231</c:v>
                </c:pt>
                <c:pt idx="1081">
                  <c:v>20160129</c:v>
                </c:pt>
                <c:pt idx="1082">
                  <c:v>20160229</c:v>
                </c:pt>
                <c:pt idx="1083">
                  <c:v>20160331</c:v>
                </c:pt>
                <c:pt idx="1084">
                  <c:v>20160429</c:v>
                </c:pt>
                <c:pt idx="1085">
                  <c:v>20160531</c:v>
                </c:pt>
                <c:pt idx="1086">
                  <c:v>20160630</c:v>
                </c:pt>
                <c:pt idx="1087">
                  <c:v>20160729</c:v>
                </c:pt>
                <c:pt idx="1088">
                  <c:v>20160831</c:v>
                </c:pt>
                <c:pt idx="1089">
                  <c:v>20160930</c:v>
                </c:pt>
                <c:pt idx="1090">
                  <c:v>20161031</c:v>
                </c:pt>
                <c:pt idx="1091">
                  <c:v>20161130</c:v>
                </c:pt>
                <c:pt idx="1092">
                  <c:v>20161230</c:v>
                </c:pt>
                <c:pt idx="1093">
                  <c:v>20170131</c:v>
                </c:pt>
                <c:pt idx="1094">
                  <c:v>20170228</c:v>
                </c:pt>
                <c:pt idx="1095">
                  <c:v>20170331</c:v>
                </c:pt>
                <c:pt idx="1096">
                  <c:v>20170428</c:v>
                </c:pt>
                <c:pt idx="1097">
                  <c:v>20170531</c:v>
                </c:pt>
                <c:pt idx="1098">
                  <c:v>20170630</c:v>
                </c:pt>
                <c:pt idx="1099">
                  <c:v>20170731</c:v>
                </c:pt>
                <c:pt idx="1100">
                  <c:v>20170831</c:v>
                </c:pt>
                <c:pt idx="1101">
                  <c:v>20170929</c:v>
                </c:pt>
                <c:pt idx="1102">
                  <c:v>20171031</c:v>
                </c:pt>
                <c:pt idx="1103">
                  <c:v>20171130</c:v>
                </c:pt>
                <c:pt idx="1104">
                  <c:v>20171229</c:v>
                </c:pt>
                <c:pt idx="1105">
                  <c:v>20180131</c:v>
                </c:pt>
                <c:pt idx="1106">
                  <c:v>20180228</c:v>
                </c:pt>
                <c:pt idx="1107">
                  <c:v>20180329</c:v>
                </c:pt>
                <c:pt idx="1108">
                  <c:v>20180430</c:v>
                </c:pt>
                <c:pt idx="1109">
                  <c:v>20180531</c:v>
                </c:pt>
                <c:pt idx="1110">
                  <c:v>20180629</c:v>
                </c:pt>
                <c:pt idx="1111">
                  <c:v>20180731</c:v>
                </c:pt>
                <c:pt idx="1112">
                  <c:v>20180831</c:v>
                </c:pt>
                <c:pt idx="1113">
                  <c:v>20180928</c:v>
                </c:pt>
                <c:pt idx="1114">
                  <c:v>20181031</c:v>
                </c:pt>
                <c:pt idx="1115">
                  <c:v>20181130</c:v>
                </c:pt>
                <c:pt idx="1116">
                  <c:v>20181231</c:v>
                </c:pt>
                <c:pt idx="1117">
                  <c:v>20190131</c:v>
                </c:pt>
                <c:pt idx="1118">
                  <c:v>20190228</c:v>
                </c:pt>
                <c:pt idx="1119">
                  <c:v>20190329</c:v>
                </c:pt>
                <c:pt idx="1120">
                  <c:v>20190430</c:v>
                </c:pt>
                <c:pt idx="1121">
                  <c:v>20190531</c:v>
                </c:pt>
                <c:pt idx="1122">
                  <c:v>20190628</c:v>
                </c:pt>
                <c:pt idx="1123">
                  <c:v>20190731</c:v>
                </c:pt>
                <c:pt idx="1124">
                  <c:v>20190830</c:v>
                </c:pt>
                <c:pt idx="1125">
                  <c:v>20190930</c:v>
                </c:pt>
                <c:pt idx="1126">
                  <c:v>20191031</c:v>
                </c:pt>
                <c:pt idx="1127">
                  <c:v>20191129</c:v>
                </c:pt>
                <c:pt idx="1128">
                  <c:v>20191231</c:v>
                </c:pt>
                <c:pt idx="1129">
                  <c:v>20200131</c:v>
                </c:pt>
                <c:pt idx="1130">
                  <c:v>20200228</c:v>
                </c:pt>
              </c:numCache>
            </c:numRef>
          </c:cat>
          <c:val>
            <c:numRef>
              <c:f>Sheet5!$H$2:$H$1132</c:f>
              <c:numCache>
                <c:formatCode>General</c:formatCode>
                <c:ptCount val="11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6</c:v>
                </c:pt>
                <c:pt idx="964">
                  <c:v>7</c:v>
                </c:pt>
                <c:pt idx="965">
                  <c:v>9</c:v>
                </c:pt>
                <c:pt idx="966">
                  <c:v>9</c:v>
                </c:pt>
                <c:pt idx="967">
                  <c:v>9</c:v>
                </c:pt>
                <c:pt idx="968">
                  <c:v>9</c:v>
                </c:pt>
                <c:pt idx="969">
                  <c:v>11</c:v>
                </c:pt>
                <c:pt idx="970">
                  <c:v>25</c:v>
                </c:pt>
                <c:pt idx="971">
                  <c:v>26</c:v>
                </c:pt>
                <c:pt idx="972">
                  <c:v>32</c:v>
                </c:pt>
                <c:pt idx="973">
                  <c:v>30</c:v>
                </c:pt>
                <c:pt idx="974">
                  <c:v>31</c:v>
                </c:pt>
                <c:pt idx="975">
                  <c:v>32</c:v>
                </c:pt>
                <c:pt idx="976">
                  <c:v>31</c:v>
                </c:pt>
                <c:pt idx="977">
                  <c:v>39</c:v>
                </c:pt>
                <c:pt idx="978">
                  <c:v>44</c:v>
                </c:pt>
                <c:pt idx="979">
                  <c:v>46</c:v>
                </c:pt>
                <c:pt idx="980">
                  <c:v>53</c:v>
                </c:pt>
                <c:pt idx="981">
                  <c:v>61</c:v>
                </c:pt>
                <c:pt idx="982">
                  <c:v>118</c:v>
                </c:pt>
                <c:pt idx="983">
                  <c:v>132</c:v>
                </c:pt>
                <c:pt idx="984">
                  <c:v>256</c:v>
                </c:pt>
                <c:pt idx="985">
                  <c:v>257</c:v>
                </c:pt>
                <c:pt idx="986">
                  <c:v>261</c:v>
                </c:pt>
                <c:pt idx="987">
                  <c:v>265</c:v>
                </c:pt>
                <c:pt idx="988">
                  <c:v>274</c:v>
                </c:pt>
                <c:pt idx="989">
                  <c:v>285</c:v>
                </c:pt>
                <c:pt idx="990">
                  <c:v>291</c:v>
                </c:pt>
                <c:pt idx="991">
                  <c:v>286</c:v>
                </c:pt>
                <c:pt idx="992">
                  <c:v>287</c:v>
                </c:pt>
                <c:pt idx="993">
                  <c:v>309</c:v>
                </c:pt>
                <c:pt idx="994">
                  <c:v>365</c:v>
                </c:pt>
                <c:pt idx="995">
                  <c:v>716</c:v>
                </c:pt>
                <c:pt idx="996">
                  <c:v>722</c:v>
                </c:pt>
                <c:pt idx="997">
                  <c:v>729</c:v>
                </c:pt>
                <c:pt idx="998">
                  <c:v>717</c:v>
                </c:pt>
                <c:pt idx="999">
                  <c:v>711</c:v>
                </c:pt>
                <c:pt idx="1000">
                  <c:v>719</c:v>
                </c:pt>
                <c:pt idx="1001">
                  <c:v>713</c:v>
                </c:pt>
                <c:pt idx="1002">
                  <c:v>723</c:v>
                </c:pt>
                <c:pt idx="1003">
                  <c:v>731</c:v>
                </c:pt>
                <c:pt idx="1004">
                  <c:v>733</c:v>
                </c:pt>
                <c:pt idx="1005">
                  <c:v>746</c:v>
                </c:pt>
                <c:pt idx="1006">
                  <c:v>757</c:v>
                </c:pt>
                <c:pt idx="1007">
                  <c:v>770</c:v>
                </c:pt>
                <c:pt idx="1008">
                  <c:v>789</c:v>
                </c:pt>
                <c:pt idx="1009">
                  <c:v>805</c:v>
                </c:pt>
                <c:pt idx="1010">
                  <c:v>820</c:v>
                </c:pt>
                <c:pt idx="1011">
                  <c:v>825</c:v>
                </c:pt>
                <c:pt idx="1012">
                  <c:v>838</c:v>
                </c:pt>
                <c:pt idx="1013">
                  <c:v>835</c:v>
                </c:pt>
                <c:pt idx="1014">
                  <c:v>847</c:v>
                </c:pt>
                <c:pt idx="1015">
                  <c:v>867</c:v>
                </c:pt>
                <c:pt idx="1016">
                  <c:v>873</c:v>
                </c:pt>
                <c:pt idx="1017">
                  <c:v>885</c:v>
                </c:pt>
                <c:pt idx="1018">
                  <c:v>883</c:v>
                </c:pt>
                <c:pt idx="1019">
                  <c:v>888</c:v>
                </c:pt>
                <c:pt idx="1020">
                  <c:v>897</c:v>
                </c:pt>
                <c:pt idx="1021">
                  <c:v>916</c:v>
                </c:pt>
                <c:pt idx="1022">
                  <c:v>927</c:v>
                </c:pt>
                <c:pt idx="1023">
                  <c:v>957</c:v>
                </c:pt>
                <c:pt idx="1024">
                  <c:v>980</c:v>
                </c:pt>
                <c:pt idx="1025">
                  <c:v>1015</c:v>
                </c:pt>
                <c:pt idx="1026">
                  <c:v>1046</c:v>
                </c:pt>
                <c:pt idx="1027">
                  <c:v>1048</c:v>
                </c:pt>
                <c:pt idx="1028">
                  <c:v>1056</c:v>
                </c:pt>
                <c:pt idx="1029">
                  <c:v>1074</c:v>
                </c:pt>
                <c:pt idx="1030">
                  <c:v>1084</c:v>
                </c:pt>
                <c:pt idx="1031">
                  <c:v>1096</c:v>
                </c:pt>
                <c:pt idx="1032">
                  <c:v>1082</c:v>
                </c:pt>
                <c:pt idx="1033">
                  <c:v>1096</c:v>
                </c:pt>
                <c:pt idx="1034">
                  <c:v>1117</c:v>
                </c:pt>
                <c:pt idx="1035">
                  <c:v>1121</c:v>
                </c:pt>
                <c:pt idx="1036">
                  <c:v>1131</c:v>
                </c:pt>
                <c:pt idx="1037">
                  <c:v>1137</c:v>
                </c:pt>
                <c:pt idx="1038">
                  <c:v>1147</c:v>
                </c:pt>
                <c:pt idx="1039">
                  <c:v>1156</c:v>
                </c:pt>
                <c:pt idx="1040">
                  <c:v>1142</c:v>
                </c:pt>
                <c:pt idx="1041">
                  <c:v>1137</c:v>
                </c:pt>
                <c:pt idx="1042">
                  <c:v>1124</c:v>
                </c:pt>
                <c:pt idx="1043">
                  <c:v>1125</c:v>
                </c:pt>
                <c:pt idx="1044">
                  <c:v>1129</c:v>
                </c:pt>
                <c:pt idx="1045">
                  <c:v>1128</c:v>
                </c:pt>
                <c:pt idx="1046">
                  <c:v>1128</c:v>
                </c:pt>
                <c:pt idx="1047">
                  <c:v>1122</c:v>
                </c:pt>
                <c:pt idx="1048">
                  <c:v>1138</c:v>
                </c:pt>
                <c:pt idx="1049">
                  <c:v>1143</c:v>
                </c:pt>
                <c:pt idx="1050">
                  <c:v>1152</c:v>
                </c:pt>
                <c:pt idx="1051">
                  <c:v>1163</c:v>
                </c:pt>
                <c:pt idx="1052">
                  <c:v>1173</c:v>
                </c:pt>
                <c:pt idx="1053">
                  <c:v>1175</c:v>
                </c:pt>
                <c:pt idx="1054">
                  <c:v>1190</c:v>
                </c:pt>
                <c:pt idx="1055">
                  <c:v>1192</c:v>
                </c:pt>
                <c:pt idx="1056">
                  <c:v>1193</c:v>
                </c:pt>
                <c:pt idx="1057">
                  <c:v>1212</c:v>
                </c:pt>
                <c:pt idx="1058">
                  <c:v>1223</c:v>
                </c:pt>
                <c:pt idx="1059">
                  <c:v>1219</c:v>
                </c:pt>
                <c:pt idx="1060">
                  <c:v>1229</c:v>
                </c:pt>
                <c:pt idx="1061">
                  <c:v>1240</c:v>
                </c:pt>
                <c:pt idx="1062">
                  <c:v>1258</c:v>
                </c:pt>
                <c:pt idx="1063">
                  <c:v>1266</c:v>
                </c:pt>
                <c:pt idx="1064">
                  <c:v>1274</c:v>
                </c:pt>
                <c:pt idx="1065">
                  <c:v>1277</c:v>
                </c:pt>
                <c:pt idx="1066">
                  <c:v>1274</c:v>
                </c:pt>
                <c:pt idx="1067">
                  <c:v>1281</c:v>
                </c:pt>
                <c:pt idx="1068">
                  <c:v>1278</c:v>
                </c:pt>
                <c:pt idx="1069">
                  <c:v>1268</c:v>
                </c:pt>
                <c:pt idx="1070">
                  <c:v>1285</c:v>
                </c:pt>
                <c:pt idx="1071">
                  <c:v>1301</c:v>
                </c:pt>
                <c:pt idx="1072">
                  <c:v>1314</c:v>
                </c:pt>
                <c:pt idx="1073">
                  <c:v>1320</c:v>
                </c:pt>
                <c:pt idx="1074">
                  <c:v>1340</c:v>
                </c:pt>
                <c:pt idx="1075">
                  <c:v>1360</c:v>
                </c:pt>
                <c:pt idx="1076">
                  <c:v>1374</c:v>
                </c:pt>
                <c:pt idx="1077">
                  <c:v>1389</c:v>
                </c:pt>
                <c:pt idx="1078">
                  <c:v>1388</c:v>
                </c:pt>
                <c:pt idx="1079">
                  <c:v>1394</c:v>
                </c:pt>
                <c:pt idx="1080">
                  <c:v>1399</c:v>
                </c:pt>
                <c:pt idx="1081">
                  <c:v>1396</c:v>
                </c:pt>
                <c:pt idx="1082">
                  <c:v>1386</c:v>
                </c:pt>
                <c:pt idx="1083">
                  <c:v>1380</c:v>
                </c:pt>
                <c:pt idx="1084">
                  <c:v>1376</c:v>
                </c:pt>
                <c:pt idx="1085">
                  <c:v>1377</c:v>
                </c:pt>
                <c:pt idx="1086">
                  <c:v>1390</c:v>
                </c:pt>
                <c:pt idx="1087">
                  <c:v>1393</c:v>
                </c:pt>
                <c:pt idx="1088">
                  <c:v>1370</c:v>
                </c:pt>
                <c:pt idx="1089">
                  <c:v>1379</c:v>
                </c:pt>
                <c:pt idx="1090">
                  <c:v>1382</c:v>
                </c:pt>
                <c:pt idx="1091">
                  <c:v>1381</c:v>
                </c:pt>
                <c:pt idx="1092">
                  <c:v>1348</c:v>
                </c:pt>
                <c:pt idx="1093">
                  <c:v>1344</c:v>
                </c:pt>
                <c:pt idx="1094">
                  <c:v>1348</c:v>
                </c:pt>
                <c:pt idx="1095">
                  <c:v>1351</c:v>
                </c:pt>
                <c:pt idx="1096">
                  <c:v>1350</c:v>
                </c:pt>
                <c:pt idx="1097">
                  <c:v>1354</c:v>
                </c:pt>
                <c:pt idx="1098">
                  <c:v>1357</c:v>
                </c:pt>
                <c:pt idx="1099">
                  <c:v>1339</c:v>
                </c:pt>
                <c:pt idx="1100">
                  <c:v>1296</c:v>
                </c:pt>
                <c:pt idx="1101">
                  <c:v>1286</c:v>
                </c:pt>
                <c:pt idx="1102">
                  <c:v>1292</c:v>
                </c:pt>
                <c:pt idx="1103">
                  <c:v>1322</c:v>
                </c:pt>
                <c:pt idx="1104">
                  <c:v>1323</c:v>
                </c:pt>
                <c:pt idx="1105">
                  <c:v>1340</c:v>
                </c:pt>
                <c:pt idx="1106">
                  <c:v>1353</c:v>
                </c:pt>
                <c:pt idx="1107">
                  <c:v>1347</c:v>
                </c:pt>
                <c:pt idx="1108">
                  <c:v>1353</c:v>
                </c:pt>
                <c:pt idx="1109">
                  <c:v>1361</c:v>
                </c:pt>
                <c:pt idx="1110">
                  <c:v>1369</c:v>
                </c:pt>
                <c:pt idx="1111">
                  <c:v>1384</c:v>
                </c:pt>
                <c:pt idx="1112">
                  <c:v>1393</c:v>
                </c:pt>
                <c:pt idx="1113">
                  <c:v>1396</c:v>
                </c:pt>
                <c:pt idx="1114">
                  <c:v>1412</c:v>
                </c:pt>
                <c:pt idx="1115">
                  <c:v>1425</c:v>
                </c:pt>
                <c:pt idx="1116">
                  <c:v>1427</c:v>
                </c:pt>
                <c:pt idx="1117">
                  <c:v>1447</c:v>
                </c:pt>
                <c:pt idx="1118">
                  <c:v>1437</c:v>
                </c:pt>
                <c:pt idx="1119">
                  <c:v>1440</c:v>
                </c:pt>
                <c:pt idx="1120">
                  <c:v>1447</c:v>
                </c:pt>
                <c:pt idx="1121">
                  <c:v>1462</c:v>
                </c:pt>
                <c:pt idx="1122">
                  <c:v>1467</c:v>
                </c:pt>
                <c:pt idx="1123">
                  <c:v>1473</c:v>
                </c:pt>
                <c:pt idx="1124">
                  <c:v>1471</c:v>
                </c:pt>
                <c:pt idx="1125">
                  <c:v>1481</c:v>
                </c:pt>
                <c:pt idx="1126">
                  <c:v>1487</c:v>
                </c:pt>
                <c:pt idx="1127">
                  <c:v>1485</c:v>
                </c:pt>
                <c:pt idx="1128">
                  <c:v>1455</c:v>
                </c:pt>
                <c:pt idx="1129">
                  <c:v>1462</c:v>
                </c:pt>
                <c:pt idx="1130">
                  <c:v>1443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04D-4661-95A6-35B423730146}"/>
            </c:ext>
          </c:extLst>
        </c:ser>
        <c:ser>
          <c:idx val="4"/>
          <c:order val="4"/>
          <c:tx>
            <c:strRef>
              <c:f>Sheet5!$I$1</c:f>
              <c:strCache>
                <c:ptCount val="1"/>
                <c:pt idx="0">
                  <c:v>BATS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119"/>
              <c:layout>
                <c:manualLayout>
                  <c:x val="-1.2945258901242939E-2"/>
                  <c:y val="-7.7382997346518476E-2"/>
                </c:manualLayout>
              </c:layout>
              <c:tx>
                <c:rich>
                  <a:bodyPr/>
                  <a:lstStyle/>
                  <a:p>
                    <a:fld id="{773FB01D-3FB7-465A-9847-DA677993EC22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04D-4661-95A6-35B4237301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Sheet5!$A$2:$A$1132</c:f>
              <c:numCache>
                <c:formatCode>General</c:formatCode>
                <c:ptCount val="1131"/>
                <c:pt idx="0">
                  <c:v>19251231</c:v>
                </c:pt>
                <c:pt idx="1">
                  <c:v>19260130</c:v>
                </c:pt>
                <c:pt idx="2">
                  <c:v>19260227</c:v>
                </c:pt>
                <c:pt idx="3">
                  <c:v>19260331</c:v>
                </c:pt>
                <c:pt idx="4">
                  <c:v>19260430</c:v>
                </c:pt>
                <c:pt idx="5">
                  <c:v>19260528</c:v>
                </c:pt>
                <c:pt idx="6">
                  <c:v>19260630</c:v>
                </c:pt>
                <c:pt idx="7">
                  <c:v>19260731</c:v>
                </c:pt>
                <c:pt idx="8">
                  <c:v>19260831</c:v>
                </c:pt>
                <c:pt idx="9">
                  <c:v>19260930</c:v>
                </c:pt>
                <c:pt idx="10">
                  <c:v>19261030</c:v>
                </c:pt>
                <c:pt idx="11">
                  <c:v>19261130</c:v>
                </c:pt>
                <c:pt idx="12">
                  <c:v>19261231</c:v>
                </c:pt>
                <c:pt idx="13">
                  <c:v>19270131</c:v>
                </c:pt>
                <c:pt idx="14">
                  <c:v>19270228</c:v>
                </c:pt>
                <c:pt idx="15">
                  <c:v>19270331</c:v>
                </c:pt>
                <c:pt idx="16">
                  <c:v>19270430</c:v>
                </c:pt>
                <c:pt idx="17">
                  <c:v>19270531</c:v>
                </c:pt>
                <c:pt idx="18">
                  <c:v>19270630</c:v>
                </c:pt>
                <c:pt idx="19">
                  <c:v>19270730</c:v>
                </c:pt>
                <c:pt idx="20">
                  <c:v>19270831</c:v>
                </c:pt>
                <c:pt idx="21">
                  <c:v>19270930</c:v>
                </c:pt>
                <c:pt idx="22">
                  <c:v>19271031</c:v>
                </c:pt>
                <c:pt idx="23">
                  <c:v>19271130</c:v>
                </c:pt>
                <c:pt idx="24">
                  <c:v>19271231</c:v>
                </c:pt>
                <c:pt idx="25">
                  <c:v>19280131</c:v>
                </c:pt>
                <c:pt idx="26">
                  <c:v>19280229</c:v>
                </c:pt>
                <c:pt idx="27">
                  <c:v>19280331</c:v>
                </c:pt>
                <c:pt idx="28">
                  <c:v>19280430</c:v>
                </c:pt>
                <c:pt idx="29">
                  <c:v>19280531</c:v>
                </c:pt>
                <c:pt idx="30">
                  <c:v>19280630</c:v>
                </c:pt>
                <c:pt idx="31">
                  <c:v>19280731</c:v>
                </c:pt>
                <c:pt idx="32">
                  <c:v>19280831</c:v>
                </c:pt>
                <c:pt idx="33">
                  <c:v>19280929</c:v>
                </c:pt>
                <c:pt idx="34">
                  <c:v>19281031</c:v>
                </c:pt>
                <c:pt idx="35">
                  <c:v>19281130</c:v>
                </c:pt>
                <c:pt idx="36">
                  <c:v>19281231</c:v>
                </c:pt>
                <c:pt idx="37">
                  <c:v>19290131</c:v>
                </c:pt>
                <c:pt idx="38">
                  <c:v>19290228</c:v>
                </c:pt>
                <c:pt idx="39">
                  <c:v>19290328</c:v>
                </c:pt>
                <c:pt idx="40">
                  <c:v>19290430</c:v>
                </c:pt>
                <c:pt idx="41">
                  <c:v>19290531</c:v>
                </c:pt>
                <c:pt idx="42">
                  <c:v>19290629</c:v>
                </c:pt>
                <c:pt idx="43">
                  <c:v>19290731</c:v>
                </c:pt>
                <c:pt idx="44">
                  <c:v>19290830</c:v>
                </c:pt>
                <c:pt idx="45">
                  <c:v>19290930</c:v>
                </c:pt>
                <c:pt idx="46">
                  <c:v>19291031</c:v>
                </c:pt>
                <c:pt idx="47">
                  <c:v>19291127</c:v>
                </c:pt>
                <c:pt idx="48">
                  <c:v>19291231</c:v>
                </c:pt>
                <c:pt idx="49">
                  <c:v>19300131</c:v>
                </c:pt>
                <c:pt idx="50">
                  <c:v>19300228</c:v>
                </c:pt>
                <c:pt idx="51">
                  <c:v>19300331</c:v>
                </c:pt>
                <c:pt idx="52">
                  <c:v>19300430</c:v>
                </c:pt>
                <c:pt idx="53">
                  <c:v>19300529</c:v>
                </c:pt>
                <c:pt idx="54">
                  <c:v>19300630</c:v>
                </c:pt>
                <c:pt idx="55">
                  <c:v>19300731</c:v>
                </c:pt>
                <c:pt idx="56">
                  <c:v>19300829</c:v>
                </c:pt>
                <c:pt idx="57">
                  <c:v>19300930</c:v>
                </c:pt>
                <c:pt idx="58">
                  <c:v>19301031</c:v>
                </c:pt>
                <c:pt idx="59">
                  <c:v>19301129</c:v>
                </c:pt>
                <c:pt idx="60">
                  <c:v>19301231</c:v>
                </c:pt>
                <c:pt idx="61">
                  <c:v>19310131</c:v>
                </c:pt>
                <c:pt idx="62">
                  <c:v>19310228</c:v>
                </c:pt>
                <c:pt idx="63">
                  <c:v>19310331</c:v>
                </c:pt>
                <c:pt idx="64">
                  <c:v>19310430</c:v>
                </c:pt>
                <c:pt idx="65">
                  <c:v>19310529</c:v>
                </c:pt>
                <c:pt idx="66">
                  <c:v>19310630</c:v>
                </c:pt>
                <c:pt idx="67">
                  <c:v>19310731</c:v>
                </c:pt>
                <c:pt idx="68">
                  <c:v>19310831</c:v>
                </c:pt>
                <c:pt idx="69">
                  <c:v>19310930</c:v>
                </c:pt>
                <c:pt idx="70">
                  <c:v>19311031</c:v>
                </c:pt>
                <c:pt idx="71">
                  <c:v>19311130</c:v>
                </c:pt>
                <c:pt idx="72">
                  <c:v>19311231</c:v>
                </c:pt>
                <c:pt idx="73">
                  <c:v>19320130</c:v>
                </c:pt>
                <c:pt idx="74">
                  <c:v>19320229</c:v>
                </c:pt>
                <c:pt idx="75">
                  <c:v>19320331</c:v>
                </c:pt>
                <c:pt idx="76">
                  <c:v>19320430</c:v>
                </c:pt>
                <c:pt idx="77">
                  <c:v>19320531</c:v>
                </c:pt>
                <c:pt idx="78">
                  <c:v>19320630</c:v>
                </c:pt>
                <c:pt idx="79">
                  <c:v>19320730</c:v>
                </c:pt>
                <c:pt idx="80">
                  <c:v>19320831</c:v>
                </c:pt>
                <c:pt idx="81">
                  <c:v>19320930</c:v>
                </c:pt>
                <c:pt idx="82">
                  <c:v>19321031</c:v>
                </c:pt>
                <c:pt idx="83">
                  <c:v>19321130</c:v>
                </c:pt>
                <c:pt idx="84">
                  <c:v>19321231</c:v>
                </c:pt>
                <c:pt idx="85">
                  <c:v>19330131</c:v>
                </c:pt>
                <c:pt idx="86">
                  <c:v>19330228</c:v>
                </c:pt>
                <c:pt idx="87">
                  <c:v>19330331</c:v>
                </c:pt>
                <c:pt idx="88">
                  <c:v>19330429</c:v>
                </c:pt>
                <c:pt idx="89">
                  <c:v>19330531</c:v>
                </c:pt>
                <c:pt idx="90">
                  <c:v>19330630</c:v>
                </c:pt>
                <c:pt idx="91">
                  <c:v>19330731</c:v>
                </c:pt>
                <c:pt idx="92">
                  <c:v>19330831</c:v>
                </c:pt>
                <c:pt idx="93">
                  <c:v>19330930</c:v>
                </c:pt>
                <c:pt idx="94">
                  <c:v>19331031</c:v>
                </c:pt>
                <c:pt idx="95">
                  <c:v>19331129</c:v>
                </c:pt>
                <c:pt idx="96">
                  <c:v>19331230</c:v>
                </c:pt>
                <c:pt idx="97">
                  <c:v>19340131</c:v>
                </c:pt>
                <c:pt idx="98">
                  <c:v>19340228</c:v>
                </c:pt>
                <c:pt idx="99">
                  <c:v>19340331</c:v>
                </c:pt>
                <c:pt idx="100">
                  <c:v>19340430</c:v>
                </c:pt>
                <c:pt idx="101">
                  <c:v>19340531</c:v>
                </c:pt>
                <c:pt idx="102">
                  <c:v>19340630</c:v>
                </c:pt>
                <c:pt idx="103">
                  <c:v>19340731</c:v>
                </c:pt>
                <c:pt idx="104">
                  <c:v>19340831</c:v>
                </c:pt>
                <c:pt idx="105">
                  <c:v>19340929</c:v>
                </c:pt>
                <c:pt idx="106">
                  <c:v>19341031</c:v>
                </c:pt>
                <c:pt idx="107">
                  <c:v>19341130</c:v>
                </c:pt>
                <c:pt idx="108">
                  <c:v>19341231</c:v>
                </c:pt>
                <c:pt idx="109">
                  <c:v>19350131</c:v>
                </c:pt>
                <c:pt idx="110">
                  <c:v>19350228</c:v>
                </c:pt>
                <c:pt idx="111">
                  <c:v>19350330</c:v>
                </c:pt>
                <c:pt idx="112">
                  <c:v>19350430</c:v>
                </c:pt>
                <c:pt idx="113">
                  <c:v>19350531</c:v>
                </c:pt>
                <c:pt idx="114">
                  <c:v>19350629</c:v>
                </c:pt>
                <c:pt idx="115">
                  <c:v>19350731</c:v>
                </c:pt>
                <c:pt idx="116">
                  <c:v>19350831</c:v>
                </c:pt>
                <c:pt idx="117">
                  <c:v>19350930</c:v>
                </c:pt>
                <c:pt idx="118">
                  <c:v>19351031</c:v>
                </c:pt>
                <c:pt idx="119">
                  <c:v>19351130</c:v>
                </c:pt>
                <c:pt idx="120">
                  <c:v>19351231</c:v>
                </c:pt>
                <c:pt idx="121">
                  <c:v>19360131</c:v>
                </c:pt>
                <c:pt idx="122">
                  <c:v>19360229</c:v>
                </c:pt>
                <c:pt idx="123">
                  <c:v>19360331</c:v>
                </c:pt>
                <c:pt idx="124">
                  <c:v>19360430</c:v>
                </c:pt>
                <c:pt idx="125">
                  <c:v>19360529</c:v>
                </c:pt>
                <c:pt idx="126">
                  <c:v>19360630</c:v>
                </c:pt>
                <c:pt idx="127">
                  <c:v>19360731</c:v>
                </c:pt>
                <c:pt idx="128">
                  <c:v>19360831</c:v>
                </c:pt>
                <c:pt idx="129">
                  <c:v>19360930</c:v>
                </c:pt>
                <c:pt idx="130">
                  <c:v>19361031</c:v>
                </c:pt>
                <c:pt idx="131">
                  <c:v>19361130</c:v>
                </c:pt>
                <c:pt idx="132">
                  <c:v>19361231</c:v>
                </c:pt>
                <c:pt idx="133">
                  <c:v>19370130</c:v>
                </c:pt>
                <c:pt idx="134">
                  <c:v>19370227</c:v>
                </c:pt>
                <c:pt idx="135">
                  <c:v>19370331</c:v>
                </c:pt>
                <c:pt idx="136">
                  <c:v>19370430</c:v>
                </c:pt>
                <c:pt idx="137">
                  <c:v>19370528</c:v>
                </c:pt>
                <c:pt idx="138">
                  <c:v>19370630</c:v>
                </c:pt>
                <c:pt idx="139">
                  <c:v>19370731</c:v>
                </c:pt>
                <c:pt idx="140">
                  <c:v>19370831</c:v>
                </c:pt>
                <c:pt idx="141">
                  <c:v>19370930</c:v>
                </c:pt>
                <c:pt idx="142">
                  <c:v>19371030</c:v>
                </c:pt>
                <c:pt idx="143">
                  <c:v>19371130</c:v>
                </c:pt>
                <c:pt idx="144">
                  <c:v>19371231</c:v>
                </c:pt>
                <c:pt idx="145">
                  <c:v>19380131</c:v>
                </c:pt>
                <c:pt idx="146">
                  <c:v>19380228</c:v>
                </c:pt>
                <c:pt idx="147">
                  <c:v>19380331</c:v>
                </c:pt>
                <c:pt idx="148">
                  <c:v>19380430</c:v>
                </c:pt>
                <c:pt idx="149">
                  <c:v>19380531</c:v>
                </c:pt>
                <c:pt idx="150">
                  <c:v>19380630</c:v>
                </c:pt>
                <c:pt idx="151">
                  <c:v>19380730</c:v>
                </c:pt>
                <c:pt idx="152">
                  <c:v>19380831</c:v>
                </c:pt>
                <c:pt idx="153">
                  <c:v>19380930</c:v>
                </c:pt>
                <c:pt idx="154">
                  <c:v>19381031</c:v>
                </c:pt>
                <c:pt idx="155">
                  <c:v>19381130</c:v>
                </c:pt>
                <c:pt idx="156">
                  <c:v>19381231</c:v>
                </c:pt>
                <c:pt idx="157">
                  <c:v>19390131</c:v>
                </c:pt>
                <c:pt idx="158">
                  <c:v>19390228</c:v>
                </c:pt>
                <c:pt idx="159">
                  <c:v>19390331</c:v>
                </c:pt>
                <c:pt idx="160">
                  <c:v>19390429</c:v>
                </c:pt>
                <c:pt idx="161">
                  <c:v>19390531</c:v>
                </c:pt>
                <c:pt idx="162">
                  <c:v>19390630</c:v>
                </c:pt>
                <c:pt idx="163">
                  <c:v>19390731</c:v>
                </c:pt>
                <c:pt idx="164">
                  <c:v>19390831</c:v>
                </c:pt>
                <c:pt idx="165">
                  <c:v>19390930</c:v>
                </c:pt>
                <c:pt idx="166">
                  <c:v>19391031</c:v>
                </c:pt>
                <c:pt idx="167">
                  <c:v>19391130</c:v>
                </c:pt>
                <c:pt idx="168">
                  <c:v>19391230</c:v>
                </c:pt>
                <c:pt idx="169">
                  <c:v>19400131</c:v>
                </c:pt>
                <c:pt idx="170">
                  <c:v>19400229</c:v>
                </c:pt>
                <c:pt idx="171">
                  <c:v>19400330</c:v>
                </c:pt>
                <c:pt idx="172">
                  <c:v>19400430</c:v>
                </c:pt>
                <c:pt idx="173">
                  <c:v>19400531</c:v>
                </c:pt>
                <c:pt idx="174">
                  <c:v>19400629</c:v>
                </c:pt>
                <c:pt idx="175">
                  <c:v>19400731</c:v>
                </c:pt>
                <c:pt idx="176">
                  <c:v>19400831</c:v>
                </c:pt>
                <c:pt idx="177">
                  <c:v>19400930</c:v>
                </c:pt>
                <c:pt idx="178">
                  <c:v>19401031</c:v>
                </c:pt>
                <c:pt idx="179">
                  <c:v>19401130</c:v>
                </c:pt>
                <c:pt idx="180">
                  <c:v>19401231</c:v>
                </c:pt>
                <c:pt idx="181">
                  <c:v>19410131</c:v>
                </c:pt>
                <c:pt idx="182">
                  <c:v>19410228</c:v>
                </c:pt>
                <c:pt idx="183">
                  <c:v>19410331</c:v>
                </c:pt>
                <c:pt idx="184">
                  <c:v>19410430</c:v>
                </c:pt>
                <c:pt idx="185">
                  <c:v>19410531</c:v>
                </c:pt>
                <c:pt idx="186">
                  <c:v>19410630</c:v>
                </c:pt>
                <c:pt idx="187">
                  <c:v>19410731</c:v>
                </c:pt>
                <c:pt idx="188">
                  <c:v>19410830</c:v>
                </c:pt>
                <c:pt idx="189">
                  <c:v>19410930</c:v>
                </c:pt>
                <c:pt idx="190">
                  <c:v>19411031</c:v>
                </c:pt>
                <c:pt idx="191">
                  <c:v>19411129</c:v>
                </c:pt>
                <c:pt idx="192">
                  <c:v>19411231</c:v>
                </c:pt>
                <c:pt idx="193">
                  <c:v>19420131</c:v>
                </c:pt>
                <c:pt idx="194">
                  <c:v>19420228</c:v>
                </c:pt>
                <c:pt idx="195">
                  <c:v>19420331</c:v>
                </c:pt>
                <c:pt idx="196">
                  <c:v>19420430</c:v>
                </c:pt>
                <c:pt idx="197">
                  <c:v>19420529</c:v>
                </c:pt>
                <c:pt idx="198">
                  <c:v>19420630</c:v>
                </c:pt>
                <c:pt idx="199">
                  <c:v>19420731</c:v>
                </c:pt>
                <c:pt idx="200">
                  <c:v>19420831</c:v>
                </c:pt>
                <c:pt idx="201">
                  <c:v>19420930</c:v>
                </c:pt>
                <c:pt idx="202">
                  <c:v>19421031</c:v>
                </c:pt>
                <c:pt idx="203">
                  <c:v>19421130</c:v>
                </c:pt>
                <c:pt idx="204">
                  <c:v>19421231</c:v>
                </c:pt>
                <c:pt idx="205">
                  <c:v>19430130</c:v>
                </c:pt>
                <c:pt idx="206">
                  <c:v>19430227</c:v>
                </c:pt>
                <c:pt idx="207">
                  <c:v>19430331</c:v>
                </c:pt>
                <c:pt idx="208">
                  <c:v>19430430</c:v>
                </c:pt>
                <c:pt idx="209">
                  <c:v>19430529</c:v>
                </c:pt>
                <c:pt idx="210">
                  <c:v>19430630</c:v>
                </c:pt>
                <c:pt idx="211">
                  <c:v>19430731</c:v>
                </c:pt>
                <c:pt idx="212">
                  <c:v>19430831</c:v>
                </c:pt>
                <c:pt idx="213">
                  <c:v>19430930</c:v>
                </c:pt>
                <c:pt idx="214">
                  <c:v>19431030</c:v>
                </c:pt>
                <c:pt idx="215">
                  <c:v>19431130</c:v>
                </c:pt>
                <c:pt idx="216">
                  <c:v>19431231</c:v>
                </c:pt>
                <c:pt idx="217">
                  <c:v>19440131</c:v>
                </c:pt>
                <c:pt idx="218">
                  <c:v>19440229</c:v>
                </c:pt>
                <c:pt idx="219">
                  <c:v>19440331</c:v>
                </c:pt>
                <c:pt idx="220">
                  <c:v>19440429</c:v>
                </c:pt>
                <c:pt idx="221">
                  <c:v>19440531</c:v>
                </c:pt>
                <c:pt idx="222">
                  <c:v>19440630</c:v>
                </c:pt>
                <c:pt idx="223">
                  <c:v>19440731</c:v>
                </c:pt>
                <c:pt idx="224">
                  <c:v>19440831</c:v>
                </c:pt>
                <c:pt idx="225">
                  <c:v>19440930</c:v>
                </c:pt>
                <c:pt idx="226">
                  <c:v>19441031</c:v>
                </c:pt>
                <c:pt idx="227">
                  <c:v>19441130</c:v>
                </c:pt>
                <c:pt idx="228">
                  <c:v>19441230</c:v>
                </c:pt>
                <c:pt idx="229">
                  <c:v>19450131</c:v>
                </c:pt>
                <c:pt idx="230">
                  <c:v>19450228</c:v>
                </c:pt>
                <c:pt idx="231">
                  <c:v>19450331</c:v>
                </c:pt>
                <c:pt idx="232">
                  <c:v>19450430</c:v>
                </c:pt>
                <c:pt idx="233">
                  <c:v>19450531</c:v>
                </c:pt>
                <c:pt idx="234">
                  <c:v>19450630</c:v>
                </c:pt>
                <c:pt idx="235">
                  <c:v>19450731</c:v>
                </c:pt>
                <c:pt idx="236">
                  <c:v>19450831</c:v>
                </c:pt>
                <c:pt idx="237">
                  <c:v>19450929</c:v>
                </c:pt>
                <c:pt idx="238">
                  <c:v>19451031</c:v>
                </c:pt>
                <c:pt idx="239">
                  <c:v>19451130</c:v>
                </c:pt>
                <c:pt idx="240">
                  <c:v>19451231</c:v>
                </c:pt>
                <c:pt idx="241">
                  <c:v>19460131</c:v>
                </c:pt>
                <c:pt idx="242">
                  <c:v>19460228</c:v>
                </c:pt>
                <c:pt idx="243">
                  <c:v>19460330</c:v>
                </c:pt>
                <c:pt idx="244">
                  <c:v>19460430</c:v>
                </c:pt>
                <c:pt idx="245">
                  <c:v>19460531</c:v>
                </c:pt>
                <c:pt idx="246">
                  <c:v>19460628</c:v>
                </c:pt>
                <c:pt idx="247">
                  <c:v>19460731</c:v>
                </c:pt>
                <c:pt idx="248">
                  <c:v>19460830</c:v>
                </c:pt>
                <c:pt idx="249">
                  <c:v>19460930</c:v>
                </c:pt>
                <c:pt idx="250">
                  <c:v>19461031</c:v>
                </c:pt>
                <c:pt idx="251">
                  <c:v>19461130</c:v>
                </c:pt>
                <c:pt idx="252">
                  <c:v>19461231</c:v>
                </c:pt>
                <c:pt idx="253">
                  <c:v>19470131</c:v>
                </c:pt>
                <c:pt idx="254">
                  <c:v>19470228</c:v>
                </c:pt>
                <c:pt idx="255">
                  <c:v>19470331</c:v>
                </c:pt>
                <c:pt idx="256">
                  <c:v>19470430</c:v>
                </c:pt>
                <c:pt idx="257">
                  <c:v>19470529</c:v>
                </c:pt>
                <c:pt idx="258">
                  <c:v>19470630</c:v>
                </c:pt>
                <c:pt idx="259">
                  <c:v>19470731</c:v>
                </c:pt>
                <c:pt idx="260">
                  <c:v>19470829</c:v>
                </c:pt>
                <c:pt idx="261">
                  <c:v>19470930</c:v>
                </c:pt>
                <c:pt idx="262">
                  <c:v>19471031</c:v>
                </c:pt>
                <c:pt idx="263">
                  <c:v>19471129</c:v>
                </c:pt>
                <c:pt idx="264">
                  <c:v>19471231</c:v>
                </c:pt>
                <c:pt idx="265">
                  <c:v>19480131</c:v>
                </c:pt>
                <c:pt idx="266">
                  <c:v>19480228</c:v>
                </c:pt>
                <c:pt idx="267">
                  <c:v>19480331</c:v>
                </c:pt>
                <c:pt idx="268">
                  <c:v>19480430</c:v>
                </c:pt>
                <c:pt idx="269">
                  <c:v>19480528</c:v>
                </c:pt>
                <c:pt idx="270">
                  <c:v>19480630</c:v>
                </c:pt>
                <c:pt idx="271">
                  <c:v>19480730</c:v>
                </c:pt>
                <c:pt idx="272">
                  <c:v>19480831</c:v>
                </c:pt>
                <c:pt idx="273">
                  <c:v>19480930</c:v>
                </c:pt>
                <c:pt idx="274">
                  <c:v>19481030</c:v>
                </c:pt>
                <c:pt idx="275">
                  <c:v>19481130</c:v>
                </c:pt>
                <c:pt idx="276">
                  <c:v>19481231</c:v>
                </c:pt>
                <c:pt idx="277">
                  <c:v>19490131</c:v>
                </c:pt>
                <c:pt idx="278">
                  <c:v>19490228</c:v>
                </c:pt>
                <c:pt idx="279">
                  <c:v>19490331</c:v>
                </c:pt>
                <c:pt idx="280">
                  <c:v>19490430</c:v>
                </c:pt>
                <c:pt idx="281">
                  <c:v>19490531</c:v>
                </c:pt>
                <c:pt idx="282">
                  <c:v>19490630</c:v>
                </c:pt>
                <c:pt idx="283">
                  <c:v>19490729</c:v>
                </c:pt>
                <c:pt idx="284">
                  <c:v>19490831</c:v>
                </c:pt>
                <c:pt idx="285">
                  <c:v>19490930</c:v>
                </c:pt>
                <c:pt idx="286">
                  <c:v>19491031</c:v>
                </c:pt>
                <c:pt idx="287">
                  <c:v>19491130</c:v>
                </c:pt>
                <c:pt idx="288">
                  <c:v>19491231</c:v>
                </c:pt>
                <c:pt idx="289">
                  <c:v>19500131</c:v>
                </c:pt>
                <c:pt idx="290">
                  <c:v>19500228</c:v>
                </c:pt>
                <c:pt idx="291">
                  <c:v>19500331</c:v>
                </c:pt>
                <c:pt idx="292">
                  <c:v>19500429</c:v>
                </c:pt>
                <c:pt idx="293">
                  <c:v>19500531</c:v>
                </c:pt>
                <c:pt idx="294">
                  <c:v>19500630</c:v>
                </c:pt>
                <c:pt idx="295">
                  <c:v>19500731</c:v>
                </c:pt>
                <c:pt idx="296">
                  <c:v>19500831</c:v>
                </c:pt>
                <c:pt idx="297">
                  <c:v>19500929</c:v>
                </c:pt>
                <c:pt idx="298">
                  <c:v>19501031</c:v>
                </c:pt>
                <c:pt idx="299">
                  <c:v>19501130</c:v>
                </c:pt>
                <c:pt idx="300">
                  <c:v>19501230</c:v>
                </c:pt>
                <c:pt idx="301">
                  <c:v>19510131</c:v>
                </c:pt>
                <c:pt idx="302">
                  <c:v>19510228</c:v>
                </c:pt>
                <c:pt idx="303">
                  <c:v>19510331</c:v>
                </c:pt>
                <c:pt idx="304">
                  <c:v>19510430</c:v>
                </c:pt>
                <c:pt idx="305">
                  <c:v>19510531</c:v>
                </c:pt>
                <c:pt idx="306">
                  <c:v>19510629</c:v>
                </c:pt>
                <c:pt idx="307">
                  <c:v>19510731</c:v>
                </c:pt>
                <c:pt idx="308">
                  <c:v>19510831</c:v>
                </c:pt>
                <c:pt idx="309">
                  <c:v>19510928</c:v>
                </c:pt>
                <c:pt idx="310">
                  <c:v>19511031</c:v>
                </c:pt>
                <c:pt idx="311">
                  <c:v>19511130</c:v>
                </c:pt>
                <c:pt idx="312">
                  <c:v>19511231</c:v>
                </c:pt>
                <c:pt idx="313">
                  <c:v>19520131</c:v>
                </c:pt>
                <c:pt idx="314">
                  <c:v>19520229</c:v>
                </c:pt>
                <c:pt idx="315">
                  <c:v>19520331</c:v>
                </c:pt>
                <c:pt idx="316">
                  <c:v>19520430</c:v>
                </c:pt>
                <c:pt idx="317">
                  <c:v>19520529</c:v>
                </c:pt>
                <c:pt idx="318">
                  <c:v>19520630</c:v>
                </c:pt>
                <c:pt idx="319">
                  <c:v>19520731</c:v>
                </c:pt>
                <c:pt idx="320">
                  <c:v>19520829</c:v>
                </c:pt>
                <c:pt idx="321">
                  <c:v>19520930</c:v>
                </c:pt>
                <c:pt idx="322">
                  <c:v>19521031</c:v>
                </c:pt>
                <c:pt idx="323">
                  <c:v>19521128</c:v>
                </c:pt>
                <c:pt idx="324">
                  <c:v>19521231</c:v>
                </c:pt>
                <c:pt idx="325">
                  <c:v>19530130</c:v>
                </c:pt>
                <c:pt idx="326">
                  <c:v>19530227</c:v>
                </c:pt>
                <c:pt idx="327">
                  <c:v>19530331</c:v>
                </c:pt>
                <c:pt idx="328">
                  <c:v>19530430</c:v>
                </c:pt>
                <c:pt idx="329">
                  <c:v>19530529</c:v>
                </c:pt>
                <c:pt idx="330">
                  <c:v>19530630</c:v>
                </c:pt>
                <c:pt idx="331">
                  <c:v>19530731</c:v>
                </c:pt>
                <c:pt idx="332">
                  <c:v>19530831</c:v>
                </c:pt>
                <c:pt idx="333">
                  <c:v>19530930</c:v>
                </c:pt>
                <c:pt idx="334">
                  <c:v>19531030</c:v>
                </c:pt>
                <c:pt idx="335">
                  <c:v>19531130</c:v>
                </c:pt>
                <c:pt idx="336">
                  <c:v>19531231</c:v>
                </c:pt>
                <c:pt idx="337">
                  <c:v>19540129</c:v>
                </c:pt>
                <c:pt idx="338">
                  <c:v>19540226</c:v>
                </c:pt>
                <c:pt idx="339">
                  <c:v>19540331</c:v>
                </c:pt>
                <c:pt idx="340">
                  <c:v>19540430</c:v>
                </c:pt>
                <c:pt idx="341">
                  <c:v>19540528</c:v>
                </c:pt>
                <c:pt idx="342">
                  <c:v>19540630</c:v>
                </c:pt>
                <c:pt idx="343">
                  <c:v>19540730</c:v>
                </c:pt>
                <c:pt idx="344">
                  <c:v>19540831</c:v>
                </c:pt>
                <c:pt idx="345">
                  <c:v>19540930</c:v>
                </c:pt>
                <c:pt idx="346">
                  <c:v>19541029</c:v>
                </c:pt>
                <c:pt idx="347">
                  <c:v>19541130</c:v>
                </c:pt>
                <c:pt idx="348">
                  <c:v>19541231</c:v>
                </c:pt>
                <c:pt idx="349">
                  <c:v>19550131</c:v>
                </c:pt>
                <c:pt idx="350">
                  <c:v>19550228</c:v>
                </c:pt>
                <c:pt idx="351">
                  <c:v>19550331</c:v>
                </c:pt>
                <c:pt idx="352">
                  <c:v>19550429</c:v>
                </c:pt>
                <c:pt idx="353">
                  <c:v>19550531</c:v>
                </c:pt>
                <c:pt idx="354">
                  <c:v>19550630</c:v>
                </c:pt>
                <c:pt idx="355">
                  <c:v>19550729</c:v>
                </c:pt>
                <c:pt idx="356">
                  <c:v>19550831</c:v>
                </c:pt>
                <c:pt idx="357">
                  <c:v>19550930</c:v>
                </c:pt>
                <c:pt idx="358">
                  <c:v>19551031</c:v>
                </c:pt>
                <c:pt idx="359">
                  <c:v>19551130</c:v>
                </c:pt>
                <c:pt idx="360">
                  <c:v>19551230</c:v>
                </c:pt>
                <c:pt idx="361">
                  <c:v>19560131</c:v>
                </c:pt>
                <c:pt idx="362">
                  <c:v>19560229</c:v>
                </c:pt>
                <c:pt idx="363">
                  <c:v>19560329</c:v>
                </c:pt>
                <c:pt idx="364">
                  <c:v>19560430</c:v>
                </c:pt>
                <c:pt idx="365">
                  <c:v>19560531</c:v>
                </c:pt>
                <c:pt idx="366">
                  <c:v>19560629</c:v>
                </c:pt>
                <c:pt idx="367">
                  <c:v>19560731</c:v>
                </c:pt>
                <c:pt idx="368">
                  <c:v>19560831</c:v>
                </c:pt>
                <c:pt idx="369">
                  <c:v>19560928</c:v>
                </c:pt>
                <c:pt idx="370">
                  <c:v>19561031</c:v>
                </c:pt>
                <c:pt idx="371">
                  <c:v>19561130</c:v>
                </c:pt>
                <c:pt idx="372">
                  <c:v>19561231</c:v>
                </c:pt>
                <c:pt idx="373">
                  <c:v>19570131</c:v>
                </c:pt>
                <c:pt idx="374">
                  <c:v>19570228</c:v>
                </c:pt>
                <c:pt idx="375">
                  <c:v>19570329</c:v>
                </c:pt>
                <c:pt idx="376">
                  <c:v>19570430</c:v>
                </c:pt>
                <c:pt idx="377">
                  <c:v>19570531</c:v>
                </c:pt>
                <c:pt idx="378">
                  <c:v>19570628</c:v>
                </c:pt>
                <c:pt idx="379">
                  <c:v>19570731</c:v>
                </c:pt>
                <c:pt idx="380">
                  <c:v>19570830</c:v>
                </c:pt>
                <c:pt idx="381">
                  <c:v>19570930</c:v>
                </c:pt>
                <c:pt idx="382">
                  <c:v>19571031</c:v>
                </c:pt>
                <c:pt idx="383">
                  <c:v>19571129</c:v>
                </c:pt>
                <c:pt idx="384">
                  <c:v>19571231</c:v>
                </c:pt>
                <c:pt idx="385">
                  <c:v>19580131</c:v>
                </c:pt>
                <c:pt idx="386">
                  <c:v>19580228</c:v>
                </c:pt>
                <c:pt idx="387">
                  <c:v>19580331</c:v>
                </c:pt>
                <c:pt idx="388">
                  <c:v>19580430</c:v>
                </c:pt>
                <c:pt idx="389">
                  <c:v>19580529</c:v>
                </c:pt>
                <c:pt idx="390">
                  <c:v>19580630</c:v>
                </c:pt>
                <c:pt idx="391">
                  <c:v>19580731</c:v>
                </c:pt>
                <c:pt idx="392">
                  <c:v>19580829</c:v>
                </c:pt>
                <c:pt idx="393">
                  <c:v>19580930</c:v>
                </c:pt>
                <c:pt idx="394">
                  <c:v>19581031</c:v>
                </c:pt>
                <c:pt idx="395">
                  <c:v>19581128</c:v>
                </c:pt>
                <c:pt idx="396">
                  <c:v>19581231</c:v>
                </c:pt>
                <c:pt idx="397">
                  <c:v>19590130</c:v>
                </c:pt>
                <c:pt idx="398">
                  <c:v>19590227</c:v>
                </c:pt>
                <c:pt idx="399">
                  <c:v>19590331</c:v>
                </c:pt>
                <c:pt idx="400">
                  <c:v>19590430</c:v>
                </c:pt>
                <c:pt idx="401">
                  <c:v>19590529</c:v>
                </c:pt>
                <c:pt idx="402">
                  <c:v>19590630</c:v>
                </c:pt>
                <c:pt idx="403">
                  <c:v>19590731</c:v>
                </c:pt>
                <c:pt idx="404">
                  <c:v>19590831</c:v>
                </c:pt>
                <c:pt idx="405">
                  <c:v>19590930</c:v>
                </c:pt>
                <c:pt idx="406">
                  <c:v>19591030</c:v>
                </c:pt>
                <c:pt idx="407">
                  <c:v>19591130</c:v>
                </c:pt>
                <c:pt idx="408">
                  <c:v>19591231</c:v>
                </c:pt>
                <c:pt idx="409">
                  <c:v>19600129</c:v>
                </c:pt>
                <c:pt idx="410">
                  <c:v>19600229</c:v>
                </c:pt>
                <c:pt idx="411">
                  <c:v>19600331</c:v>
                </c:pt>
                <c:pt idx="412">
                  <c:v>19600429</c:v>
                </c:pt>
                <c:pt idx="413">
                  <c:v>19600531</c:v>
                </c:pt>
                <c:pt idx="414">
                  <c:v>19600630</c:v>
                </c:pt>
                <c:pt idx="415">
                  <c:v>19600729</c:v>
                </c:pt>
                <c:pt idx="416">
                  <c:v>19600831</c:v>
                </c:pt>
                <c:pt idx="417">
                  <c:v>19600930</c:v>
                </c:pt>
                <c:pt idx="418">
                  <c:v>19601031</c:v>
                </c:pt>
                <c:pt idx="419">
                  <c:v>19601130</c:v>
                </c:pt>
                <c:pt idx="420">
                  <c:v>19601230</c:v>
                </c:pt>
                <c:pt idx="421">
                  <c:v>19610131</c:v>
                </c:pt>
                <c:pt idx="422">
                  <c:v>19610228</c:v>
                </c:pt>
                <c:pt idx="423">
                  <c:v>19610330</c:v>
                </c:pt>
                <c:pt idx="424">
                  <c:v>19610428</c:v>
                </c:pt>
                <c:pt idx="425">
                  <c:v>19610531</c:v>
                </c:pt>
                <c:pt idx="426">
                  <c:v>19610630</c:v>
                </c:pt>
                <c:pt idx="427">
                  <c:v>19610731</c:v>
                </c:pt>
                <c:pt idx="428">
                  <c:v>19610831</c:v>
                </c:pt>
                <c:pt idx="429">
                  <c:v>19610929</c:v>
                </c:pt>
                <c:pt idx="430">
                  <c:v>19611031</c:v>
                </c:pt>
                <c:pt idx="431">
                  <c:v>19611130</c:v>
                </c:pt>
                <c:pt idx="432">
                  <c:v>19611229</c:v>
                </c:pt>
                <c:pt idx="433">
                  <c:v>19620131</c:v>
                </c:pt>
                <c:pt idx="434">
                  <c:v>19620228</c:v>
                </c:pt>
                <c:pt idx="435">
                  <c:v>19620330</c:v>
                </c:pt>
                <c:pt idx="436">
                  <c:v>19620430</c:v>
                </c:pt>
                <c:pt idx="437">
                  <c:v>19620531</c:v>
                </c:pt>
                <c:pt idx="438">
                  <c:v>19620629</c:v>
                </c:pt>
                <c:pt idx="439">
                  <c:v>19620731</c:v>
                </c:pt>
                <c:pt idx="440">
                  <c:v>19620831</c:v>
                </c:pt>
                <c:pt idx="441">
                  <c:v>19620928</c:v>
                </c:pt>
                <c:pt idx="442">
                  <c:v>19621031</c:v>
                </c:pt>
                <c:pt idx="443">
                  <c:v>19621130</c:v>
                </c:pt>
                <c:pt idx="444">
                  <c:v>19621231</c:v>
                </c:pt>
                <c:pt idx="445">
                  <c:v>19630131</c:v>
                </c:pt>
                <c:pt idx="446">
                  <c:v>19630228</c:v>
                </c:pt>
                <c:pt idx="447">
                  <c:v>19630329</c:v>
                </c:pt>
                <c:pt idx="448">
                  <c:v>19630430</c:v>
                </c:pt>
                <c:pt idx="449">
                  <c:v>19630531</c:v>
                </c:pt>
                <c:pt idx="450">
                  <c:v>19630628</c:v>
                </c:pt>
                <c:pt idx="451">
                  <c:v>19630731</c:v>
                </c:pt>
                <c:pt idx="452">
                  <c:v>19630830</c:v>
                </c:pt>
                <c:pt idx="453">
                  <c:v>19630930</c:v>
                </c:pt>
                <c:pt idx="454">
                  <c:v>19631031</c:v>
                </c:pt>
                <c:pt idx="455">
                  <c:v>19631129</c:v>
                </c:pt>
                <c:pt idx="456">
                  <c:v>19631231</c:v>
                </c:pt>
                <c:pt idx="457">
                  <c:v>19640131</c:v>
                </c:pt>
                <c:pt idx="458">
                  <c:v>19640228</c:v>
                </c:pt>
                <c:pt idx="459">
                  <c:v>19640331</c:v>
                </c:pt>
                <c:pt idx="460">
                  <c:v>19640430</c:v>
                </c:pt>
                <c:pt idx="461">
                  <c:v>19640528</c:v>
                </c:pt>
                <c:pt idx="462">
                  <c:v>19640630</c:v>
                </c:pt>
                <c:pt idx="463">
                  <c:v>19640731</c:v>
                </c:pt>
                <c:pt idx="464">
                  <c:v>19640831</c:v>
                </c:pt>
                <c:pt idx="465">
                  <c:v>19640930</c:v>
                </c:pt>
                <c:pt idx="466">
                  <c:v>19641030</c:v>
                </c:pt>
                <c:pt idx="467">
                  <c:v>19641130</c:v>
                </c:pt>
                <c:pt idx="468">
                  <c:v>19641231</c:v>
                </c:pt>
                <c:pt idx="469">
                  <c:v>19650129</c:v>
                </c:pt>
                <c:pt idx="470">
                  <c:v>19650226</c:v>
                </c:pt>
                <c:pt idx="471">
                  <c:v>19650331</c:v>
                </c:pt>
                <c:pt idx="472">
                  <c:v>19650430</c:v>
                </c:pt>
                <c:pt idx="473">
                  <c:v>19650528</c:v>
                </c:pt>
                <c:pt idx="474">
                  <c:v>19650630</c:v>
                </c:pt>
                <c:pt idx="475">
                  <c:v>19650730</c:v>
                </c:pt>
                <c:pt idx="476">
                  <c:v>19650831</c:v>
                </c:pt>
                <c:pt idx="477">
                  <c:v>19650930</c:v>
                </c:pt>
                <c:pt idx="478">
                  <c:v>19651029</c:v>
                </c:pt>
                <c:pt idx="479">
                  <c:v>19651130</c:v>
                </c:pt>
                <c:pt idx="480">
                  <c:v>19651231</c:v>
                </c:pt>
                <c:pt idx="481">
                  <c:v>19660131</c:v>
                </c:pt>
                <c:pt idx="482">
                  <c:v>19660228</c:v>
                </c:pt>
                <c:pt idx="483">
                  <c:v>19660331</c:v>
                </c:pt>
                <c:pt idx="484">
                  <c:v>19660429</c:v>
                </c:pt>
                <c:pt idx="485">
                  <c:v>19660531</c:v>
                </c:pt>
                <c:pt idx="486">
                  <c:v>19660630</c:v>
                </c:pt>
                <c:pt idx="487">
                  <c:v>19660729</c:v>
                </c:pt>
                <c:pt idx="488">
                  <c:v>19660831</c:v>
                </c:pt>
                <c:pt idx="489">
                  <c:v>19660930</c:v>
                </c:pt>
                <c:pt idx="490">
                  <c:v>19661031</c:v>
                </c:pt>
                <c:pt idx="491">
                  <c:v>19661130</c:v>
                </c:pt>
                <c:pt idx="492">
                  <c:v>19661230</c:v>
                </c:pt>
                <c:pt idx="493">
                  <c:v>19670131</c:v>
                </c:pt>
                <c:pt idx="494">
                  <c:v>19670228</c:v>
                </c:pt>
                <c:pt idx="495">
                  <c:v>19670331</c:v>
                </c:pt>
                <c:pt idx="496">
                  <c:v>19670428</c:v>
                </c:pt>
                <c:pt idx="497">
                  <c:v>19670531</c:v>
                </c:pt>
                <c:pt idx="498">
                  <c:v>19670630</c:v>
                </c:pt>
                <c:pt idx="499">
                  <c:v>19670731</c:v>
                </c:pt>
                <c:pt idx="500">
                  <c:v>19670831</c:v>
                </c:pt>
                <c:pt idx="501">
                  <c:v>19670929</c:v>
                </c:pt>
                <c:pt idx="502">
                  <c:v>19671031</c:v>
                </c:pt>
                <c:pt idx="503">
                  <c:v>19671130</c:v>
                </c:pt>
                <c:pt idx="504">
                  <c:v>19671229</c:v>
                </c:pt>
                <c:pt idx="505">
                  <c:v>19680131</c:v>
                </c:pt>
                <c:pt idx="506">
                  <c:v>19680229</c:v>
                </c:pt>
                <c:pt idx="507">
                  <c:v>19680329</c:v>
                </c:pt>
                <c:pt idx="508">
                  <c:v>19680430</c:v>
                </c:pt>
                <c:pt idx="509">
                  <c:v>19680531</c:v>
                </c:pt>
                <c:pt idx="510">
                  <c:v>19680628</c:v>
                </c:pt>
                <c:pt idx="511">
                  <c:v>19680730</c:v>
                </c:pt>
                <c:pt idx="512">
                  <c:v>19680830</c:v>
                </c:pt>
                <c:pt idx="513">
                  <c:v>19680930</c:v>
                </c:pt>
                <c:pt idx="514">
                  <c:v>19681031</c:v>
                </c:pt>
                <c:pt idx="515">
                  <c:v>19681129</c:v>
                </c:pt>
                <c:pt idx="516">
                  <c:v>19681231</c:v>
                </c:pt>
                <c:pt idx="517">
                  <c:v>19690131</c:v>
                </c:pt>
                <c:pt idx="518">
                  <c:v>19690228</c:v>
                </c:pt>
                <c:pt idx="519">
                  <c:v>19690328</c:v>
                </c:pt>
                <c:pt idx="520">
                  <c:v>19690430</c:v>
                </c:pt>
                <c:pt idx="521">
                  <c:v>19690529</c:v>
                </c:pt>
                <c:pt idx="522">
                  <c:v>19690630</c:v>
                </c:pt>
                <c:pt idx="523">
                  <c:v>19690731</c:v>
                </c:pt>
                <c:pt idx="524">
                  <c:v>19690829</c:v>
                </c:pt>
                <c:pt idx="525">
                  <c:v>19690930</c:v>
                </c:pt>
                <c:pt idx="526">
                  <c:v>19691031</c:v>
                </c:pt>
                <c:pt idx="527">
                  <c:v>19691128</c:v>
                </c:pt>
                <c:pt idx="528">
                  <c:v>19691231</c:v>
                </c:pt>
                <c:pt idx="529">
                  <c:v>19700130</c:v>
                </c:pt>
                <c:pt idx="530">
                  <c:v>19700227</c:v>
                </c:pt>
                <c:pt idx="531">
                  <c:v>19700331</c:v>
                </c:pt>
                <c:pt idx="532">
                  <c:v>19700430</c:v>
                </c:pt>
                <c:pt idx="533">
                  <c:v>19700529</c:v>
                </c:pt>
                <c:pt idx="534">
                  <c:v>19700630</c:v>
                </c:pt>
                <c:pt idx="535">
                  <c:v>19700731</c:v>
                </c:pt>
                <c:pt idx="536">
                  <c:v>19700831</c:v>
                </c:pt>
                <c:pt idx="537">
                  <c:v>19700930</c:v>
                </c:pt>
                <c:pt idx="538">
                  <c:v>19701030</c:v>
                </c:pt>
                <c:pt idx="539">
                  <c:v>19701130</c:v>
                </c:pt>
                <c:pt idx="540">
                  <c:v>19701231</c:v>
                </c:pt>
                <c:pt idx="541">
                  <c:v>19710129</c:v>
                </c:pt>
                <c:pt idx="542">
                  <c:v>19710226</c:v>
                </c:pt>
                <c:pt idx="543">
                  <c:v>19710331</c:v>
                </c:pt>
                <c:pt idx="544">
                  <c:v>19710430</c:v>
                </c:pt>
                <c:pt idx="545">
                  <c:v>19710528</c:v>
                </c:pt>
                <c:pt idx="546">
                  <c:v>19710630</c:v>
                </c:pt>
                <c:pt idx="547">
                  <c:v>19710730</c:v>
                </c:pt>
                <c:pt idx="548">
                  <c:v>19710831</c:v>
                </c:pt>
                <c:pt idx="549">
                  <c:v>19710930</c:v>
                </c:pt>
                <c:pt idx="550">
                  <c:v>19711029</c:v>
                </c:pt>
                <c:pt idx="551">
                  <c:v>19711130</c:v>
                </c:pt>
                <c:pt idx="552">
                  <c:v>19711231</c:v>
                </c:pt>
                <c:pt idx="553">
                  <c:v>19720131</c:v>
                </c:pt>
                <c:pt idx="554">
                  <c:v>19720229</c:v>
                </c:pt>
                <c:pt idx="555">
                  <c:v>19720330</c:v>
                </c:pt>
                <c:pt idx="556">
                  <c:v>19720428</c:v>
                </c:pt>
                <c:pt idx="557">
                  <c:v>19720531</c:v>
                </c:pt>
                <c:pt idx="558">
                  <c:v>19720630</c:v>
                </c:pt>
                <c:pt idx="559">
                  <c:v>19720731</c:v>
                </c:pt>
                <c:pt idx="560">
                  <c:v>19720831</c:v>
                </c:pt>
                <c:pt idx="561">
                  <c:v>19720929</c:v>
                </c:pt>
                <c:pt idx="562">
                  <c:v>19721031</c:v>
                </c:pt>
                <c:pt idx="563">
                  <c:v>19721130</c:v>
                </c:pt>
                <c:pt idx="564">
                  <c:v>19721229</c:v>
                </c:pt>
                <c:pt idx="565">
                  <c:v>19730131</c:v>
                </c:pt>
                <c:pt idx="566">
                  <c:v>19730228</c:v>
                </c:pt>
                <c:pt idx="567">
                  <c:v>19730330</c:v>
                </c:pt>
                <c:pt idx="568">
                  <c:v>19730430</c:v>
                </c:pt>
                <c:pt idx="569">
                  <c:v>19730531</c:v>
                </c:pt>
                <c:pt idx="570">
                  <c:v>19730629</c:v>
                </c:pt>
                <c:pt idx="571">
                  <c:v>19730731</c:v>
                </c:pt>
                <c:pt idx="572">
                  <c:v>19730831</c:v>
                </c:pt>
                <c:pt idx="573">
                  <c:v>19730928</c:v>
                </c:pt>
                <c:pt idx="574">
                  <c:v>19731031</c:v>
                </c:pt>
                <c:pt idx="575">
                  <c:v>19731130</c:v>
                </c:pt>
                <c:pt idx="576">
                  <c:v>19731231</c:v>
                </c:pt>
                <c:pt idx="577">
                  <c:v>19740131</c:v>
                </c:pt>
                <c:pt idx="578">
                  <c:v>19740228</c:v>
                </c:pt>
                <c:pt idx="579">
                  <c:v>19740329</c:v>
                </c:pt>
                <c:pt idx="580">
                  <c:v>19740430</c:v>
                </c:pt>
                <c:pt idx="581">
                  <c:v>19740531</c:v>
                </c:pt>
                <c:pt idx="582">
                  <c:v>19740628</c:v>
                </c:pt>
                <c:pt idx="583">
                  <c:v>19740731</c:v>
                </c:pt>
                <c:pt idx="584">
                  <c:v>19740830</c:v>
                </c:pt>
                <c:pt idx="585">
                  <c:v>19740930</c:v>
                </c:pt>
                <c:pt idx="586">
                  <c:v>19741031</c:v>
                </c:pt>
                <c:pt idx="587">
                  <c:v>19741129</c:v>
                </c:pt>
                <c:pt idx="588">
                  <c:v>19741231</c:v>
                </c:pt>
                <c:pt idx="589">
                  <c:v>19750131</c:v>
                </c:pt>
                <c:pt idx="590">
                  <c:v>19750228</c:v>
                </c:pt>
                <c:pt idx="591">
                  <c:v>19750331</c:v>
                </c:pt>
                <c:pt idx="592">
                  <c:v>19750430</c:v>
                </c:pt>
                <c:pt idx="593">
                  <c:v>19750530</c:v>
                </c:pt>
                <c:pt idx="594">
                  <c:v>19750630</c:v>
                </c:pt>
                <c:pt idx="595">
                  <c:v>19750731</c:v>
                </c:pt>
                <c:pt idx="596">
                  <c:v>19750829</c:v>
                </c:pt>
                <c:pt idx="597">
                  <c:v>19750930</c:v>
                </c:pt>
                <c:pt idx="598">
                  <c:v>19751031</c:v>
                </c:pt>
                <c:pt idx="599">
                  <c:v>19751128</c:v>
                </c:pt>
                <c:pt idx="600">
                  <c:v>19751231</c:v>
                </c:pt>
                <c:pt idx="601">
                  <c:v>19760130</c:v>
                </c:pt>
                <c:pt idx="602">
                  <c:v>19760227</c:v>
                </c:pt>
                <c:pt idx="603">
                  <c:v>19760331</c:v>
                </c:pt>
                <c:pt idx="604">
                  <c:v>19760430</c:v>
                </c:pt>
                <c:pt idx="605">
                  <c:v>19760528</c:v>
                </c:pt>
                <c:pt idx="606">
                  <c:v>19760630</c:v>
                </c:pt>
                <c:pt idx="607">
                  <c:v>19760730</c:v>
                </c:pt>
                <c:pt idx="608">
                  <c:v>19760831</c:v>
                </c:pt>
                <c:pt idx="609">
                  <c:v>19760930</c:v>
                </c:pt>
                <c:pt idx="610">
                  <c:v>19761029</c:v>
                </c:pt>
                <c:pt idx="611">
                  <c:v>19761130</c:v>
                </c:pt>
                <c:pt idx="612">
                  <c:v>19761231</c:v>
                </c:pt>
                <c:pt idx="613">
                  <c:v>19770131</c:v>
                </c:pt>
                <c:pt idx="614">
                  <c:v>19770228</c:v>
                </c:pt>
                <c:pt idx="615">
                  <c:v>19770331</c:v>
                </c:pt>
                <c:pt idx="616">
                  <c:v>19770429</c:v>
                </c:pt>
                <c:pt idx="617">
                  <c:v>19770531</c:v>
                </c:pt>
                <c:pt idx="618">
                  <c:v>19770630</c:v>
                </c:pt>
                <c:pt idx="619">
                  <c:v>19770729</c:v>
                </c:pt>
                <c:pt idx="620">
                  <c:v>19770831</c:v>
                </c:pt>
                <c:pt idx="621">
                  <c:v>19770930</c:v>
                </c:pt>
                <c:pt idx="622">
                  <c:v>19771031</c:v>
                </c:pt>
                <c:pt idx="623">
                  <c:v>19771130</c:v>
                </c:pt>
                <c:pt idx="624">
                  <c:v>19771230</c:v>
                </c:pt>
                <c:pt idx="625">
                  <c:v>19780131</c:v>
                </c:pt>
                <c:pt idx="626">
                  <c:v>19780228</c:v>
                </c:pt>
                <c:pt idx="627">
                  <c:v>19780331</c:v>
                </c:pt>
                <c:pt idx="628">
                  <c:v>19780428</c:v>
                </c:pt>
                <c:pt idx="629">
                  <c:v>19780531</c:v>
                </c:pt>
                <c:pt idx="630">
                  <c:v>19780630</c:v>
                </c:pt>
                <c:pt idx="631">
                  <c:v>19780731</c:v>
                </c:pt>
                <c:pt idx="632">
                  <c:v>19780831</c:v>
                </c:pt>
                <c:pt idx="633">
                  <c:v>19780929</c:v>
                </c:pt>
                <c:pt idx="634">
                  <c:v>19781031</c:v>
                </c:pt>
                <c:pt idx="635">
                  <c:v>19781130</c:v>
                </c:pt>
                <c:pt idx="636">
                  <c:v>19781229</c:v>
                </c:pt>
                <c:pt idx="637">
                  <c:v>19790131</c:v>
                </c:pt>
                <c:pt idx="638">
                  <c:v>19790228</c:v>
                </c:pt>
                <c:pt idx="639">
                  <c:v>19790330</c:v>
                </c:pt>
                <c:pt idx="640">
                  <c:v>19790430</c:v>
                </c:pt>
                <c:pt idx="641">
                  <c:v>19790531</c:v>
                </c:pt>
                <c:pt idx="642">
                  <c:v>19790629</c:v>
                </c:pt>
                <c:pt idx="643">
                  <c:v>19790731</c:v>
                </c:pt>
                <c:pt idx="644">
                  <c:v>19790831</c:v>
                </c:pt>
                <c:pt idx="645">
                  <c:v>19790928</c:v>
                </c:pt>
                <c:pt idx="646">
                  <c:v>19791031</c:v>
                </c:pt>
                <c:pt idx="647">
                  <c:v>19791130</c:v>
                </c:pt>
                <c:pt idx="648">
                  <c:v>19791231</c:v>
                </c:pt>
                <c:pt idx="649">
                  <c:v>19800131</c:v>
                </c:pt>
                <c:pt idx="650">
                  <c:v>19800229</c:v>
                </c:pt>
                <c:pt idx="651">
                  <c:v>19800331</c:v>
                </c:pt>
                <c:pt idx="652">
                  <c:v>19800430</c:v>
                </c:pt>
                <c:pt idx="653">
                  <c:v>19800530</c:v>
                </c:pt>
                <c:pt idx="654">
                  <c:v>19800630</c:v>
                </c:pt>
                <c:pt idx="655">
                  <c:v>19800731</c:v>
                </c:pt>
                <c:pt idx="656">
                  <c:v>19800829</c:v>
                </c:pt>
                <c:pt idx="657">
                  <c:v>19800930</c:v>
                </c:pt>
                <c:pt idx="658">
                  <c:v>19801031</c:v>
                </c:pt>
                <c:pt idx="659">
                  <c:v>19801128</c:v>
                </c:pt>
                <c:pt idx="660">
                  <c:v>19801231</c:v>
                </c:pt>
                <c:pt idx="661">
                  <c:v>19810130</c:v>
                </c:pt>
                <c:pt idx="662">
                  <c:v>19810227</c:v>
                </c:pt>
                <c:pt idx="663">
                  <c:v>19810331</c:v>
                </c:pt>
                <c:pt idx="664">
                  <c:v>19810430</c:v>
                </c:pt>
                <c:pt idx="665">
                  <c:v>19810529</c:v>
                </c:pt>
                <c:pt idx="666">
                  <c:v>19810630</c:v>
                </c:pt>
                <c:pt idx="667">
                  <c:v>19810731</c:v>
                </c:pt>
                <c:pt idx="668">
                  <c:v>19810831</c:v>
                </c:pt>
                <c:pt idx="669">
                  <c:v>19810930</c:v>
                </c:pt>
                <c:pt idx="670">
                  <c:v>19811030</c:v>
                </c:pt>
                <c:pt idx="671">
                  <c:v>19811130</c:v>
                </c:pt>
                <c:pt idx="672">
                  <c:v>19811231</c:v>
                </c:pt>
                <c:pt idx="673">
                  <c:v>19820129</c:v>
                </c:pt>
                <c:pt idx="674">
                  <c:v>19820226</c:v>
                </c:pt>
                <c:pt idx="675">
                  <c:v>19820331</c:v>
                </c:pt>
                <c:pt idx="676">
                  <c:v>19820430</c:v>
                </c:pt>
                <c:pt idx="677">
                  <c:v>19820528</c:v>
                </c:pt>
                <c:pt idx="678">
                  <c:v>19820630</c:v>
                </c:pt>
                <c:pt idx="679">
                  <c:v>19820730</c:v>
                </c:pt>
                <c:pt idx="680">
                  <c:v>19820831</c:v>
                </c:pt>
                <c:pt idx="681">
                  <c:v>19820930</c:v>
                </c:pt>
                <c:pt idx="682">
                  <c:v>19821029</c:v>
                </c:pt>
                <c:pt idx="683">
                  <c:v>19821130</c:v>
                </c:pt>
                <c:pt idx="684">
                  <c:v>19821231</c:v>
                </c:pt>
                <c:pt idx="685">
                  <c:v>19830131</c:v>
                </c:pt>
                <c:pt idx="686">
                  <c:v>19830228</c:v>
                </c:pt>
                <c:pt idx="687">
                  <c:v>19830331</c:v>
                </c:pt>
                <c:pt idx="688">
                  <c:v>19830429</c:v>
                </c:pt>
                <c:pt idx="689">
                  <c:v>19830531</c:v>
                </c:pt>
                <c:pt idx="690">
                  <c:v>19830630</c:v>
                </c:pt>
                <c:pt idx="691">
                  <c:v>19830729</c:v>
                </c:pt>
                <c:pt idx="692">
                  <c:v>19830831</c:v>
                </c:pt>
                <c:pt idx="693">
                  <c:v>19830930</c:v>
                </c:pt>
                <c:pt idx="694">
                  <c:v>19831031</c:v>
                </c:pt>
                <c:pt idx="695">
                  <c:v>19831130</c:v>
                </c:pt>
                <c:pt idx="696">
                  <c:v>19831230</c:v>
                </c:pt>
                <c:pt idx="697">
                  <c:v>19840131</c:v>
                </c:pt>
                <c:pt idx="698">
                  <c:v>19840229</c:v>
                </c:pt>
                <c:pt idx="699">
                  <c:v>19840330</c:v>
                </c:pt>
                <c:pt idx="700">
                  <c:v>19840430</c:v>
                </c:pt>
                <c:pt idx="701">
                  <c:v>19840531</c:v>
                </c:pt>
                <c:pt idx="702">
                  <c:v>19840629</c:v>
                </c:pt>
                <c:pt idx="703">
                  <c:v>19840731</c:v>
                </c:pt>
                <c:pt idx="704">
                  <c:v>19840831</c:v>
                </c:pt>
                <c:pt idx="705">
                  <c:v>19840928</c:v>
                </c:pt>
                <c:pt idx="706">
                  <c:v>19841031</c:v>
                </c:pt>
                <c:pt idx="707">
                  <c:v>19841130</c:v>
                </c:pt>
                <c:pt idx="708">
                  <c:v>19841231</c:v>
                </c:pt>
                <c:pt idx="709">
                  <c:v>19850131</c:v>
                </c:pt>
                <c:pt idx="710">
                  <c:v>19850228</c:v>
                </c:pt>
                <c:pt idx="711">
                  <c:v>19850329</c:v>
                </c:pt>
                <c:pt idx="712">
                  <c:v>19850430</c:v>
                </c:pt>
                <c:pt idx="713">
                  <c:v>19850531</c:v>
                </c:pt>
                <c:pt idx="714">
                  <c:v>19850628</c:v>
                </c:pt>
                <c:pt idx="715">
                  <c:v>19850731</c:v>
                </c:pt>
                <c:pt idx="716">
                  <c:v>19850830</c:v>
                </c:pt>
                <c:pt idx="717">
                  <c:v>19850930</c:v>
                </c:pt>
                <c:pt idx="718">
                  <c:v>19851031</c:v>
                </c:pt>
                <c:pt idx="719">
                  <c:v>19851129</c:v>
                </c:pt>
                <c:pt idx="720">
                  <c:v>19851231</c:v>
                </c:pt>
                <c:pt idx="721">
                  <c:v>19860131</c:v>
                </c:pt>
                <c:pt idx="722">
                  <c:v>19860228</c:v>
                </c:pt>
                <c:pt idx="723">
                  <c:v>19860331</c:v>
                </c:pt>
                <c:pt idx="724">
                  <c:v>19860430</c:v>
                </c:pt>
                <c:pt idx="725">
                  <c:v>19860530</c:v>
                </c:pt>
                <c:pt idx="726">
                  <c:v>19860630</c:v>
                </c:pt>
                <c:pt idx="727">
                  <c:v>19860731</c:v>
                </c:pt>
                <c:pt idx="728">
                  <c:v>19860829</c:v>
                </c:pt>
                <c:pt idx="729">
                  <c:v>19860930</c:v>
                </c:pt>
                <c:pt idx="730">
                  <c:v>19861031</c:v>
                </c:pt>
                <c:pt idx="731">
                  <c:v>19861128</c:v>
                </c:pt>
                <c:pt idx="732">
                  <c:v>19861231</c:v>
                </c:pt>
                <c:pt idx="733">
                  <c:v>19870130</c:v>
                </c:pt>
                <c:pt idx="734">
                  <c:v>19870227</c:v>
                </c:pt>
                <c:pt idx="735">
                  <c:v>19870331</c:v>
                </c:pt>
                <c:pt idx="736">
                  <c:v>19870430</c:v>
                </c:pt>
                <c:pt idx="737">
                  <c:v>19870529</c:v>
                </c:pt>
                <c:pt idx="738">
                  <c:v>19870630</c:v>
                </c:pt>
                <c:pt idx="739">
                  <c:v>19870731</c:v>
                </c:pt>
                <c:pt idx="740">
                  <c:v>19870831</c:v>
                </c:pt>
                <c:pt idx="741">
                  <c:v>19870930</c:v>
                </c:pt>
                <c:pt idx="742">
                  <c:v>19871030</c:v>
                </c:pt>
                <c:pt idx="743">
                  <c:v>19871130</c:v>
                </c:pt>
                <c:pt idx="744">
                  <c:v>19871231</c:v>
                </c:pt>
                <c:pt idx="745">
                  <c:v>19880129</c:v>
                </c:pt>
                <c:pt idx="746">
                  <c:v>19880229</c:v>
                </c:pt>
                <c:pt idx="747">
                  <c:v>19880331</c:v>
                </c:pt>
                <c:pt idx="748">
                  <c:v>19880429</c:v>
                </c:pt>
                <c:pt idx="749">
                  <c:v>19880531</c:v>
                </c:pt>
                <c:pt idx="750">
                  <c:v>19880630</c:v>
                </c:pt>
                <c:pt idx="751">
                  <c:v>19880729</c:v>
                </c:pt>
                <c:pt idx="752">
                  <c:v>19880831</c:v>
                </c:pt>
                <c:pt idx="753">
                  <c:v>19880930</c:v>
                </c:pt>
                <c:pt idx="754">
                  <c:v>19881031</c:v>
                </c:pt>
                <c:pt idx="755">
                  <c:v>19881130</c:v>
                </c:pt>
                <c:pt idx="756">
                  <c:v>19881230</c:v>
                </c:pt>
                <c:pt idx="757">
                  <c:v>19890131</c:v>
                </c:pt>
                <c:pt idx="758">
                  <c:v>19890228</c:v>
                </c:pt>
                <c:pt idx="759">
                  <c:v>19890331</c:v>
                </c:pt>
                <c:pt idx="760">
                  <c:v>19890428</c:v>
                </c:pt>
                <c:pt idx="761">
                  <c:v>19890531</c:v>
                </c:pt>
                <c:pt idx="762">
                  <c:v>19890630</c:v>
                </c:pt>
                <c:pt idx="763">
                  <c:v>19890731</c:v>
                </c:pt>
                <c:pt idx="764">
                  <c:v>19890831</c:v>
                </c:pt>
                <c:pt idx="765">
                  <c:v>19890929</c:v>
                </c:pt>
                <c:pt idx="766">
                  <c:v>19891031</c:v>
                </c:pt>
                <c:pt idx="767">
                  <c:v>19891130</c:v>
                </c:pt>
                <c:pt idx="768">
                  <c:v>19891229</c:v>
                </c:pt>
                <c:pt idx="769">
                  <c:v>19900131</c:v>
                </c:pt>
                <c:pt idx="770">
                  <c:v>19900228</c:v>
                </c:pt>
                <c:pt idx="771">
                  <c:v>19900330</c:v>
                </c:pt>
                <c:pt idx="772">
                  <c:v>19900430</c:v>
                </c:pt>
                <c:pt idx="773">
                  <c:v>19900531</c:v>
                </c:pt>
                <c:pt idx="774">
                  <c:v>19900629</c:v>
                </c:pt>
                <c:pt idx="775">
                  <c:v>19900731</c:v>
                </c:pt>
                <c:pt idx="776">
                  <c:v>19900831</c:v>
                </c:pt>
                <c:pt idx="777">
                  <c:v>19900928</c:v>
                </c:pt>
                <c:pt idx="778">
                  <c:v>19901031</c:v>
                </c:pt>
                <c:pt idx="779">
                  <c:v>19901130</c:v>
                </c:pt>
                <c:pt idx="780">
                  <c:v>19901231</c:v>
                </c:pt>
                <c:pt idx="781">
                  <c:v>19910131</c:v>
                </c:pt>
                <c:pt idx="782">
                  <c:v>19910228</c:v>
                </c:pt>
                <c:pt idx="783">
                  <c:v>19910328</c:v>
                </c:pt>
                <c:pt idx="784">
                  <c:v>19910430</c:v>
                </c:pt>
                <c:pt idx="785">
                  <c:v>19910531</c:v>
                </c:pt>
                <c:pt idx="786">
                  <c:v>19910628</c:v>
                </c:pt>
                <c:pt idx="787">
                  <c:v>19910731</c:v>
                </c:pt>
                <c:pt idx="788">
                  <c:v>19910830</c:v>
                </c:pt>
                <c:pt idx="789">
                  <c:v>19910930</c:v>
                </c:pt>
                <c:pt idx="790">
                  <c:v>19911031</c:v>
                </c:pt>
                <c:pt idx="791">
                  <c:v>19911129</c:v>
                </c:pt>
                <c:pt idx="792">
                  <c:v>19911231</c:v>
                </c:pt>
                <c:pt idx="793">
                  <c:v>19920131</c:v>
                </c:pt>
                <c:pt idx="794">
                  <c:v>19920228</c:v>
                </c:pt>
                <c:pt idx="795">
                  <c:v>19920331</c:v>
                </c:pt>
                <c:pt idx="796">
                  <c:v>19920430</c:v>
                </c:pt>
                <c:pt idx="797">
                  <c:v>19920529</c:v>
                </c:pt>
                <c:pt idx="798">
                  <c:v>19920630</c:v>
                </c:pt>
                <c:pt idx="799">
                  <c:v>19920731</c:v>
                </c:pt>
                <c:pt idx="800">
                  <c:v>19920831</c:v>
                </c:pt>
                <c:pt idx="801">
                  <c:v>19920930</c:v>
                </c:pt>
                <c:pt idx="802">
                  <c:v>19921030</c:v>
                </c:pt>
                <c:pt idx="803">
                  <c:v>19921130</c:v>
                </c:pt>
                <c:pt idx="804">
                  <c:v>19921231</c:v>
                </c:pt>
                <c:pt idx="805">
                  <c:v>19930129</c:v>
                </c:pt>
                <c:pt idx="806">
                  <c:v>19930226</c:v>
                </c:pt>
                <c:pt idx="807">
                  <c:v>19930331</c:v>
                </c:pt>
                <c:pt idx="808">
                  <c:v>19930430</c:v>
                </c:pt>
                <c:pt idx="809">
                  <c:v>19930528</c:v>
                </c:pt>
                <c:pt idx="810">
                  <c:v>19930630</c:v>
                </c:pt>
                <c:pt idx="811">
                  <c:v>19930730</c:v>
                </c:pt>
                <c:pt idx="812">
                  <c:v>19930831</c:v>
                </c:pt>
                <c:pt idx="813">
                  <c:v>19930930</c:v>
                </c:pt>
                <c:pt idx="814">
                  <c:v>19931029</c:v>
                </c:pt>
                <c:pt idx="815">
                  <c:v>19931130</c:v>
                </c:pt>
                <c:pt idx="816">
                  <c:v>19931231</c:v>
                </c:pt>
                <c:pt idx="817">
                  <c:v>19940131</c:v>
                </c:pt>
                <c:pt idx="818">
                  <c:v>19940228</c:v>
                </c:pt>
                <c:pt idx="819">
                  <c:v>19940331</c:v>
                </c:pt>
                <c:pt idx="820">
                  <c:v>19940429</c:v>
                </c:pt>
                <c:pt idx="821">
                  <c:v>19940531</c:v>
                </c:pt>
                <c:pt idx="822">
                  <c:v>19940630</c:v>
                </c:pt>
                <c:pt idx="823">
                  <c:v>19940729</c:v>
                </c:pt>
                <c:pt idx="824">
                  <c:v>19940831</c:v>
                </c:pt>
                <c:pt idx="825">
                  <c:v>19940930</c:v>
                </c:pt>
                <c:pt idx="826">
                  <c:v>19941031</c:v>
                </c:pt>
                <c:pt idx="827">
                  <c:v>19941130</c:v>
                </c:pt>
                <c:pt idx="828">
                  <c:v>19941230</c:v>
                </c:pt>
                <c:pt idx="829">
                  <c:v>19950131</c:v>
                </c:pt>
                <c:pt idx="830">
                  <c:v>19950228</c:v>
                </c:pt>
                <c:pt idx="831">
                  <c:v>19950331</c:v>
                </c:pt>
                <c:pt idx="832">
                  <c:v>19950428</c:v>
                </c:pt>
                <c:pt idx="833">
                  <c:v>19950531</c:v>
                </c:pt>
                <c:pt idx="834">
                  <c:v>19950630</c:v>
                </c:pt>
                <c:pt idx="835">
                  <c:v>19950731</c:v>
                </c:pt>
                <c:pt idx="836">
                  <c:v>19950831</c:v>
                </c:pt>
                <c:pt idx="837">
                  <c:v>19950929</c:v>
                </c:pt>
                <c:pt idx="838">
                  <c:v>19951031</c:v>
                </c:pt>
                <c:pt idx="839">
                  <c:v>19951130</c:v>
                </c:pt>
                <c:pt idx="840">
                  <c:v>19951229</c:v>
                </c:pt>
                <c:pt idx="841">
                  <c:v>19960131</c:v>
                </c:pt>
                <c:pt idx="842">
                  <c:v>19960229</c:v>
                </c:pt>
                <c:pt idx="843">
                  <c:v>19960329</c:v>
                </c:pt>
                <c:pt idx="844">
                  <c:v>19960430</c:v>
                </c:pt>
                <c:pt idx="845">
                  <c:v>19960531</c:v>
                </c:pt>
                <c:pt idx="846">
                  <c:v>19960628</c:v>
                </c:pt>
                <c:pt idx="847">
                  <c:v>19960731</c:v>
                </c:pt>
                <c:pt idx="848">
                  <c:v>19960830</c:v>
                </c:pt>
                <c:pt idx="849">
                  <c:v>19960930</c:v>
                </c:pt>
                <c:pt idx="850">
                  <c:v>19961031</c:v>
                </c:pt>
                <c:pt idx="851">
                  <c:v>19961129</c:v>
                </c:pt>
                <c:pt idx="852">
                  <c:v>19961231</c:v>
                </c:pt>
                <c:pt idx="853">
                  <c:v>19970131</c:v>
                </c:pt>
                <c:pt idx="854">
                  <c:v>19970228</c:v>
                </c:pt>
                <c:pt idx="855">
                  <c:v>19970331</c:v>
                </c:pt>
                <c:pt idx="856">
                  <c:v>19970430</c:v>
                </c:pt>
                <c:pt idx="857">
                  <c:v>19970530</c:v>
                </c:pt>
                <c:pt idx="858">
                  <c:v>19970630</c:v>
                </c:pt>
                <c:pt idx="859">
                  <c:v>19970731</c:v>
                </c:pt>
                <c:pt idx="860">
                  <c:v>19970829</c:v>
                </c:pt>
                <c:pt idx="861">
                  <c:v>19970930</c:v>
                </c:pt>
                <c:pt idx="862">
                  <c:v>19971031</c:v>
                </c:pt>
                <c:pt idx="863">
                  <c:v>19971128</c:v>
                </c:pt>
                <c:pt idx="864">
                  <c:v>19971231</c:v>
                </c:pt>
                <c:pt idx="865">
                  <c:v>19980130</c:v>
                </c:pt>
                <c:pt idx="866">
                  <c:v>19980227</c:v>
                </c:pt>
                <c:pt idx="867">
                  <c:v>19980331</c:v>
                </c:pt>
                <c:pt idx="868">
                  <c:v>19980430</c:v>
                </c:pt>
                <c:pt idx="869">
                  <c:v>19980529</c:v>
                </c:pt>
                <c:pt idx="870">
                  <c:v>19980630</c:v>
                </c:pt>
                <c:pt idx="871">
                  <c:v>19980731</c:v>
                </c:pt>
                <c:pt idx="872">
                  <c:v>19980831</c:v>
                </c:pt>
                <c:pt idx="873">
                  <c:v>19980930</c:v>
                </c:pt>
                <c:pt idx="874">
                  <c:v>19981030</c:v>
                </c:pt>
                <c:pt idx="875">
                  <c:v>19981130</c:v>
                </c:pt>
                <c:pt idx="876">
                  <c:v>19981231</c:v>
                </c:pt>
                <c:pt idx="877">
                  <c:v>19990129</c:v>
                </c:pt>
                <c:pt idx="878">
                  <c:v>19990226</c:v>
                </c:pt>
                <c:pt idx="879">
                  <c:v>19990331</c:v>
                </c:pt>
                <c:pt idx="880">
                  <c:v>19990430</c:v>
                </c:pt>
                <c:pt idx="881">
                  <c:v>19990528</c:v>
                </c:pt>
                <c:pt idx="882">
                  <c:v>19990630</c:v>
                </c:pt>
                <c:pt idx="883">
                  <c:v>19990730</c:v>
                </c:pt>
                <c:pt idx="884">
                  <c:v>19990831</c:v>
                </c:pt>
                <c:pt idx="885">
                  <c:v>19990930</c:v>
                </c:pt>
                <c:pt idx="886">
                  <c:v>19991029</c:v>
                </c:pt>
                <c:pt idx="887">
                  <c:v>19991130</c:v>
                </c:pt>
                <c:pt idx="888">
                  <c:v>19991231</c:v>
                </c:pt>
                <c:pt idx="889">
                  <c:v>20000131</c:v>
                </c:pt>
                <c:pt idx="890">
                  <c:v>20000229</c:v>
                </c:pt>
                <c:pt idx="891">
                  <c:v>20000331</c:v>
                </c:pt>
                <c:pt idx="892">
                  <c:v>20000428</c:v>
                </c:pt>
                <c:pt idx="893">
                  <c:v>20000531</c:v>
                </c:pt>
                <c:pt idx="894">
                  <c:v>20000630</c:v>
                </c:pt>
                <c:pt idx="895">
                  <c:v>20000731</c:v>
                </c:pt>
                <c:pt idx="896">
                  <c:v>20000831</c:v>
                </c:pt>
                <c:pt idx="897">
                  <c:v>20000929</c:v>
                </c:pt>
                <c:pt idx="898">
                  <c:v>20001031</c:v>
                </c:pt>
                <c:pt idx="899">
                  <c:v>20001130</c:v>
                </c:pt>
                <c:pt idx="900">
                  <c:v>20001229</c:v>
                </c:pt>
                <c:pt idx="901">
                  <c:v>20010131</c:v>
                </c:pt>
                <c:pt idx="902">
                  <c:v>20010228</c:v>
                </c:pt>
                <c:pt idx="903">
                  <c:v>20010330</c:v>
                </c:pt>
                <c:pt idx="904">
                  <c:v>20010430</c:v>
                </c:pt>
                <c:pt idx="905">
                  <c:v>20010531</c:v>
                </c:pt>
                <c:pt idx="906">
                  <c:v>20010629</c:v>
                </c:pt>
                <c:pt idx="907">
                  <c:v>20010731</c:v>
                </c:pt>
                <c:pt idx="908">
                  <c:v>20010831</c:v>
                </c:pt>
                <c:pt idx="909">
                  <c:v>20010928</c:v>
                </c:pt>
                <c:pt idx="910">
                  <c:v>20011031</c:v>
                </c:pt>
                <c:pt idx="911">
                  <c:v>20011130</c:v>
                </c:pt>
                <c:pt idx="912">
                  <c:v>20011231</c:v>
                </c:pt>
                <c:pt idx="913">
                  <c:v>20020131</c:v>
                </c:pt>
                <c:pt idx="914">
                  <c:v>20020228</c:v>
                </c:pt>
                <c:pt idx="915">
                  <c:v>20020328</c:v>
                </c:pt>
                <c:pt idx="916">
                  <c:v>20020430</c:v>
                </c:pt>
                <c:pt idx="917">
                  <c:v>20020531</c:v>
                </c:pt>
                <c:pt idx="918">
                  <c:v>20020628</c:v>
                </c:pt>
                <c:pt idx="919">
                  <c:v>20020731</c:v>
                </c:pt>
                <c:pt idx="920">
                  <c:v>20020830</c:v>
                </c:pt>
                <c:pt idx="921">
                  <c:v>20020930</c:v>
                </c:pt>
                <c:pt idx="922">
                  <c:v>20021031</c:v>
                </c:pt>
                <c:pt idx="923">
                  <c:v>20021129</c:v>
                </c:pt>
                <c:pt idx="924">
                  <c:v>20021231</c:v>
                </c:pt>
                <c:pt idx="925">
                  <c:v>20030131</c:v>
                </c:pt>
                <c:pt idx="926">
                  <c:v>20030228</c:v>
                </c:pt>
                <c:pt idx="927">
                  <c:v>20030331</c:v>
                </c:pt>
                <c:pt idx="928">
                  <c:v>20030430</c:v>
                </c:pt>
                <c:pt idx="929">
                  <c:v>20030530</c:v>
                </c:pt>
                <c:pt idx="930">
                  <c:v>20030630</c:v>
                </c:pt>
                <c:pt idx="931">
                  <c:v>20030731</c:v>
                </c:pt>
                <c:pt idx="932">
                  <c:v>20030829</c:v>
                </c:pt>
                <c:pt idx="933">
                  <c:v>20030930</c:v>
                </c:pt>
                <c:pt idx="934">
                  <c:v>20031031</c:v>
                </c:pt>
                <c:pt idx="935">
                  <c:v>20031128</c:v>
                </c:pt>
                <c:pt idx="936">
                  <c:v>20031231</c:v>
                </c:pt>
                <c:pt idx="937">
                  <c:v>20040130</c:v>
                </c:pt>
                <c:pt idx="938">
                  <c:v>20040227</c:v>
                </c:pt>
                <c:pt idx="939">
                  <c:v>20040331</c:v>
                </c:pt>
                <c:pt idx="940">
                  <c:v>20040430</c:v>
                </c:pt>
                <c:pt idx="941">
                  <c:v>20040528</c:v>
                </c:pt>
                <c:pt idx="942">
                  <c:v>20040630</c:v>
                </c:pt>
                <c:pt idx="943">
                  <c:v>20040730</c:v>
                </c:pt>
                <c:pt idx="944">
                  <c:v>20040831</c:v>
                </c:pt>
                <c:pt idx="945">
                  <c:v>20040930</c:v>
                </c:pt>
                <c:pt idx="946">
                  <c:v>20041029</c:v>
                </c:pt>
                <c:pt idx="947">
                  <c:v>20041130</c:v>
                </c:pt>
                <c:pt idx="948">
                  <c:v>20041231</c:v>
                </c:pt>
                <c:pt idx="949">
                  <c:v>20050131</c:v>
                </c:pt>
                <c:pt idx="950">
                  <c:v>20050228</c:v>
                </c:pt>
                <c:pt idx="951">
                  <c:v>20050331</c:v>
                </c:pt>
                <c:pt idx="952">
                  <c:v>20050429</c:v>
                </c:pt>
                <c:pt idx="953">
                  <c:v>20050531</c:v>
                </c:pt>
                <c:pt idx="954">
                  <c:v>20050630</c:v>
                </c:pt>
                <c:pt idx="955">
                  <c:v>20050729</c:v>
                </c:pt>
                <c:pt idx="956">
                  <c:v>20050831</c:v>
                </c:pt>
                <c:pt idx="957">
                  <c:v>20050930</c:v>
                </c:pt>
                <c:pt idx="958">
                  <c:v>20051031</c:v>
                </c:pt>
                <c:pt idx="959">
                  <c:v>20051130</c:v>
                </c:pt>
                <c:pt idx="960">
                  <c:v>20051230</c:v>
                </c:pt>
                <c:pt idx="961">
                  <c:v>20060131</c:v>
                </c:pt>
                <c:pt idx="962">
                  <c:v>20060228</c:v>
                </c:pt>
                <c:pt idx="963">
                  <c:v>20060331</c:v>
                </c:pt>
                <c:pt idx="964">
                  <c:v>20060428</c:v>
                </c:pt>
                <c:pt idx="965">
                  <c:v>20060531</c:v>
                </c:pt>
                <c:pt idx="966">
                  <c:v>20060630</c:v>
                </c:pt>
                <c:pt idx="967">
                  <c:v>20060731</c:v>
                </c:pt>
                <c:pt idx="968">
                  <c:v>20060831</c:v>
                </c:pt>
                <c:pt idx="969">
                  <c:v>20060929</c:v>
                </c:pt>
                <c:pt idx="970">
                  <c:v>20061031</c:v>
                </c:pt>
                <c:pt idx="971">
                  <c:v>20061130</c:v>
                </c:pt>
                <c:pt idx="972">
                  <c:v>20061229</c:v>
                </c:pt>
                <c:pt idx="973">
                  <c:v>20070131</c:v>
                </c:pt>
                <c:pt idx="974">
                  <c:v>20070228</c:v>
                </c:pt>
                <c:pt idx="975">
                  <c:v>20070330</c:v>
                </c:pt>
                <c:pt idx="976">
                  <c:v>20070430</c:v>
                </c:pt>
                <c:pt idx="977">
                  <c:v>20070531</c:v>
                </c:pt>
                <c:pt idx="978">
                  <c:v>20070629</c:v>
                </c:pt>
                <c:pt idx="979">
                  <c:v>20070731</c:v>
                </c:pt>
                <c:pt idx="980">
                  <c:v>20070831</c:v>
                </c:pt>
                <c:pt idx="981">
                  <c:v>20070928</c:v>
                </c:pt>
                <c:pt idx="982">
                  <c:v>20071031</c:v>
                </c:pt>
                <c:pt idx="983">
                  <c:v>20071130</c:v>
                </c:pt>
                <c:pt idx="984">
                  <c:v>20071231</c:v>
                </c:pt>
                <c:pt idx="985">
                  <c:v>20080131</c:v>
                </c:pt>
                <c:pt idx="986">
                  <c:v>20080229</c:v>
                </c:pt>
                <c:pt idx="987">
                  <c:v>20080331</c:v>
                </c:pt>
                <c:pt idx="988">
                  <c:v>20080430</c:v>
                </c:pt>
                <c:pt idx="989">
                  <c:v>20080530</c:v>
                </c:pt>
                <c:pt idx="990">
                  <c:v>20080630</c:v>
                </c:pt>
                <c:pt idx="991">
                  <c:v>20080731</c:v>
                </c:pt>
                <c:pt idx="992">
                  <c:v>20080829</c:v>
                </c:pt>
                <c:pt idx="993">
                  <c:v>20080930</c:v>
                </c:pt>
                <c:pt idx="994">
                  <c:v>20081031</c:v>
                </c:pt>
                <c:pt idx="995">
                  <c:v>20081128</c:v>
                </c:pt>
                <c:pt idx="996">
                  <c:v>20081231</c:v>
                </c:pt>
                <c:pt idx="997">
                  <c:v>20090130</c:v>
                </c:pt>
                <c:pt idx="998">
                  <c:v>20090227</c:v>
                </c:pt>
                <c:pt idx="999">
                  <c:v>20090331</c:v>
                </c:pt>
                <c:pt idx="1000">
                  <c:v>20090430</c:v>
                </c:pt>
                <c:pt idx="1001">
                  <c:v>20090529</c:v>
                </c:pt>
                <c:pt idx="1002">
                  <c:v>20090630</c:v>
                </c:pt>
                <c:pt idx="1003">
                  <c:v>20090731</c:v>
                </c:pt>
                <c:pt idx="1004">
                  <c:v>20090831</c:v>
                </c:pt>
                <c:pt idx="1005">
                  <c:v>20090930</c:v>
                </c:pt>
                <c:pt idx="1006">
                  <c:v>20091030</c:v>
                </c:pt>
                <c:pt idx="1007">
                  <c:v>20091130</c:v>
                </c:pt>
                <c:pt idx="1008">
                  <c:v>20091231</c:v>
                </c:pt>
                <c:pt idx="1009">
                  <c:v>20100129</c:v>
                </c:pt>
                <c:pt idx="1010">
                  <c:v>20100226</c:v>
                </c:pt>
                <c:pt idx="1011">
                  <c:v>20100331</c:v>
                </c:pt>
                <c:pt idx="1012">
                  <c:v>20100430</c:v>
                </c:pt>
                <c:pt idx="1013">
                  <c:v>20100528</c:v>
                </c:pt>
                <c:pt idx="1014">
                  <c:v>20100630</c:v>
                </c:pt>
                <c:pt idx="1015">
                  <c:v>20100730</c:v>
                </c:pt>
                <c:pt idx="1016">
                  <c:v>20100831</c:v>
                </c:pt>
                <c:pt idx="1017">
                  <c:v>20100930</c:v>
                </c:pt>
                <c:pt idx="1018">
                  <c:v>20101029</c:v>
                </c:pt>
                <c:pt idx="1019">
                  <c:v>20101130</c:v>
                </c:pt>
                <c:pt idx="1020">
                  <c:v>20101231</c:v>
                </c:pt>
                <c:pt idx="1021">
                  <c:v>20110131</c:v>
                </c:pt>
                <c:pt idx="1022">
                  <c:v>20110228</c:v>
                </c:pt>
                <c:pt idx="1023">
                  <c:v>20110331</c:v>
                </c:pt>
                <c:pt idx="1024">
                  <c:v>20110429</c:v>
                </c:pt>
                <c:pt idx="1025">
                  <c:v>20110531</c:v>
                </c:pt>
                <c:pt idx="1026">
                  <c:v>20110630</c:v>
                </c:pt>
                <c:pt idx="1027">
                  <c:v>20110729</c:v>
                </c:pt>
                <c:pt idx="1028">
                  <c:v>20110831</c:v>
                </c:pt>
                <c:pt idx="1029">
                  <c:v>20110930</c:v>
                </c:pt>
                <c:pt idx="1030">
                  <c:v>20111031</c:v>
                </c:pt>
                <c:pt idx="1031">
                  <c:v>20111130</c:v>
                </c:pt>
                <c:pt idx="1032">
                  <c:v>20111230</c:v>
                </c:pt>
                <c:pt idx="1033">
                  <c:v>20120131</c:v>
                </c:pt>
                <c:pt idx="1034">
                  <c:v>20120229</c:v>
                </c:pt>
                <c:pt idx="1035">
                  <c:v>20120330</c:v>
                </c:pt>
                <c:pt idx="1036">
                  <c:v>20120430</c:v>
                </c:pt>
                <c:pt idx="1037">
                  <c:v>20120531</c:v>
                </c:pt>
                <c:pt idx="1038">
                  <c:v>20120629</c:v>
                </c:pt>
                <c:pt idx="1039">
                  <c:v>20120731</c:v>
                </c:pt>
                <c:pt idx="1040">
                  <c:v>20120831</c:v>
                </c:pt>
                <c:pt idx="1041">
                  <c:v>20120928</c:v>
                </c:pt>
                <c:pt idx="1042">
                  <c:v>20121031</c:v>
                </c:pt>
                <c:pt idx="1043">
                  <c:v>20121130</c:v>
                </c:pt>
                <c:pt idx="1044">
                  <c:v>20121231</c:v>
                </c:pt>
                <c:pt idx="1045">
                  <c:v>20130131</c:v>
                </c:pt>
                <c:pt idx="1046">
                  <c:v>20130228</c:v>
                </c:pt>
                <c:pt idx="1047">
                  <c:v>20130328</c:v>
                </c:pt>
                <c:pt idx="1048">
                  <c:v>20130430</c:v>
                </c:pt>
                <c:pt idx="1049">
                  <c:v>20130531</c:v>
                </c:pt>
                <c:pt idx="1050">
                  <c:v>20130628</c:v>
                </c:pt>
                <c:pt idx="1051">
                  <c:v>20130731</c:v>
                </c:pt>
                <c:pt idx="1052">
                  <c:v>20130830</c:v>
                </c:pt>
                <c:pt idx="1053">
                  <c:v>20130930</c:v>
                </c:pt>
                <c:pt idx="1054">
                  <c:v>20131031</c:v>
                </c:pt>
                <c:pt idx="1055">
                  <c:v>20131129</c:v>
                </c:pt>
                <c:pt idx="1056">
                  <c:v>20131231</c:v>
                </c:pt>
                <c:pt idx="1057">
                  <c:v>20140131</c:v>
                </c:pt>
                <c:pt idx="1058">
                  <c:v>20140228</c:v>
                </c:pt>
                <c:pt idx="1059">
                  <c:v>20140331</c:v>
                </c:pt>
                <c:pt idx="1060">
                  <c:v>20140430</c:v>
                </c:pt>
                <c:pt idx="1061">
                  <c:v>20140530</c:v>
                </c:pt>
                <c:pt idx="1062">
                  <c:v>20140630</c:v>
                </c:pt>
                <c:pt idx="1063">
                  <c:v>20140731</c:v>
                </c:pt>
                <c:pt idx="1064">
                  <c:v>20140829</c:v>
                </c:pt>
                <c:pt idx="1065">
                  <c:v>20140930</c:v>
                </c:pt>
                <c:pt idx="1066">
                  <c:v>20141031</c:v>
                </c:pt>
                <c:pt idx="1067">
                  <c:v>20141128</c:v>
                </c:pt>
                <c:pt idx="1068">
                  <c:v>20141231</c:v>
                </c:pt>
                <c:pt idx="1069">
                  <c:v>20150130</c:v>
                </c:pt>
                <c:pt idx="1070">
                  <c:v>20150227</c:v>
                </c:pt>
                <c:pt idx="1071">
                  <c:v>20150331</c:v>
                </c:pt>
                <c:pt idx="1072">
                  <c:v>20150430</c:v>
                </c:pt>
                <c:pt idx="1073">
                  <c:v>20150529</c:v>
                </c:pt>
                <c:pt idx="1074">
                  <c:v>20150630</c:v>
                </c:pt>
                <c:pt idx="1075">
                  <c:v>20150731</c:v>
                </c:pt>
                <c:pt idx="1076">
                  <c:v>20150831</c:v>
                </c:pt>
                <c:pt idx="1077">
                  <c:v>20150930</c:v>
                </c:pt>
                <c:pt idx="1078">
                  <c:v>20151030</c:v>
                </c:pt>
                <c:pt idx="1079">
                  <c:v>20151130</c:v>
                </c:pt>
                <c:pt idx="1080">
                  <c:v>20151231</c:v>
                </c:pt>
                <c:pt idx="1081">
                  <c:v>20160129</c:v>
                </c:pt>
                <c:pt idx="1082">
                  <c:v>20160229</c:v>
                </c:pt>
                <c:pt idx="1083">
                  <c:v>20160331</c:v>
                </c:pt>
                <c:pt idx="1084">
                  <c:v>20160429</c:v>
                </c:pt>
                <c:pt idx="1085">
                  <c:v>20160531</c:v>
                </c:pt>
                <c:pt idx="1086">
                  <c:v>20160630</c:v>
                </c:pt>
                <c:pt idx="1087">
                  <c:v>20160729</c:v>
                </c:pt>
                <c:pt idx="1088">
                  <c:v>20160831</c:v>
                </c:pt>
                <c:pt idx="1089">
                  <c:v>20160930</c:v>
                </c:pt>
                <c:pt idx="1090">
                  <c:v>20161031</c:v>
                </c:pt>
                <c:pt idx="1091">
                  <c:v>20161130</c:v>
                </c:pt>
                <c:pt idx="1092">
                  <c:v>20161230</c:v>
                </c:pt>
                <c:pt idx="1093">
                  <c:v>20170131</c:v>
                </c:pt>
                <c:pt idx="1094">
                  <c:v>20170228</c:v>
                </c:pt>
                <c:pt idx="1095">
                  <c:v>20170331</c:v>
                </c:pt>
                <c:pt idx="1096">
                  <c:v>20170428</c:v>
                </c:pt>
                <c:pt idx="1097">
                  <c:v>20170531</c:v>
                </c:pt>
                <c:pt idx="1098">
                  <c:v>20170630</c:v>
                </c:pt>
                <c:pt idx="1099">
                  <c:v>20170731</c:v>
                </c:pt>
                <c:pt idx="1100">
                  <c:v>20170831</c:v>
                </c:pt>
                <c:pt idx="1101">
                  <c:v>20170929</c:v>
                </c:pt>
                <c:pt idx="1102">
                  <c:v>20171031</c:v>
                </c:pt>
                <c:pt idx="1103">
                  <c:v>20171130</c:v>
                </c:pt>
                <c:pt idx="1104">
                  <c:v>20171229</c:v>
                </c:pt>
                <c:pt idx="1105">
                  <c:v>20180131</c:v>
                </c:pt>
                <c:pt idx="1106">
                  <c:v>20180228</c:v>
                </c:pt>
                <c:pt idx="1107">
                  <c:v>20180329</c:v>
                </c:pt>
                <c:pt idx="1108">
                  <c:v>20180430</c:v>
                </c:pt>
                <c:pt idx="1109">
                  <c:v>20180531</c:v>
                </c:pt>
                <c:pt idx="1110">
                  <c:v>20180629</c:v>
                </c:pt>
                <c:pt idx="1111">
                  <c:v>20180731</c:v>
                </c:pt>
                <c:pt idx="1112">
                  <c:v>20180831</c:v>
                </c:pt>
                <c:pt idx="1113">
                  <c:v>20180928</c:v>
                </c:pt>
                <c:pt idx="1114">
                  <c:v>20181031</c:v>
                </c:pt>
                <c:pt idx="1115">
                  <c:v>20181130</c:v>
                </c:pt>
                <c:pt idx="1116">
                  <c:v>20181231</c:v>
                </c:pt>
                <c:pt idx="1117">
                  <c:v>20190131</c:v>
                </c:pt>
                <c:pt idx="1118">
                  <c:v>20190228</c:v>
                </c:pt>
                <c:pt idx="1119">
                  <c:v>20190329</c:v>
                </c:pt>
                <c:pt idx="1120">
                  <c:v>20190430</c:v>
                </c:pt>
                <c:pt idx="1121">
                  <c:v>20190531</c:v>
                </c:pt>
                <c:pt idx="1122">
                  <c:v>20190628</c:v>
                </c:pt>
                <c:pt idx="1123">
                  <c:v>20190731</c:v>
                </c:pt>
                <c:pt idx="1124">
                  <c:v>20190830</c:v>
                </c:pt>
                <c:pt idx="1125">
                  <c:v>20190930</c:v>
                </c:pt>
                <c:pt idx="1126">
                  <c:v>20191031</c:v>
                </c:pt>
                <c:pt idx="1127">
                  <c:v>20191129</c:v>
                </c:pt>
                <c:pt idx="1128">
                  <c:v>20191231</c:v>
                </c:pt>
                <c:pt idx="1129">
                  <c:v>20200131</c:v>
                </c:pt>
                <c:pt idx="1130">
                  <c:v>20200228</c:v>
                </c:pt>
              </c:numCache>
            </c:numRef>
          </c:cat>
          <c:val>
            <c:numRef>
              <c:f>Sheet5!$I$2:$I$1132</c:f>
              <c:numCache>
                <c:formatCode>General</c:formatCode>
                <c:ptCount val="11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7</c:v>
                </c:pt>
                <c:pt idx="1034">
                  <c:v>9</c:v>
                </c:pt>
                <c:pt idx="1035">
                  <c:v>9</c:v>
                </c:pt>
                <c:pt idx="1036">
                  <c:v>16</c:v>
                </c:pt>
                <c:pt idx="1037">
                  <c:v>16</c:v>
                </c:pt>
                <c:pt idx="1038">
                  <c:v>16</c:v>
                </c:pt>
                <c:pt idx="1039">
                  <c:v>16</c:v>
                </c:pt>
                <c:pt idx="1040">
                  <c:v>16</c:v>
                </c:pt>
                <c:pt idx="1041">
                  <c:v>16</c:v>
                </c:pt>
                <c:pt idx="1042">
                  <c:v>16</c:v>
                </c:pt>
                <c:pt idx="1043">
                  <c:v>16</c:v>
                </c:pt>
                <c:pt idx="1044">
                  <c:v>17</c:v>
                </c:pt>
                <c:pt idx="1045">
                  <c:v>17</c:v>
                </c:pt>
                <c:pt idx="1046">
                  <c:v>18</c:v>
                </c:pt>
                <c:pt idx="1047">
                  <c:v>18</c:v>
                </c:pt>
                <c:pt idx="1048">
                  <c:v>18</c:v>
                </c:pt>
                <c:pt idx="1049">
                  <c:v>19</c:v>
                </c:pt>
                <c:pt idx="1050">
                  <c:v>19</c:v>
                </c:pt>
                <c:pt idx="1051">
                  <c:v>19</c:v>
                </c:pt>
                <c:pt idx="1052">
                  <c:v>19</c:v>
                </c:pt>
                <c:pt idx="1053">
                  <c:v>20</c:v>
                </c:pt>
                <c:pt idx="1054">
                  <c:v>20</c:v>
                </c:pt>
                <c:pt idx="1055">
                  <c:v>22</c:v>
                </c:pt>
                <c:pt idx="1056">
                  <c:v>23</c:v>
                </c:pt>
                <c:pt idx="1057">
                  <c:v>23</c:v>
                </c:pt>
                <c:pt idx="1058">
                  <c:v>23</c:v>
                </c:pt>
                <c:pt idx="1059">
                  <c:v>23</c:v>
                </c:pt>
                <c:pt idx="1060">
                  <c:v>23</c:v>
                </c:pt>
                <c:pt idx="1061">
                  <c:v>23</c:v>
                </c:pt>
                <c:pt idx="1062">
                  <c:v>23</c:v>
                </c:pt>
                <c:pt idx="1063">
                  <c:v>23</c:v>
                </c:pt>
                <c:pt idx="1064">
                  <c:v>25</c:v>
                </c:pt>
                <c:pt idx="1065">
                  <c:v>25</c:v>
                </c:pt>
                <c:pt idx="1066">
                  <c:v>27</c:v>
                </c:pt>
                <c:pt idx="1067">
                  <c:v>27</c:v>
                </c:pt>
                <c:pt idx="1068">
                  <c:v>28</c:v>
                </c:pt>
                <c:pt idx="1069">
                  <c:v>28</c:v>
                </c:pt>
                <c:pt idx="1070">
                  <c:v>30</c:v>
                </c:pt>
                <c:pt idx="1071">
                  <c:v>31</c:v>
                </c:pt>
                <c:pt idx="1072">
                  <c:v>31</c:v>
                </c:pt>
                <c:pt idx="1073">
                  <c:v>31</c:v>
                </c:pt>
                <c:pt idx="1074">
                  <c:v>35</c:v>
                </c:pt>
                <c:pt idx="1075">
                  <c:v>35</c:v>
                </c:pt>
                <c:pt idx="1076">
                  <c:v>33</c:v>
                </c:pt>
                <c:pt idx="1077">
                  <c:v>33</c:v>
                </c:pt>
                <c:pt idx="1078">
                  <c:v>36</c:v>
                </c:pt>
                <c:pt idx="1079">
                  <c:v>44</c:v>
                </c:pt>
                <c:pt idx="1080">
                  <c:v>56</c:v>
                </c:pt>
                <c:pt idx="1081">
                  <c:v>67</c:v>
                </c:pt>
                <c:pt idx="1082">
                  <c:v>70</c:v>
                </c:pt>
                <c:pt idx="1083">
                  <c:v>70</c:v>
                </c:pt>
                <c:pt idx="1084">
                  <c:v>79</c:v>
                </c:pt>
                <c:pt idx="1085">
                  <c:v>91</c:v>
                </c:pt>
                <c:pt idx="1086">
                  <c:v>96</c:v>
                </c:pt>
                <c:pt idx="1087">
                  <c:v>99</c:v>
                </c:pt>
                <c:pt idx="1088">
                  <c:v>96</c:v>
                </c:pt>
                <c:pt idx="1089">
                  <c:v>104</c:v>
                </c:pt>
                <c:pt idx="1090">
                  <c:v>108</c:v>
                </c:pt>
                <c:pt idx="1091">
                  <c:v>111</c:v>
                </c:pt>
                <c:pt idx="1092">
                  <c:v>137</c:v>
                </c:pt>
                <c:pt idx="1093">
                  <c:v>150</c:v>
                </c:pt>
                <c:pt idx="1094">
                  <c:v>156</c:v>
                </c:pt>
                <c:pt idx="1095">
                  <c:v>158</c:v>
                </c:pt>
                <c:pt idx="1096">
                  <c:v>167</c:v>
                </c:pt>
                <c:pt idx="1097">
                  <c:v>170</c:v>
                </c:pt>
                <c:pt idx="1098">
                  <c:v>179</c:v>
                </c:pt>
                <c:pt idx="1099">
                  <c:v>189</c:v>
                </c:pt>
                <c:pt idx="1100">
                  <c:v>219</c:v>
                </c:pt>
                <c:pt idx="1101">
                  <c:v>223</c:v>
                </c:pt>
                <c:pt idx="1102">
                  <c:v>229</c:v>
                </c:pt>
                <c:pt idx="1103">
                  <c:v>242</c:v>
                </c:pt>
                <c:pt idx="1104">
                  <c:v>246</c:v>
                </c:pt>
                <c:pt idx="1105">
                  <c:v>248</c:v>
                </c:pt>
                <c:pt idx="1106">
                  <c:v>256</c:v>
                </c:pt>
                <c:pt idx="1107">
                  <c:v>263</c:v>
                </c:pt>
                <c:pt idx="1108">
                  <c:v>260</c:v>
                </c:pt>
                <c:pt idx="1109">
                  <c:v>263</c:v>
                </c:pt>
                <c:pt idx="1110">
                  <c:v>270</c:v>
                </c:pt>
                <c:pt idx="1111">
                  <c:v>273</c:v>
                </c:pt>
                <c:pt idx="1112">
                  <c:v>263</c:v>
                </c:pt>
                <c:pt idx="1113">
                  <c:v>268</c:v>
                </c:pt>
                <c:pt idx="1114">
                  <c:v>274</c:v>
                </c:pt>
                <c:pt idx="1115">
                  <c:v>273</c:v>
                </c:pt>
                <c:pt idx="1116">
                  <c:v>286</c:v>
                </c:pt>
                <c:pt idx="1117">
                  <c:v>289</c:v>
                </c:pt>
                <c:pt idx="1118">
                  <c:v>291</c:v>
                </c:pt>
                <c:pt idx="1119">
                  <c:v>291</c:v>
                </c:pt>
                <c:pt idx="1120">
                  <c:v>298</c:v>
                </c:pt>
                <c:pt idx="1121">
                  <c:v>301</c:v>
                </c:pt>
                <c:pt idx="1122">
                  <c:v>305</c:v>
                </c:pt>
                <c:pt idx="1123">
                  <c:v>305</c:v>
                </c:pt>
                <c:pt idx="1124">
                  <c:v>303</c:v>
                </c:pt>
                <c:pt idx="1125">
                  <c:v>305</c:v>
                </c:pt>
                <c:pt idx="1126">
                  <c:v>310</c:v>
                </c:pt>
                <c:pt idx="1127">
                  <c:v>319</c:v>
                </c:pt>
                <c:pt idx="1128">
                  <c:v>332</c:v>
                </c:pt>
                <c:pt idx="1129">
                  <c:v>331</c:v>
                </c:pt>
                <c:pt idx="1130">
                  <c:v>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04D-4661-95A6-35B423730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8887919"/>
        <c:axId val="2028892079"/>
      </c:barChart>
      <c:lineChart>
        <c:grouping val="standard"/>
        <c:varyColors val="0"/>
        <c:ser>
          <c:idx val="5"/>
          <c:order val="5"/>
          <c:tx>
            <c:strRef>
              <c:f>Sheet5!$K$1</c:f>
              <c:strCache>
                <c:ptCount val="1"/>
                <c:pt idx="0">
                  <c:v>total</c:v>
                </c:pt>
              </c:strCache>
            </c:strRef>
          </c:tx>
          <c:spPr>
            <a:ln w="95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Sheet5!$A$2:$A$1132</c:f>
              <c:numCache>
                <c:formatCode>General</c:formatCode>
                <c:ptCount val="1131"/>
                <c:pt idx="0">
                  <c:v>19251231</c:v>
                </c:pt>
                <c:pt idx="1">
                  <c:v>19260130</c:v>
                </c:pt>
                <c:pt idx="2">
                  <c:v>19260227</c:v>
                </c:pt>
                <c:pt idx="3">
                  <c:v>19260331</c:v>
                </c:pt>
                <c:pt idx="4">
                  <c:v>19260430</c:v>
                </c:pt>
                <c:pt idx="5">
                  <c:v>19260528</c:v>
                </c:pt>
                <c:pt idx="6">
                  <c:v>19260630</c:v>
                </c:pt>
                <c:pt idx="7">
                  <c:v>19260731</c:v>
                </c:pt>
                <c:pt idx="8">
                  <c:v>19260831</c:v>
                </c:pt>
                <c:pt idx="9">
                  <c:v>19260930</c:v>
                </c:pt>
                <c:pt idx="10">
                  <c:v>19261030</c:v>
                </c:pt>
                <c:pt idx="11">
                  <c:v>19261130</c:v>
                </c:pt>
                <c:pt idx="12">
                  <c:v>19261231</c:v>
                </c:pt>
                <c:pt idx="13">
                  <c:v>19270131</c:v>
                </c:pt>
                <c:pt idx="14">
                  <c:v>19270228</c:v>
                </c:pt>
                <c:pt idx="15">
                  <c:v>19270331</c:v>
                </c:pt>
                <c:pt idx="16">
                  <c:v>19270430</c:v>
                </c:pt>
                <c:pt idx="17">
                  <c:v>19270531</c:v>
                </c:pt>
                <c:pt idx="18">
                  <c:v>19270630</c:v>
                </c:pt>
                <c:pt idx="19">
                  <c:v>19270730</c:v>
                </c:pt>
                <c:pt idx="20">
                  <c:v>19270831</c:v>
                </c:pt>
                <c:pt idx="21">
                  <c:v>19270930</c:v>
                </c:pt>
                <c:pt idx="22">
                  <c:v>19271031</c:v>
                </c:pt>
                <c:pt idx="23">
                  <c:v>19271130</c:v>
                </c:pt>
                <c:pt idx="24">
                  <c:v>19271231</c:v>
                </c:pt>
                <c:pt idx="25">
                  <c:v>19280131</c:v>
                </c:pt>
                <c:pt idx="26">
                  <c:v>19280229</c:v>
                </c:pt>
                <c:pt idx="27">
                  <c:v>19280331</c:v>
                </c:pt>
                <c:pt idx="28">
                  <c:v>19280430</c:v>
                </c:pt>
                <c:pt idx="29">
                  <c:v>19280531</c:v>
                </c:pt>
                <c:pt idx="30">
                  <c:v>19280630</c:v>
                </c:pt>
                <c:pt idx="31">
                  <c:v>19280731</c:v>
                </c:pt>
                <c:pt idx="32">
                  <c:v>19280831</c:v>
                </c:pt>
                <c:pt idx="33">
                  <c:v>19280929</c:v>
                </c:pt>
                <c:pt idx="34">
                  <c:v>19281031</c:v>
                </c:pt>
                <c:pt idx="35">
                  <c:v>19281130</c:v>
                </c:pt>
                <c:pt idx="36">
                  <c:v>19281231</c:v>
                </c:pt>
                <c:pt idx="37">
                  <c:v>19290131</c:v>
                </c:pt>
                <c:pt idx="38">
                  <c:v>19290228</c:v>
                </c:pt>
                <c:pt idx="39">
                  <c:v>19290328</c:v>
                </c:pt>
                <c:pt idx="40">
                  <c:v>19290430</c:v>
                </c:pt>
                <c:pt idx="41">
                  <c:v>19290531</c:v>
                </c:pt>
                <c:pt idx="42">
                  <c:v>19290629</c:v>
                </c:pt>
                <c:pt idx="43">
                  <c:v>19290731</c:v>
                </c:pt>
                <c:pt idx="44">
                  <c:v>19290830</c:v>
                </c:pt>
                <c:pt idx="45">
                  <c:v>19290930</c:v>
                </c:pt>
                <c:pt idx="46">
                  <c:v>19291031</c:v>
                </c:pt>
                <c:pt idx="47">
                  <c:v>19291127</c:v>
                </c:pt>
                <c:pt idx="48">
                  <c:v>19291231</c:v>
                </c:pt>
                <c:pt idx="49">
                  <c:v>19300131</c:v>
                </c:pt>
                <c:pt idx="50">
                  <c:v>19300228</c:v>
                </c:pt>
                <c:pt idx="51">
                  <c:v>19300331</c:v>
                </c:pt>
                <c:pt idx="52">
                  <c:v>19300430</c:v>
                </c:pt>
                <c:pt idx="53">
                  <c:v>19300529</c:v>
                </c:pt>
                <c:pt idx="54">
                  <c:v>19300630</c:v>
                </c:pt>
                <c:pt idx="55">
                  <c:v>19300731</c:v>
                </c:pt>
                <c:pt idx="56">
                  <c:v>19300829</c:v>
                </c:pt>
                <c:pt idx="57">
                  <c:v>19300930</c:v>
                </c:pt>
                <c:pt idx="58">
                  <c:v>19301031</c:v>
                </c:pt>
                <c:pt idx="59">
                  <c:v>19301129</c:v>
                </c:pt>
                <c:pt idx="60">
                  <c:v>19301231</c:v>
                </c:pt>
                <c:pt idx="61">
                  <c:v>19310131</c:v>
                </c:pt>
                <c:pt idx="62">
                  <c:v>19310228</c:v>
                </c:pt>
                <c:pt idx="63">
                  <c:v>19310331</c:v>
                </c:pt>
                <c:pt idx="64">
                  <c:v>19310430</c:v>
                </c:pt>
                <c:pt idx="65">
                  <c:v>19310529</c:v>
                </c:pt>
                <c:pt idx="66">
                  <c:v>19310630</c:v>
                </c:pt>
                <c:pt idx="67">
                  <c:v>19310731</c:v>
                </c:pt>
                <c:pt idx="68">
                  <c:v>19310831</c:v>
                </c:pt>
                <c:pt idx="69">
                  <c:v>19310930</c:v>
                </c:pt>
                <c:pt idx="70">
                  <c:v>19311031</c:v>
                </c:pt>
                <c:pt idx="71">
                  <c:v>19311130</c:v>
                </c:pt>
                <c:pt idx="72">
                  <c:v>19311231</c:v>
                </c:pt>
                <c:pt idx="73">
                  <c:v>19320130</c:v>
                </c:pt>
                <c:pt idx="74">
                  <c:v>19320229</c:v>
                </c:pt>
                <c:pt idx="75">
                  <c:v>19320331</c:v>
                </c:pt>
                <c:pt idx="76">
                  <c:v>19320430</c:v>
                </c:pt>
                <c:pt idx="77">
                  <c:v>19320531</c:v>
                </c:pt>
                <c:pt idx="78">
                  <c:v>19320630</c:v>
                </c:pt>
                <c:pt idx="79">
                  <c:v>19320730</c:v>
                </c:pt>
                <c:pt idx="80">
                  <c:v>19320831</c:v>
                </c:pt>
                <c:pt idx="81">
                  <c:v>19320930</c:v>
                </c:pt>
                <c:pt idx="82">
                  <c:v>19321031</c:v>
                </c:pt>
                <c:pt idx="83">
                  <c:v>19321130</c:v>
                </c:pt>
                <c:pt idx="84">
                  <c:v>19321231</c:v>
                </c:pt>
                <c:pt idx="85">
                  <c:v>19330131</c:v>
                </c:pt>
                <c:pt idx="86">
                  <c:v>19330228</c:v>
                </c:pt>
                <c:pt idx="87">
                  <c:v>19330331</c:v>
                </c:pt>
                <c:pt idx="88">
                  <c:v>19330429</c:v>
                </c:pt>
                <c:pt idx="89">
                  <c:v>19330531</c:v>
                </c:pt>
                <c:pt idx="90">
                  <c:v>19330630</c:v>
                </c:pt>
                <c:pt idx="91">
                  <c:v>19330731</c:v>
                </c:pt>
                <c:pt idx="92">
                  <c:v>19330831</c:v>
                </c:pt>
                <c:pt idx="93">
                  <c:v>19330930</c:v>
                </c:pt>
                <c:pt idx="94">
                  <c:v>19331031</c:v>
                </c:pt>
                <c:pt idx="95">
                  <c:v>19331129</c:v>
                </c:pt>
                <c:pt idx="96">
                  <c:v>19331230</c:v>
                </c:pt>
                <c:pt idx="97">
                  <c:v>19340131</c:v>
                </c:pt>
                <c:pt idx="98">
                  <c:v>19340228</c:v>
                </c:pt>
                <c:pt idx="99">
                  <c:v>19340331</c:v>
                </c:pt>
                <c:pt idx="100">
                  <c:v>19340430</c:v>
                </c:pt>
                <c:pt idx="101">
                  <c:v>19340531</c:v>
                </c:pt>
                <c:pt idx="102">
                  <c:v>19340630</c:v>
                </c:pt>
                <c:pt idx="103">
                  <c:v>19340731</c:v>
                </c:pt>
                <c:pt idx="104">
                  <c:v>19340831</c:v>
                </c:pt>
                <c:pt idx="105">
                  <c:v>19340929</c:v>
                </c:pt>
                <c:pt idx="106">
                  <c:v>19341031</c:v>
                </c:pt>
                <c:pt idx="107">
                  <c:v>19341130</c:v>
                </c:pt>
                <c:pt idx="108">
                  <c:v>19341231</c:v>
                </c:pt>
                <c:pt idx="109">
                  <c:v>19350131</c:v>
                </c:pt>
                <c:pt idx="110">
                  <c:v>19350228</c:v>
                </c:pt>
                <c:pt idx="111">
                  <c:v>19350330</c:v>
                </c:pt>
                <c:pt idx="112">
                  <c:v>19350430</c:v>
                </c:pt>
                <c:pt idx="113">
                  <c:v>19350531</c:v>
                </c:pt>
                <c:pt idx="114">
                  <c:v>19350629</c:v>
                </c:pt>
                <c:pt idx="115">
                  <c:v>19350731</c:v>
                </c:pt>
                <c:pt idx="116">
                  <c:v>19350831</c:v>
                </c:pt>
                <c:pt idx="117">
                  <c:v>19350930</c:v>
                </c:pt>
                <c:pt idx="118">
                  <c:v>19351031</c:v>
                </c:pt>
                <c:pt idx="119">
                  <c:v>19351130</c:v>
                </c:pt>
                <c:pt idx="120">
                  <c:v>19351231</c:v>
                </c:pt>
                <c:pt idx="121">
                  <c:v>19360131</c:v>
                </c:pt>
                <c:pt idx="122">
                  <c:v>19360229</c:v>
                </c:pt>
                <c:pt idx="123">
                  <c:v>19360331</c:v>
                </c:pt>
                <c:pt idx="124">
                  <c:v>19360430</c:v>
                </c:pt>
                <c:pt idx="125">
                  <c:v>19360529</c:v>
                </c:pt>
                <c:pt idx="126">
                  <c:v>19360630</c:v>
                </c:pt>
                <c:pt idx="127">
                  <c:v>19360731</c:v>
                </c:pt>
                <c:pt idx="128">
                  <c:v>19360831</c:v>
                </c:pt>
                <c:pt idx="129">
                  <c:v>19360930</c:v>
                </c:pt>
                <c:pt idx="130">
                  <c:v>19361031</c:v>
                </c:pt>
                <c:pt idx="131">
                  <c:v>19361130</c:v>
                </c:pt>
                <c:pt idx="132">
                  <c:v>19361231</c:v>
                </c:pt>
                <c:pt idx="133">
                  <c:v>19370130</c:v>
                </c:pt>
                <c:pt idx="134">
                  <c:v>19370227</c:v>
                </c:pt>
                <c:pt idx="135">
                  <c:v>19370331</c:v>
                </c:pt>
                <c:pt idx="136">
                  <c:v>19370430</c:v>
                </c:pt>
                <c:pt idx="137">
                  <c:v>19370528</c:v>
                </c:pt>
                <c:pt idx="138">
                  <c:v>19370630</c:v>
                </c:pt>
                <c:pt idx="139">
                  <c:v>19370731</c:v>
                </c:pt>
                <c:pt idx="140">
                  <c:v>19370831</c:v>
                </c:pt>
                <c:pt idx="141">
                  <c:v>19370930</c:v>
                </c:pt>
                <c:pt idx="142">
                  <c:v>19371030</c:v>
                </c:pt>
                <c:pt idx="143">
                  <c:v>19371130</c:v>
                </c:pt>
                <c:pt idx="144">
                  <c:v>19371231</c:v>
                </c:pt>
                <c:pt idx="145">
                  <c:v>19380131</c:v>
                </c:pt>
                <c:pt idx="146">
                  <c:v>19380228</c:v>
                </c:pt>
                <c:pt idx="147">
                  <c:v>19380331</c:v>
                </c:pt>
                <c:pt idx="148">
                  <c:v>19380430</c:v>
                </c:pt>
                <c:pt idx="149">
                  <c:v>19380531</c:v>
                </c:pt>
                <c:pt idx="150">
                  <c:v>19380630</c:v>
                </c:pt>
                <c:pt idx="151">
                  <c:v>19380730</c:v>
                </c:pt>
                <c:pt idx="152">
                  <c:v>19380831</c:v>
                </c:pt>
                <c:pt idx="153">
                  <c:v>19380930</c:v>
                </c:pt>
                <c:pt idx="154">
                  <c:v>19381031</c:v>
                </c:pt>
                <c:pt idx="155">
                  <c:v>19381130</c:v>
                </c:pt>
                <c:pt idx="156">
                  <c:v>19381231</c:v>
                </c:pt>
                <c:pt idx="157">
                  <c:v>19390131</c:v>
                </c:pt>
                <c:pt idx="158">
                  <c:v>19390228</c:v>
                </c:pt>
                <c:pt idx="159">
                  <c:v>19390331</c:v>
                </c:pt>
                <c:pt idx="160">
                  <c:v>19390429</c:v>
                </c:pt>
                <c:pt idx="161">
                  <c:v>19390531</c:v>
                </c:pt>
                <c:pt idx="162">
                  <c:v>19390630</c:v>
                </c:pt>
                <c:pt idx="163">
                  <c:v>19390731</c:v>
                </c:pt>
                <c:pt idx="164">
                  <c:v>19390831</c:v>
                </c:pt>
                <c:pt idx="165">
                  <c:v>19390930</c:v>
                </c:pt>
                <c:pt idx="166">
                  <c:v>19391031</c:v>
                </c:pt>
                <c:pt idx="167">
                  <c:v>19391130</c:v>
                </c:pt>
                <c:pt idx="168">
                  <c:v>19391230</c:v>
                </c:pt>
                <c:pt idx="169">
                  <c:v>19400131</c:v>
                </c:pt>
                <c:pt idx="170">
                  <c:v>19400229</c:v>
                </c:pt>
                <c:pt idx="171">
                  <c:v>19400330</c:v>
                </c:pt>
                <c:pt idx="172">
                  <c:v>19400430</c:v>
                </c:pt>
                <c:pt idx="173">
                  <c:v>19400531</c:v>
                </c:pt>
                <c:pt idx="174">
                  <c:v>19400629</c:v>
                </c:pt>
                <c:pt idx="175">
                  <c:v>19400731</c:v>
                </c:pt>
                <c:pt idx="176">
                  <c:v>19400831</c:v>
                </c:pt>
                <c:pt idx="177">
                  <c:v>19400930</c:v>
                </c:pt>
                <c:pt idx="178">
                  <c:v>19401031</c:v>
                </c:pt>
                <c:pt idx="179">
                  <c:v>19401130</c:v>
                </c:pt>
                <c:pt idx="180">
                  <c:v>19401231</c:v>
                </c:pt>
                <c:pt idx="181">
                  <c:v>19410131</c:v>
                </c:pt>
                <c:pt idx="182">
                  <c:v>19410228</c:v>
                </c:pt>
                <c:pt idx="183">
                  <c:v>19410331</c:v>
                </c:pt>
                <c:pt idx="184">
                  <c:v>19410430</c:v>
                </c:pt>
                <c:pt idx="185">
                  <c:v>19410531</c:v>
                </c:pt>
                <c:pt idx="186">
                  <c:v>19410630</c:v>
                </c:pt>
                <c:pt idx="187">
                  <c:v>19410731</c:v>
                </c:pt>
                <c:pt idx="188">
                  <c:v>19410830</c:v>
                </c:pt>
                <c:pt idx="189">
                  <c:v>19410930</c:v>
                </c:pt>
                <c:pt idx="190">
                  <c:v>19411031</c:v>
                </c:pt>
                <c:pt idx="191">
                  <c:v>19411129</c:v>
                </c:pt>
                <c:pt idx="192">
                  <c:v>19411231</c:v>
                </c:pt>
                <c:pt idx="193">
                  <c:v>19420131</c:v>
                </c:pt>
                <c:pt idx="194">
                  <c:v>19420228</c:v>
                </c:pt>
                <c:pt idx="195">
                  <c:v>19420331</c:v>
                </c:pt>
                <c:pt idx="196">
                  <c:v>19420430</c:v>
                </c:pt>
                <c:pt idx="197">
                  <c:v>19420529</c:v>
                </c:pt>
                <c:pt idx="198">
                  <c:v>19420630</c:v>
                </c:pt>
                <c:pt idx="199">
                  <c:v>19420731</c:v>
                </c:pt>
                <c:pt idx="200">
                  <c:v>19420831</c:v>
                </c:pt>
                <c:pt idx="201">
                  <c:v>19420930</c:v>
                </c:pt>
                <c:pt idx="202">
                  <c:v>19421031</c:v>
                </c:pt>
                <c:pt idx="203">
                  <c:v>19421130</c:v>
                </c:pt>
                <c:pt idx="204">
                  <c:v>19421231</c:v>
                </c:pt>
                <c:pt idx="205">
                  <c:v>19430130</c:v>
                </c:pt>
                <c:pt idx="206">
                  <c:v>19430227</c:v>
                </c:pt>
                <c:pt idx="207">
                  <c:v>19430331</c:v>
                </c:pt>
                <c:pt idx="208">
                  <c:v>19430430</c:v>
                </c:pt>
                <c:pt idx="209">
                  <c:v>19430529</c:v>
                </c:pt>
                <c:pt idx="210">
                  <c:v>19430630</c:v>
                </c:pt>
                <c:pt idx="211">
                  <c:v>19430731</c:v>
                </c:pt>
                <c:pt idx="212">
                  <c:v>19430831</c:v>
                </c:pt>
                <c:pt idx="213">
                  <c:v>19430930</c:v>
                </c:pt>
                <c:pt idx="214">
                  <c:v>19431030</c:v>
                </c:pt>
                <c:pt idx="215">
                  <c:v>19431130</c:v>
                </c:pt>
                <c:pt idx="216">
                  <c:v>19431231</c:v>
                </c:pt>
                <c:pt idx="217">
                  <c:v>19440131</c:v>
                </c:pt>
                <c:pt idx="218">
                  <c:v>19440229</c:v>
                </c:pt>
                <c:pt idx="219">
                  <c:v>19440331</c:v>
                </c:pt>
                <c:pt idx="220">
                  <c:v>19440429</c:v>
                </c:pt>
                <c:pt idx="221">
                  <c:v>19440531</c:v>
                </c:pt>
                <c:pt idx="222">
                  <c:v>19440630</c:v>
                </c:pt>
                <c:pt idx="223">
                  <c:v>19440731</c:v>
                </c:pt>
                <c:pt idx="224">
                  <c:v>19440831</c:v>
                </c:pt>
                <c:pt idx="225">
                  <c:v>19440930</c:v>
                </c:pt>
                <c:pt idx="226">
                  <c:v>19441031</c:v>
                </c:pt>
                <c:pt idx="227">
                  <c:v>19441130</c:v>
                </c:pt>
                <c:pt idx="228">
                  <c:v>19441230</c:v>
                </c:pt>
                <c:pt idx="229">
                  <c:v>19450131</c:v>
                </c:pt>
                <c:pt idx="230">
                  <c:v>19450228</c:v>
                </c:pt>
                <c:pt idx="231">
                  <c:v>19450331</c:v>
                </c:pt>
                <c:pt idx="232">
                  <c:v>19450430</c:v>
                </c:pt>
                <c:pt idx="233">
                  <c:v>19450531</c:v>
                </c:pt>
                <c:pt idx="234">
                  <c:v>19450630</c:v>
                </c:pt>
                <c:pt idx="235">
                  <c:v>19450731</c:v>
                </c:pt>
                <c:pt idx="236">
                  <c:v>19450831</c:v>
                </c:pt>
                <c:pt idx="237">
                  <c:v>19450929</c:v>
                </c:pt>
                <c:pt idx="238">
                  <c:v>19451031</c:v>
                </c:pt>
                <c:pt idx="239">
                  <c:v>19451130</c:v>
                </c:pt>
                <c:pt idx="240">
                  <c:v>19451231</c:v>
                </c:pt>
                <c:pt idx="241">
                  <c:v>19460131</c:v>
                </c:pt>
                <c:pt idx="242">
                  <c:v>19460228</c:v>
                </c:pt>
                <c:pt idx="243">
                  <c:v>19460330</c:v>
                </c:pt>
                <c:pt idx="244">
                  <c:v>19460430</c:v>
                </c:pt>
                <c:pt idx="245">
                  <c:v>19460531</c:v>
                </c:pt>
                <c:pt idx="246">
                  <c:v>19460628</c:v>
                </c:pt>
                <c:pt idx="247">
                  <c:v>19460731</c:v>
                </c:pt>
                <c:pt idx="248">
                  <c:v>19460830</c:v>
                </c:pt>
                <c:pt idx="249">
                  <c:v>19460930</c:v>
                </c:pt>
                <c:pt idx="250">
                  <c:v>19461031</c:v>
                </c:pt>
                <c:pt idx="251">
                  <c:v>19461130</c:v>
                </c:pt>
                <c:pt idx="252">
                  <c:v>19461231</c:v>
                </c:pt>
                <c:pt idx="253">
                  <c:v>19470131</c:v>
                </c:pt>
                <c:pt idx="254">
                  <c:v>19470228</c:v>
                </c:pt>
                <c:pt idx="255">
                  <c:v>19470331</c:v>
                </c:pt>
                <c:pt idx="256">
                  <c:v>19470430</c:v>
                </c:pt>
                <c:pt idx="257">
                  <c:v>19470529</c:v>
                </c:pt>
                <c:pt idx="258">
                  <c:v>19470630</c:v>
                </c:pt>
                <c:pt idx="259">
                  <c:v>19470731</c:v>
                </c:pt>
                <c:pt idx="260">
                  <c:v>19470829</c:v>
                </c:pt>
                <c:pt idx="261">
                  <c:v>19470930</c:v>
                </c:pt>
                <c:pt idx="262">
                  <c:v>19471031</c:v>
                </c:pt>
                <c:pt idx="263">
                  <c:v>19471129</c:v>
                </c:pt>
                <c:pt idx="264">
                  <c:v>19471231</c:v>
                </c:pt>
                <c:pt idx="265">
                  <c:v>19480131</c:v>
                </c:pt>
                <c:pt idx="266">
                  <c:v>19480228</c:v>
                </c:pt>
                <c:pt idx="267">
                  <c:v>19480331</c:v>
                </c:pt>
                <c:pt idx="268">
                  <c:v>19480430</c:v>
                </c:pt>
                <c:pt idx="269">
                  <c:v>19480528</c:v>
                </c:pt>
                <c:pt idx="270">
                  <c:v>19480630</c:v>
                </c:pt>
                <c:pt idx="271">
                  <c:v>19480730</c:v>
                </c:pt>
                <c:pt idx="272">
                  <c:v>19480831</c:v>
                </c:pt>
                <c:pt idx="273">
                  <c:v>19480930</c:v>
                </c:pt>
                <c:pt idx="274">
                  <c:v>19481030</c:v>
                </c:pt>
                <c:pt idx="275">
                  <c:v>19481130</c:v>
                </c:pt>
                <c:pt idx="276">
                  <c:v>19481231</c:v>
                </c:pt>
                <c:pt idx="277">
                  <c:v>19490131</c:v>
                </c:pt>
                <c:pt idx="278">
                  <c:v>19490228</c:v>
                </c:pt>
                <c:pt idx="279">
                  <c:v>19490331</c:v>
                </c:pt>
                <c:pt idx="280">
                  <c:v>19490430</c:v>
                </c:pt>
                <c:pt idx="281">
                  <c:v>19490531</c:v>
                </c:pt>
                <c:pt idx="282">
                  <c:v>19490630</c:v>
                </c:pt>
                <c:pt idx="283">
                  <c:v>19490729</c:v>
                </c:pt>
                <c:pt idx="284">
                  <c:v>19490831</c:v>
                </c:pt>
                <c:pt idx="285">
                  <c:v>19490930</c:v>
                </c:pt>
                <c:pt idx="286">
                  <c:v>19491031</c:v>
                </c:pt>
                <c:pt idx="287">
                  <c:v>19491130</c:v>
                </c:pt>
                <c:pt idx="288">
                  <c:v>19491231</c:v>
                </c:pt>
                <c:pt idx="289">
                  <c:v>19500131</c:v>
                </c:pt>
                <c:pt idx="290">
                  <c:v>19500228</c:v>
                </c:pt>
                <c:pt idx="291">
                  <c:v>19500331</c:v>
                </c:pt>
                <c:pt idx="292">
                  <c:v>19500429</c:v>
                </c:pt>
                <c:pt idx="293">
                  <c:v>19500531</c:v>
                </c:pt>
                <c:pt idx="294">
                  <c:v>19500630</c:v>
                </c:pt>
                <c:pt idx="295">
                  <c:v>19500731</c:v>
                </c:pt>
                <c:pt idx="296">
                  <c:v>19500831</c:v>
                </c:pt>
                <c:pt idx="297">
                  <c:v>19500929</c:v>
                </c:pt>
                <c:pt idx="298">
                  <c:v>19501031</c:v>
                </c:pt>
                <c:pt idx="299">
                  <c:v>19501130</c:v>
                </c:pt>
                <c:pt idx="300">
                  <c:v>19501230</c:v>
                </c:pt>
                <c:pt idx="301">
                  <c:v>19510131</c:v>
                </c:pt>
                <c:pt idx="302">
                  <c:v>19510228</c:v>
                </c:pt>
                <c:pt idx="303">
                  <c:v>19510331</c:v>
                </c:pt>
                <c:pt idx="304">
                  <c:v>19510430</c:v>
                </c:pt>
                <c:pt idx="305">
                  <c:v>19510531</c:v>
                </c:pt>
                <c:pt idx="306">
                  <c:v>19510629</c:v>
                </c:pt>
                <c:pt idx="307">
                  <c:v>19510731</c:v>
                </c:pt>
                <c:pt idx="308">
                  <c:v>19510831</c:v>
                </c:pt>
                <c:pt idx="309">
                  <c:v>19510928</c:v>
                </c:pt>
                <c:pt idx="310">
                  <c:v>19511031</c:v>
                </c:pt>
                <c:pt idx="311">
                  <c:v>19511130</c:v>
                </c:pt>
                <c:pt idx="312">
                  <c:v>19511231</c:v>
                </c:pt>
                <c:pt idx="313">
                  <c:v>19520131</c:v>
                </c:pt>
                <c:pt idx="314">
                  <c:v>19520229</c:v>
                </c:pt>
                <c:pt idx="315">
                  <c:v>19520331</c:v>
                </c:pt>
                <c:pt idx="316">
                  <c:v>19520430</c:v>
                </c:pt>
                <c:pt idx="317">
                  <c:v>19520529</c:v>
                </c:pt>
                <c:pt idx="318">
                  <c:v>19520630</c:v>
                </c:pt>
                <c:pt idx="319">
                  <c:v>19520731</c:v>
                </c:pt>
                <c:pt idx="320">
                  <c:v>19520829</c:v>
                </c:pt>
                <c:pt idx="321">
                  <c:v>19520930</c:v>
                </c:pt>
                <c:pt idx="322">
                  <c:v>19521031</c:v>
                </c:pt>
                <c:pt idx="323">
                  <c:v>19521128</c:v>
                </c:pt>
                <c:pt idx="324">
                  <c:v>19521231</c:v>
                </c:pt>
                <c:pt idx="325">
                  <c:v>19530130</c:v>
                </c:pt>
                <c:pt idx="326">
                  <c:v>19530227</c:v>
                </c:pt>
                <c:pt idx="327">
                  <c:v>19530331</c:v>
                </c:pt>
                <c:pt idx="328">
                  <c:v>19530430</c:v>
                </c:pt>
                <c:pt idx="329">
                  <c:v>19530529</c:v>
                </c:pt>
                <c:pt idx="330">
                  <c:v>19530630</c:v>
                </c:pt>
                <c:pt idx="331">
                  <c:v>19530731</c:v>
                </c:pt>
                <c:pt idx="332">
                  <c:v>19530831</c:v>
                </c:pt>
                <c:pt idx="333">
                  <c:v>19530930</c:v>
                </c:pt>
                <c:pt idx="334">
                  <c:v>19531030</c:v>
                </c:pt>
                <c:pt idx="335">
                  <c:v>19531130</c:v>
                </c:pt>
                <c:pt idx="336">
                  <c:v>19531231</c:v>
                </c:pt>
                <c:pt idx="337">
                  <c:v>19540129</c:v>
                </c:pt>
                <c:pt idx="338">
                  <c:v>19540226</c:v>
                </c:pt>
                <c:pt idx="339">
                  <c:v>19540331</c:v>
                </c:pt>
                <c:pt idx="340">
                  <c:v>19540430</c:v>
                </c:pt>
                <c:pt idx="341">
                  <c:v>19540528</c:v>
                </c:pt>
                <c:pt idx="342">
                  <c:v>19540630</c:v>
                </c:pt>
                <c:pt idx="343">
                  <c:v>19540730</c:v>
                </c:pt>
                <c:pt idx="344">
                  <c:v>19540831</c:v>
                </c:pt>
                <c:pt idx="345">
                  <c:v>19540930</c:v>
                </c:pt>
                <c:pt idx="346">
                  <c:v>19541029</c:v>
                </c:pt>
                <c:pt idx="347">
                  <c:v>19541130</c:v>
                </c:pt>
                <c:pt idx="348">
                  <c:v>19541231</c:v>
                </c:pt>
                <c:pt idx="349">
                  <c:v>19550131</c:v>
                </c:pt>
                <c:pt idx="350">
                  <c:v>19550228</c:v>
                </c:pt>
                <c:pt idx="351">
                  <c:v>19550331</c:v>
                </c:pt>
                <c:pt idx="352">
                  <c:v>19550429</c:v>
                </c:pt>
                <c:pt idx="353">
                  <c:v>19550531</c:v>
                </c:pt>
                <c:pt idx="354">
                  <c:v>19550630</c:v>
                </c:pt>
                <c:pt idx="355">
                  <c:v>19550729</c:v>
                </c:pt>
                <c:pt idx="356">
                  <c:v>19550831</c:v>
                </c:pt>
                <c:pt idx="357">
                  <c:v>19550930</c:v>
                </c:pt>
                <c:pt idx="358">
                  <c:v>19551031</c:v>
                </c:pt>
                <c:pt idx="359">
                  <c:v>19551130</c:v>
                </c:pt>
                <c:pt idx="360">
                  <c:v>19551230</c:v>
                </c:pt>
                <c:pt idx="361">
                  <c:v>19560131</c:v>
                </c:pt>
                <c:pt idx="362">
                  <c:v>19560229</c:v>
                </c:pt>
                <c:pt idx="363">
                  <c:v>19560329</c:v>
                </c:pt>
                <c:pt idx="364">
                  <c:v>19560430</c:v>
                </c:pt>
                <c:pt idx="365">
                  <c:v>19560531</c:v>
                </c:pt>
                <c:pt idx="366">
                  <c:v>19560629</c:v>
                </c:pt>
                <c:pt idx="367">
                  <c:v>19560731</c:v>
                </c:pt>
                <c:pt idx="368">
                  <c:v>19560831</c:v>
                </c:pt>
                <c:pt idx="369">
                  <c:v>19560928</c:v>
                </c:pt>
                <c:pt idx="370">
                  <c:v>19561031</c:v>
                </c:pt>
                <c:pt idx="371">
                  <c:v>19561130</c:v>
                </c:pt>
                <c:pt idx="372">
                  <c:v>19561231</c:v>
                </c:pt>
                <c:pt idx="373">
                  <c:v>19570131</c:v>
                </c:pt>
                <c:pt idx="374">
                  <c:v>19570228</c:v>
                </c:pt>
                <c:pt idx="375">
                  <c:v>19570329</c:v>
                </c:pt>
                <c:pt idx="376">
                  <c:v>19570430</c:v>
                </c:pt>
                <c:pt idx="377">
                  <c:v>19570531</c:v>
                </c:pt>
                <c:pt idx="378">
                  <c:v>19570628</c:v>
                </c:pt>
                <c:pt idx="379">
                  <c:v>19570731</c:v>
                </c:pt>
                <c:pt idx="380">
                  <c:v>19570830</c:v>
                </c:pt>
                <c:pt idx="381">
                  <c:v>19570930</c:v>
                </c:pt>
                <c:pt idx="382">
                  <c:v>19571031</c:v>
                </c:pt>
                <c:pt idx="383">
                  <c:v>19571129</c:v>
                </c:pt>
                <c:pt idx="384">
                  <c:v>19571231</c:v>
                </c:pt>
                <c:pt idx="385">
                  <c:v>19580131</c:v>
                </c:pt>
                <c:pt idx="386">
                  <c:v>19580228</c:v>
                </c:pt>
                <c:pt idx="387">
                  <c:v>19580331</c:v>
                </c:pt>
                <c:pt idx="388">
                  <c:v>19580430</c:v>
                </c:pt>
                <c:pt idx="389">
                  <c:v>19580529</c:v>
                </c:pt>
                <c:pt idx="390">
                  <c:v>19580630</c:v>
                </c:pt>
                <c:pt idx="391">
                  <c:v>19580731</c:v>
                </c:pt>
                <c:pt idx="392">
                  <c:v>19580829</c:v>
                </c:pt>
                <c:pt idx="393">
                  <c:v>19580930</c:v>
                </c:pt>
                <c:pt idx="394">
                  <c:v>19581031</c:v>
                </c:pt>
                <c:pt idx="395">
                  <c:v>19581128</c:v>
                </c:pt>
                <c:pt idx="396">
                  <c:v>19581231</c:v>
                </c:pt>
                <c:pt idx="397">
                  <c:v>19590130</c:v>
                </c:pt>
                <c:pt idx="398">
                  <c:v>19590227</c:v>
                </c:pt>
                <c:pt idx="399">
                  <c:v>19590331</c:v>
                </c:pt>
                <c:pt idx="400">
                  <c:v>19590430</c:v>
                </c:pt>
                <c:pt idx="401">
                  <c:v>19590529</c:v>
                </c:pt>
                <c:pt idx="402">
                  <c:v>19590630</c:v>
                </c:pt>
                <c:pt idx="403">
                  <c:v>19590731</c:v>
                </c:pt>
                <c:pt idx="404">
                  <c:v>19590831</c:v>
                </c:pt>
                <c:pt idx="405">
                  <c:v>19590930</c:v>
                </c:pt>
                <c:pt idx="406">
                  <c:v>19591030</c:v>
                </c:pt>
                <c:pt idx="407">
                  <c:v>19591130</c:v>
                </c:pt>
                <c:pt idx="408">
                  <c:v>19591231</c:v>
                </c:pt>
                <c:pt idx="409">
                  <c:v>19600129</c:v>
                </c:pt>
                <c:pt idx="410">
                  <c:v>19600229</c:v>
                </c:pt>
                <c:pt idx="411">
                  <c:v>19600331</c:v>
                </c:pt>
                <c:pt idx="412">
                  <c:v>19600429</c:v>
                </c:pt>
                <c:pt idx="413">
                  <c:v>19600531</c:v>
                </c:pt>
                <c:pt idx="414">
                  <c:v>19600630</c:v>
                </c:pt>
                <c:pt idx="415">
                  <c:v>19600729</c:v>
                </c:pt>
                <c:pt idx="416">
                  <c:v>19600831</c:v>
                </c:pt>
                <c:pt idx="417">
                  <c:v>19600930</c:v>
                </c:pt>
                <c:pt idx="418">
                  <c:v>19601031</c:v>
                </c:pt>
                <c:pt idx="419">
                  <c:v>19601130</c:v>
                </c:pt>
                <c:pt idx="420">
                  <c:v>19601230</c:v>
                </c:pt>
                <c:pt idx="421">
                  <c:v>19610131</c:v>
                </c:pt>
                <c:pt idx="422">
                  <c:v>19610228</c:v>
                </c:pt>
                <c:pt idx="423">
                  <c:v>19610330</c:v>
                </c:pt>
                <c:pt idx="424">
                  <c:v>19610428</c:v>
                </c:pt>
                <c:pt idx="425">
                  <c:v>19610531</c:v>
                </c:pt>
                <c:pt idx="426">
                  <c:v>19610630</c:v>
                </c:pt>
                <c:pt idx="427">
                  <c:v>19610731</c:v>
                </c:pt>
                <c:pt idx="428">
                  <c:v>19610831</c:v>
                </c:pt>
                <c:pt idx="429">
                  <c:v>19610929</c:v>
                </c:pt>
                <c:pt idx="430">
                  <c:v>19611031</c:v>
                </c:pt>
                <c:pt idx="431">
                  <c:v>19611130</c:v>
                </c:pt>
                <c:pt idx="432">
                  <c:v>19611229</c:v>
                </c:pt>
                <c:pt idx="433">
                  <c:v>19620131</c:v>
                </c:pt>
                <c:pt idx="434">
                  <c:v>19620228</c:v>
                </c:pt>
                <c:pt idx="435">
                  <c:v>19620330</c:v>
                </c:pt>
                <c:pt idx="436">
                  <c:v>19620430</c:v>
                </c:pt>
                <c:pt idx="437">
                  <c:v>19620531</c:v>
                </c:pt>
                <c:pt idx="438">
                  <c:v>19620629</c:v>
                </c:pt>
                <c:pt idx="439">
                  <c:v>19620731</c:v>
                </c:pt>
                <c:pt idx="440">
                  <c:v>19620831</c:v>
                </c:pt>
                <c:pt idx="441">
                  <c:v>19620928</c:v>
                </c:pt>
                <c:pt idx="442">
                  <c:v>19621031</c:v>
                </c:pt>
                <c:pt idx="443">
                  <c:v>19621130</c:v>
                </c:pt>
                <c:pt idx="444">
                  <c:v>19621231</c:v>
                </c:pt>
                <c:pt idx="445">
                  <c:v>19630131</c:v>
                </c:pt>
                <c:pt idx="446">
                  <c:v>19630228</c:v>
                </c:pt>
                <c:pt idx="447">
                  <c:v>19630329</c:v>
                </c:pt>
                <c:pt idx="448">
                  <c:v>19630430</c:v>
                </c:pt>
                <c:pt idx="449">
                  <c:v>19630531</c:v>
                </c:pt>
                <c:pt idx="450">
                  <c:v>19630628</c:v>
                </c:pt>
                <c:pt idx="451">
                  <c:v>19630731</c:v>
                </c:pt>
                <c:pt idx="452">
                  <c:v>19630830</c:v>
                </c:pt>
                <c:pt idx="453">
                  <c:v>19630930</c:v>
                </c:pt>
                <c:pt idx="454">
                  <c:v>19631031</c:v>
                </c:pt>
                <c:pt idx="455">
                  <c:v>19631129</c:v>
                </c:pt>
                <c:pt idx="456">
                  <c:v>19631231</c:v>
                </c:pt>
                <c:pt idx="457">
                  <c:v>19640131</c:v>
                </c:pt>
                <c:pt idx="458">
                  <c:v>19640228</c:v>
                </c:pt>
                <c:pt idx="459">
                  <c:v>19640331</c:v>
                </c:pt>
                <c:pt idx="460">
                  <c:v>19640430</c:v>
                </c:pt>
                <c:pt idx="461">
                  <c:v>19640528</c:v>
                </c:pt>
                <c:pt idx="462">
                  <c:v>19640630</c:v>
                </c:pt>
                <c:pt idx="463">
                  <c:v>19640731</c:v>
                </c:pt>
                <c:pt idx="464">
                  <c:v>19640831</c:v>
                </c:pt>
                <c:pt idx="465">
                  <c:v>19640930</c:v>
                </c:pt>
                <c:pt idx="466">
                  <c:v>19641030</c:v>
                </c:pt>
                <c:pt idx="467">
                  <c:v>19641130</c:v>
                </c:pt>
                <c:pt idx="468">
                  <c:v>19641231</c:v>
                </c:pt>
                <c:pt idx="469">
                  <c:v>19650129</c:v>
                </c:pt>
                <c:pt idx="470">
                  <c:v>19650226</c:v>
                </c:pt>
                <c:pt idx="471">
                  <c:v>19650331</c:v>
                </c:pt>
                <c:pt idx="472">
                  <c:v>19650430</c:v>
                </c:pt>
                <c:pt idx="473">
                  <c:v>19650528</c:v>
                </c:pt>
                <c:pt idx="474">
                  <c:v>19650630</c:v>
                </c:pt>
                <c:pt idx="475">
                  <c:v>19650730</c:v>
                </c:pt>
                <c:pt idx="476">
                  <c:v>19650831</c:v>
                </c:pt>
                <c:pt idx="477">
                  <c:v>19650930</c:v>
                </c:pt>
                <c:pt idx="478">
                  <c:v>19651029</c:v>
                </c:pt>
                <c:pt idx="479">
                  <c:v>19651130</c:v>
                </c:pt>
                <c:pt idx="480">
                  <c:v>19651231</c:v>
                </c:pt>
                <c:pt idx="481">
                  <c:v>19660131</c:v>
                </c:pt>
                <c:pt idx="482">
                  <c:v>19660228</c:v>
                </c:pt>
                <c:pt idx="483">
                  <c:v>19660331</c:v>
                </c:pt>
                <c:pt idx="484">
                  <c:v>19660429</c:v>
                </c:pt>
                <c:pt idx="485">
                  <c:v>19660531</c:v>
                </c:pt>
                <c:pt idx="486">
                  <c:v>19660630</c:v>
                </c:pt>
                <c:pt idx="487">
                  <c:v>19660729</c:v>
                </c:pt>
                <c:pt idx="488">
                  <c:v>19660831</c:v>
                </c:pt>
                <c:pt idx="489">
                  <c:v>19660930</c:v>
                </c:pt>
                <c:pt idx="490">
                  <c:v>19661031</c:v>
                </c:pt>
                <c:pt idx="491">
                  <c:v>19661130</c:v>
                </c:pt>
                <c:pt idx="492">
                  <c:v>19661230</c:v>
                </c:pt>
                <c:pt idx="493">
                  <c:v>19670131</c:v>
                </c:pt>
                <c:pt idx="494">
                  <c:v>19670228</c:v>
                </c:pt>
                <c:pt idx="495">
                  <c:v>19670331</c:v>
                </c:pt>
                <c:pt idx="496">
                  <c:v>19670428</c:v>
                </c:pt>
                <c:pt idx="497">
                  <c:v>19670531</c:v>
                </c:pt>
                <c:pt idx="498">
                  <c:v>19670630</c:v>
                </c:pt>
                <c:pt idx="499">
                  <c:v>19670731</c:v>
                </c:pt>
                <c:pt idx="500">
                  <c:v>19670831</c:v>
                </c:pt>
                <c:pt idx="501">
                  <c:v>19670929</c:v>
                </c:pt>
                <c:pt idx="502">
                  <c:v>19671031</c:v>
                </c:pt>
                <c:pt idx="503">
                  <c:v>19671130</c:v>
                </c:pt>
                <c:pt idx="504">
                  <c:v>19671229</c:v>
                </c:pt>
                <c:pt idx="505">
                  <c:v>19680131</c:v>
                </c:pt>
                <c:pt idx="506">
                  <c:v>19680229</c:v>
                </c:pt>
                <c:pt idx="507">
                  <c:v>19680329</c:v>
                </c:pt>
                <c:pt idx="508">
                  <c:v>19680430</c:v>
                </c:pt>
                <c:pt idx="509">
                  <c:v>19680531</c:v>
                </c:pt>
                <c:pt idx="510">
                  <c:v>19680628</c:v>
                </c:pt>
                <c:pt idx="511">
                  <c:v>19680730</c:v>
                </c:pt>
                <c:pt idx="512">
                  <c:v>19680830</c:v>
                </c:pt>
                <c:pt idx="513">
                  <c:v>19680930</c:v>
                </c:pt>
                <c:pt idx="514">
                  <c:v>19681031</c:v>
                </c:pt>
                <c:pt idx="515">
                  <c:v>19681129</c:v>
                </c:pt>
                <c:pt idx="516">
                  <c:v>19681231</c:v>
                </c:pt>
                <c:pt idx="517">
                  <c:v>19690131</c:v>
                </c:pt>
                <c:pt idx="518">
                  <c:v>19690228</c:v>
                </c:pt>
                <c:pt idx="519">
                  <c:v>19690328</c:v>
                </c:pt>
                <c:pt idx="520">
                  <c:v>19690430</c:v>
                </c:pt>
                <c:pt idx="521">
                  <c:v>19690529</c:v>
                </c:pt>
                <c:pt idx="522">
                  <c:v>19690630</c:v>
                </c:pt>
                <c:pt idx="523">
                  <c:v>19690731</c:v>
                </c:pt>
                <c:pt idx="524">
                  <c:v>19690829</c:v>
                </c:pt>
                <c:pt idx="525">
                  <c:v>19690930</c:v>
                </c:pt>
                <c:pt idx="526">
                  <c:v>19691031</c:v>
                </c:pt>
                <c:pt idx="527">
                  <c:v>19691128</c:v>
                </c:pt>
                <c:pt idx="528">
                  <c:v>19691231</c:v>
                </c:pt>
                <c:pt idx="529">
                  <c:v>19700130</c:v>
                </c:pt>
                <c:pt idx="530">
                  <c:v>19700227</c:v>
                </c:pt>
                <c:pt idx="531">
                  <c:v>19700331</c:v>
                </c:pt>
                <c:pt idx="532">
                  <c:v>19700430</c:v>
                </c:pt>
                <c:pt idx="533">
                  <c:v>19700529</c:v>
                </c:pt>
                <c:pt idx="534">
                  <c:v>19700630</c:v>
                </c:pt>
                <c:pt idx="535">
                  <c:v>19700731</c:v>
                </c:pt>
                <c:pt idx="536">
                  <c:v>19700831</c:v>
                </c:pt>
                <c:pt idx="537">
                  <c:v>19700930</c:v>
                </c:pt>
                <c:pt idx="538">
                  <c:v>19701030</c:v>
                </c:pt>
                <c:pt idx="539">
                  <c:v>19701130</c:v>
                </c:pt>
                <c:pt idx="540">
                  <c:v>19701231</c:v>
                </c:pt>
                <c:pt idx="541">
                  <c:v>19710129</c:v>
                </c:pt>
                <c:pt idx="542">
                  <c:v>19710226</c:v>
                </c:pt>
                <c:pt idx="543">
                  <c:v>19710331</c:v>
                </c:pt>
                <c:pt idx="544">
                  <c:v>19710430</c:v>
                </c:pt>
                <c:pt idx="545">
                  <c:v>19710528</c:v>
                </c:pt>
                <c:pt idx="546">
                  <c:v>19710630</c:v>
                </c:pt>
                <c:pt idx="547">
                  <c:v>19710730</c:v>
                </c:pt>
                <c:pt idx="548">
                  <c:v>19710831</c:v>
                </c:pt>
                <c:pt idx="549">
                  <c:v>19710930</c:v>
                </c:pt>
                <c:pt idx="550">
                  <c:v>19711029</c:v>
                </c:pt>
                <c:pt idx="551">
                  <c:v>19711130</c:v>
                </c:pt>
                <c:pt idx="552">
                  <c:v>19711231</c:v>
                </c:pt>
                <c:pt idx="553">
                  <c:v>19720131</c:v>
                </c:pt>
                <c:pt idx="554">
                  <c:v>19720229</c:v>
                </c:pt>
                <c:pt idx="555">
                  <c:v>19720330</c:v>
                </c:pt>
                <c:pt idx="556">
                  <c:v>19720428</c:v>
                </c:pt>
                <c:pt idx="557">
                  <c:v>19720531</c:v>
                </c:pt>
                <c:pt idx="558">
                  <c:v>19720630</c:v>
                </c:pt>
                <c:pt idx="559">
                  <c:v>19720731</c:v>
                </c:pt>
                <c:pt idx="560">
                  <c:v>19720831</c:v>
                </c:pt>
                <c:pt idx="561">
                  <c:v>19720929</c:v>
                </c:pt>
                <c:pt idx="562">
                  <c:v>19721031</c:v>
                </c:pt>
                <c:pt idx="563">
                  <c:v>19721130</c:v>
                </c:pt>
                <c:pt idx="564">
                  <c:v>19721229</c:v>
                </c:pt>
                <c:pt idx="565">
                  <c:v>19730131</c:v>
                </c:pt>
                <c:pt idx="566">
                  <c:v>19730228</c:v>
                </c:pt>
                <c:pt idx="567">
                  <c:v>19730330</c:v>
                </c:pt>
                <c:pt idx="568">
                  <c:v>19730430</c:v>
                </c:pt>
                <c:pt idx="569">
                  <c:v>19730531</c:v>
                </c:pt>
                <c:pt idx="570">
                  <c:v>19730629</c:v>
                </c:pt>
                <c:pt idx="571">
                  <c:v>19730731</c:v>
                </c:pt>
                <c:pt idx="572">
                  <c:v>19730831</c:v>
                </c:pt>
                <c:pt idx="573">
                  <c:v>19730928</c:v>
                </c:pt>
                <c:pt idx="574">
                  <c:v>19731031</c:v>
                </c:pt>
                <c:pt idx="575">
                  <c:v>19731130</c:v>
                </c:pt>
                <c:pt idx="576">
                  <c:v>19731231</c:v>
                </c:pt>
                <c:pt idx="577">
                  <c:v>19740131</c:v>
                </c:pt>
                <c:pt idx="578">
                  <c:v>19740228</c:v>
                </c:pt>
                <c:pt idx="579">
                  <c:v>19740329</c:v>
                </c:pt>
                <c:pt idx="580">
                  <c:v>19740430</c:v>
                </c:pt>
                <c:pt idx="581">
                  <c:v>19740531</c:v>
                </c:pt>
                <c:pt idx="582">
                  <c:v>19740628</c:v>
                </c:pt>
                <c:pt idx="583">
                  <c:v>19740731</c:v>
                </c:pt>
                <c:pt idx="584">
                  <c:v>19740830</c:v>
                </c:pt>
                <c:pt idx="585">
                  <c:v>19740930</c:v>
                </c:pt>
                <c:pt idx="586">
                  <c:v>19741031</c:v>
                </c:pt>
                <c:pt idx="587">
                  <c:v>19741129</c:v>
                </c:pt>
                <c:pt idx="588">
                  <c:v>19741231</c:v>
                </c:pt>
                <c:pt idx="589">
                  <c:v>19750131</c:v>
                </c:pt>
                <c:pt idx="590">
                  <c:v>19750228</c:v>
                </c:pt>
                <c:pt idx="591">
                  <c:v>19750331</c:v>
                </c:pt>
                <c:pt idx="592">
                  <c:v>19750430</c:v>
                </c:pt>
                <c:pt idx="593">
                  <c:v>19750530</c:v>
                </c:pt>
                <c:pt idx="594">
                  <c:v>19750630</c:v>
                </c:pt>
                <c:pt idx="595">
                  <c:v>19750731</c:v>
                </c:pt>
                <c:pt idx="596">
                  <c:v>19750829</c:v>
                </c:pt>
                <c:pt idx="597">
                  <c:v>19750930</c:v>
                </c:pt>
                <c:pt idx="598">
                  <c:v>19751031</c:v>
                </c:pt>
                <c:pt idx="599">
                  <c:v>19751128</c:v>
                </c:pt>
                <c:pt idx="600">
                  <c:v>19751231</c:v>
                </c:pt>
                <c:pt idx="601">
                  <c:v>19760130</c:v>
                </c:pt>
                <c:pt idx="602">
                  <c:v>19760227</c:v>
                </c:pt>
                <c:pt idx="603">
                  <c:v>19760331</c:v>
                </c:pt>
                <c:pt idx="604">
                  <c:v>19760430</c:v>
                </c:pt>
                <c:pt idx="605">
                  <c:v>19760528</c:v>
                </c:pt>
                <c:pt idx="606">
                  <c:v>19760630</c:v>
                </c:pt>
                <c:pt idx="607">
                  <c:v>19760730</c:v>
                </c:pt>
                <c:pt idx="608">
                  <c:v>19760831</c:v>
                </c:pt>
                <c:pt idx="609">
                  <c:v>19760930</c:v>
                </c:pt>
                <c:pt idx="610">
                  <c:v>19761029</c:v>
                </c:pt>
                <c:pt idx="611">
                  <c:v>19761130</c:v>
                </c:pt>
                <c:pt idx="612">
                  <c:v>19761231</c:v>
                </c:pt>
                <c:pt idx="613">
                  <c:v>19770131</c:v>
                </c:pt>
                <c:pt idx="614">
                  <c:v>19770228</c:v>
                </c:pt>
                <c:pt idx="615">
                  <c:v>19770331</c:v>
                </c:pt>
                <c:pt idx="616">
                  <c:v>19770429</c:v>
                </c:pt>
                <c:pt idx="617">
                  <c:v>19770531</c:v>
                </c:pt>
                <c:pt idx="618">
                  <c:v>19770630</c:v>
                </c:pt>
                <c:pt idx="619">
                  <c:v>19770729</c:v>
                </c:pt>
                <c:pt idx="620">
                  <c:v>19770831</c:v>
                </c:pt>
                <c:pt idx="621">
                  <c:v>19770930</c:v>
                </c:pt>
                <c:pt idx="622">
                  <c:v>19771031</c:v>
                </c:pt>
                <c:pt idx="623">
                  <c:v>19771130</c:v>
                </c:pt>
                <c:pt idx="624">
                  <c:v>19771230</c:v>
                </c:pt>
                <c:pt idx="625">
                  <c:v>19780131</c:v>
                </c:pt>
                <c:pt idx="626">
                  <c:v>19780228</c:v>
                </c:pt>
                <c:pt idx="627">
                  <c:v>19780331</c:v>
                </c:pt>
                <c:pt idx="628">
                  <c:v>19780428</c:v>
                </c:pt>
                <c:pt idx="629">
                  <c:v>19780531</c:v>
                </c:pt>
                <c:pt idx="630">
                  <c:v>19780630</c:v>
                </c:pt>
                <c:pt idx="631">
                  <c:v>19780731</c:v>
                </c:pt>
                <c:pt idx="632">
                  <c:v>19780831</c:v>
                </c:pt>
                <c:pt idx="633">
                  <c:v>19780929</c:v>
                </c:pt>
                <c:pt idx="634">
                  <c:v>19781031</c:v>
                </c:pt>
                <c:pt idx="635">
                  <c:v>19781130</c:v>
                </c:pt>
                <c:pt idx="636">
                  <c:v>19781229</c:v>
                </c:pt>
                <c:pt idx="637">
                  <c:v>19790131</c:v>
                </c:pt>
                <c:pt idx="638">
                  <c:v>19790228</c:v>
                </c:pt>
                <c:pt idx="639">
                  <c:v>19790330</c:v>
                </c:pt>
                <c:pt idx="640">
                  <c:v>19790430</c:v>
                </c:pt>
                <c:pt idx="641">
                  <c:v>19790531</c:v>
                </c:pt>
                <c:pt idx="642">
                  <c:v>19790629</c:v>
                </c:pt>
                <c:pt idx="643">
                  <c:v>19790731</c:v>
                </c:pt>
                <c:pt idx="644">
                  <c:v>19790831</c:v>
                </c:pt>
                <c:pt idx="645">
                  <c:v>19790928</c:v>
                </c:pt>
                <c:pt idx="646">
                  <c:v>19791031</c:v>
                </c:pt>
                <c:pt idx="647">
                  <c:v>19791130</c:v>
                </c:pt>
                <c:pt idx="648">
                  <c:v>19791231</c:v>
                </c:pt>
                <c:pt idx="649">
                  <c:v>19800131</c:v>
                </c:pt>
                <c:pt idx="650">
                  <c:v>19800229</c:v>
                </c:pt>
                <c:pt idx="651">
                  <c:v>19800331</c:v>
                </c:pt>
                <c:pt idx="652">
                  <c:v>19800430</c:v>
                </c:pt>
                <c:pt idx="653">
                  <c:v>19800530</c:v>
                </c:pt>
                <c:pt idx="654">
                  <c:v>19800630</c:v>
                </c:pt>
                <c:pt idx="655">
                  <c:v>19800731</c:v>
                </c:pt>
                <c:pt idx="656">
                  <c:v>19800829</c:v>
                </c:pt>
                <c:pt idx="657">
                  <c:v>19800930</c:v>
                </c:pt>
                <c:pt idx="658">
                  <c:v>19801031</c:v>
                </c:pt>
                <c:pt idx="659">
                  <c:v>19801128</c:v>
                </c:pt>
                <c:pt idx="660">
                  <c:v>19801231</c:v>
                </c:pt>
                <c:pt idx="661">
                  <c:v>19810130</c:v>
                </c:pt>
                <c:pt idx="662">
                  <c:v>19810227</c:v>
                </c:pt>
                <c:pt idx="663">
                  <c:v>19810331</c:v>
                </c:pt>
                <c:pt idx="664">
                  <c:v>19810430</c:v>
                </c:pt>
                <c:pt idx="665">
                  <c:v>19810529</c:v>
                </c:pt>
                <c:pt idx="666">
                  <c:v>19810630</c:v>
                </c:pt>
                <c:pt idx="667">
                  <c:v>19810731</c:v>
                </c:pt>
                <c:pt idx="668">
                  <c:v>19810831</c:v>
                </c:pt>
                <c:pt idx="669">
                  <c:v>19810930</c:v>
                </c:pt>
                <c:pt idx="670">
                  <c:v>19811030</c:v>
                </c:pt>
                <c:pt idx="671">
                  <c:v>19811130</c:v>
                </c:pt>
                <c:pt idx="672">
                  <c:v>19811231</c:v>
                </c:pt>
                <c:pt idx="673">
                  <c:v>19820129</c:v>
                </c:pt>
                <c:pt idx="674">
                  <c:v>19820226</c:v>
                </c:pt>
                <c:pt idx="675">
                  <c:v>19820331</c:v>
                </c:pt>
                <c:pt idx="676">
                  <c:v>19820430</c:v>
                </c:pt>
                <c:pt idx="677">
                  <c:v>19820528</c:v>
                </c:pt>
                <c:pt idx="678">
                  <c:v>19820630</c:v>
                </c:pt>
                <c:pt idx="679">
                  <c:v>19820730</c:v>
                </c:pt>
                <c:pt idx="680">
                  <c:v>19820831</c:v>
                </c:pt>
                <c:pt idx="681">
                  <c:v>19820930</c:v>
                </c:pt>
                <c:pt idx="682">
                  <c:v>19821029</c:v>
                </c:pt>
                <c:pt idx="683">
                  <c:v>19821130</c:v>
                </c:pt>
                <c:pt idx="684">
                  <c:v>19821231</c:v>
                </c:pt>
                <c:pt idx="685">
                  <c:v>19830131</c:v>
                </c:pt>
                <c:pt idx="686">
                  <c:v>19830228</c:v>
                </c:pt>
                <c:pt idx="687">
                  <c:v>19830331</c:v>
                </c:pt>
                <c:pt idx="688">
                  <c:v>19830429</c:v>
                </c:pt>
                <c:pt idx="689">
                  <c:v>19830531</c:v>
                </c:pt>
                <c:pt idx="690">
                  <c:v>19830630</c:v>
                </c:pt>
                <c:pt idx="691">
                  <c:v>19830729</c:v>
                </c:pt>
                <c:pt idx="692">
                  <c:v>19830831</c:v>
                </c:pt>
                <c:pt idx="693">
                  <c:v>19830930</c:v>
                </c:pt>
                <c:pt idx="694">
                  <c:v>19831031</c:v>
                </c:pt>
                <c:pt idx="695">
                  <c:v>19831130</c:v>
                </c:pt>
                <c:pt idx="696">
                  <c:v>19831230</c:v>
                </c:pt>
                <c:pt idx="697">
                  <c:v>19840131</c:v>
                </c:pt>
                <c:pt idx="698">
                  <c:v>19840229</c:v>
                </c:pt>
                <c:pt idx="699">
                  <c:v>19840330</c:v>
                </c:pt>
                <c:pt idx="700">
                  <c:v>19840430</c:v>
                </c:pt>
                <c:pt idx="701">
                  <c:v>19840531</c:v>
                </c:pt>
                <c:pt idx="702">
                  <c:v>19840629</c:v>
                </c:pt>
                <c:pt idx="703">
                  <c:v>19840731</c:v>
                </c:pt>
                <c:pt idx="704">
                  <c:v>19840831</c:v>
                </c:pt>
                <c:pt idx="705">
                  <c:v>19840928</c:v>
                </c:pt>
                <c:pt idx="706">
                  <c:v>19841031</c:v>
                </c:pt>
                <c:pt idx="707">
                  <c:v>19841130</c:v>
                </c:pt>
                <c:pt idx="708">
                  <c:v>19841231</c:v>
                </c:pt>
                <c:pt idx="709">
                  <c:v>19850131</c:v>
                </c:pt>
                <c:pt idx="710">
                  <c:v>19850228</c:v>
                </c:pt>
                <c:pt idx="711">
                  <c:v>19850329</c:v>
                </c:pt>
                <c:pt idx="712">
                  <c:v>19850430</c:v>
                </c:pt>
                <c:pt idx="713">
                  <c:v>19850531</c:v>
                </c:pt>
                <c:pt idx="714">
                  <c:v>19850628</c:v>
                </c:pt>
                <c:pt idx="715">
                  <c:v>19850731</c:v>
                </c:pt>
                <c:pt idx="716">
                  <c:v>19850830</c:v>
                </c:pt>
                <c:pt idx="717">
                  <c:v>19850930</c:v>
                </c:pt>
                <c:pt idx="718">
                  <c:v>19851031</c:v>
                </c:pt>
                <c:pt idx="719">
                  <c:v>19851129</c:v>
                </c:pt>
                <c:pt idx="720">
                  <c:v>19851231</c:v>
                </c:pt>
                <c:pt idx="721">
                  <c:v>19860131</c:v>
                </c:pt>
                <c:pt idx="722">
                  <c:v>19860228</c:v>
                </c:pt>
                <c:pt idx="723">
                  <c:v>19860331</c:v>
                </c:pt>
                <c:pt idx="724">
                  <c:v>19860430</c:v>
                </c:pt>
                <c:pt idx="725">
                  <c:v>19860530</c:v>
                </c:pt>
                <c:pt idx="726">
                  <c:v>19860630</c:v>
                </c:pt>
                <c:pt idx="727">
                  <c:v>19860731</c:v>
                </c:pt>
                <c:pt idx="728">
                  <c:v>19860829</c:v>
                </c:pt>
                <c:pt idx="729">
                  <c:v>19860930</c:v>
                </c:pt>
                <c:pt idx="730">
                  <c:v>19861031</c:v>
                </c:pt>
                <c:pt idx="731">
                  <c:v>19861128</c:v>
                </c:pt>
                <c:pt idx="732">
                  <c:v>19861231</c:v>
                </c:pt>
                <c:pt idx="733">
                  <c:v>19870130</c:v>
                </c:pt>
                <c:pt idx="734">
                  <c:v>19870227</c:v>
                </c:pt>
                <c:pt idx="735">
                  <c:v>19870331</c:v>
                </c:pt>
                <c:pt idx="736">
                  <c:v>19870430</c:v>
                </c:pt>
                <c:pt idx="737">
                  <c:v>19870529</c:v>
                </c:pt>
                <c:pt idx="738">
                  <c:v>19870630</c:v>
                </c:pt>
                <c:pt idx="739">
                  <c:v>19870731</c:v>
                </c:pt>
                <c:pt idx="740">
                  <c:v>19870831</c:v>
                </c:pt>
                <c:pt idx="741">
                  <c:v>19870930</c:v>
                </c:pt>
                <c:pt idx="742">
                  <c:v>19871030</c:v>
                </c:pt>
                <c:pt idx="743">
                  <c:v>19871130</c:v>
                </c:pt>
                <c:pt idx="744">
                  <c:v>19871231</c:v>
                </c:pt>
                <c:pt idx="745">
                  <c:v>19880129</c:v>
                </c:pt>
                <c:pt idx="746">
                  <c:v>19880229</c:v>
                </c:pt>
                <c:pt idx="747">
                  <c:v>19880331</c:v>
                </c:pt>
                <c:pt idx="748">
                  <c:v>19880429</c:v>
                </c:pt>
                <c:pt idx="749">
                  <c:v>19880531</c:v>
                </c:pt>
                <c:pt idx="750">
                  <c:v>19880630</c:v>
                </c:pt>
                <c:pt idx="751">
                  <c:v>19880729</c:v>
                </c:pt>
                <c:pt idx="752">
                  <c:v>19880831</c:v>
                </c:pt>
                <c:pt idx="753">
                  <c:v>19880930</c:v>
                </c:pt>
                <c:pt idx="754">
                  <c:v>19881031</c:v>
                </c:pt>
                <c:pt idx="755">
                  <c:v>19881130</c:v>
                </c:pt>
                <c:pt idx="756">
                  <c:v>19881230</c:v>
                </c:pt>
                <c:pt idx="757">
                  <c:v>19890131</c:v>
                </c:pt>
                <c:pt idx="758">
                  <c:v>19890228</c:v>
                </c:pt>
                <c:pt idx="759">
                  <c:v>19890331</c:v>
                </c:pt>
                <c:pt idx="760">
                  <c:v>19890428</c:v>
                </c:pt>
                <c:pt idx="761">
                  <c:v>19890531</c:v>
                </c:pt>
                <c:pt idx="762">
                  <c:v>19890630</c:v>
                </c:pt>
                <c:pt idx="763">
                  <c:v>19890731</c:v>
                </c:pt>
                <c:pt idx="764">
                  <c:v>19890831</c:v>
                </c:pt>
                <c:pt idx="765">
                  <c:v>19890929</c:v>
                </c:pt>
                <c:pt idx="766">
                  <c:v>19891031</c:v>
                </c:pt>
                <c:pt idx="767">
                  <c:v>19891130</c:v>
                </c:pt>
                <c:pt idx="768">
                  <c:v>19891229</c:v>
                </c:pt>
                <c:pt idx="769">
                  <c:v>19900131</c:v>
                </c:pt>
                <c:pt idx="770">
                  <c:v>19900228</c:v>
                </c:pt>
                <c:pt idx="771">
                  <c:v>19900330</c:v>
                </c:pt>
                <c:pt idx="772">
                  <c:v>19900430</c:v>
                </c:pt>
                <c:pt idx="773">
                  <c:v>19900531</c:v>
                </c:pt>
                <c:pt idx="774">
                  <c:v>19900629</c:v>
                </c:pt>
                <c:pt idx="775">
                  <c:v>19900731</c:v>
                </c:pt>
                <c:pt idx="776">
                  <c:v>19900831</c:v>
                </c:pt>
                <c:pt idx="777">
                  <c:v>19900928</c:v>
                </c:pt>
                <c:pt idx="778">
                  <c:v>19901031</c:v>
                </c:pt>
                <c:pt idx="779">
                  <c:v>19901130</c:v>
                </c:pt>
                <c:pt idx="780">
                  <c:v>19901231</c:v>
                </c:pt>
                <c:pt idx="781">
                  <c:v>19910131</c:v>
                </c:pt>
                <c:pt idx="782">
                  <c:v>19910228</c:v>
                </c:pt>
                <c:pt idx="783">
                  <c:v>19910328</c:v>
                </c:pt>
                <c:pt idx="784">
                  <c:v>19910430</c:v>
                </c:pt>
                <c:pt idx="785">
                  <c:v>19910531</c:v>
                </c:pt>
                <c:pt idx="786">
                  <c:v>19910628</c:v>
                </c:pt>
                <c:pt idx="787">
                  <c:v>19910731</c:v>
                </c:pt>
                <c:pt idx="788">
                  <c:v>19910830</c:v>
                </c:pt>
                <c:pt idx="789">
                  <c:v>19910930</c:v>
                </c:pt>
                <c:pt idx="790">
                  <c:v>19911031</c:v>
                </c:pt>
                <c:pt idx="791">
                  <c:v>19911129</c:v>
                </c:pt>
                <c:pt idx="792">
                  <c:v>19911231</c:v>
                </c:pt>
                <c:pt idx="793">
                  <c:v>19920131</c:v>
                </c:pt>
                <c:pt idx="794">
                  <c:v>19920228</c:v>
                </c:pt>
                <c:pt idx="795">
                  <c:v>19920331</c:v>
                </c:pt>
                <c:pt idx="796">
                  <c:v>19920430</c:v>
                </c:pt>
                <c:pt idx="797">
                  <c:v>19920529</c:v>
                </c:pt>
                <c:pt idx="798">
                  <c:v>19920630</c:v>
                </c:pt>
                <c:pt idx="799">
                  <c:v>19920731</c:v>
                </c:pt>
                <c:pt idx="800">
                  <c:v>19920831</c:v>
                </c:pt>
                <c:pt idx="801">
                  <c:v>19920930</c:v>
                </c:pt>
                <c:pt idx="802">
                  <c:v>19921030</c:v>
                </c:pt>
                <c:pt idx="803">
                  <c:v>19921130</c:v>
                </c:pt>
                <c:pt idx="804">
                  <c:v>19921231</c:v>
                </c:pt>
                <c:pt idx="805">
                  <c:v>19930129</c:v>
                </c:pt>
                <c:pt idx="806">
                  <c:v>19930226</c:v>
                </c:pt>
                <c:pt idx="807">
                  <c:v>19930331</c:v>
                </c:pt>
                <c:pt idx="808">
                  <c:v>19930430</c:v>
                </c:pt>
                <c:pt idx="809">
                  <c:v>19930528</c:v>
                </c:pt>
                <c:pt idx="810">
                  <c:v>19930630</c:v>
                </c:pt>
                <c:pt idx="811">
                  <c:v>19930730</c:v>
                </c:pt>
                <c:pt idx="812">
                  <c:v>19930831</c:v>
                </c:pt>
                <c:pt idx="813">
                  <c:v>19930930</c:v>
                </c:pt>
                <c:pt idx="814">
                  <c:v>19931029</c:v>
                </c:pt>
                <c:pt idx="815">
                  <c:v>19931130</c:v>
                </c:pt>
                <c:pt idx="816">
                  <c:v>19931231</c:v>
                </c:pt>
                <c:pt idx="817">
                  <c:v>19940131</c:v>
                </c:pt>
                <c:pt idx="818">
                  <c:v>19940228</c:v>
                </c:pt>
                <c:pt idx="819">
                  <c:v>19940331</c:v>
                </c:pt>
                <c:pt idx="820">
                  <c:v>19940429</c:v>
                </c:pt>
                <c:pt idx="821">
                  <c:v>19940531</c:v>
                </c:pt>
                <c:pt idx="822">
                  <c:v>19940630</c:v>
                </c:pt>
                <c:pt idx="823">
                  <c:v>19940729</c:v>
                </c:pt>
                <c:pt idx="824">
                  <c:v>19940831</c:v>
                </c:pt>
                <c:pt idx="825">
                  <c:v>19940930</c:v>
                </c:pt>
                <c:pt idx="826">
                  <c:v>19941031</c:v>
                </c:pt>
                <c:pt idx="827">
                  <c:v>19941130</c:v>
                </c:pt>
                <c:pt idx="828">
                  <c:v>19941230</c:v>
                </c:pt>
                <c:pt idx="829">
                  <c:v>19950131</c:v>
                </c:pt>
                <c:pt idx="830">
                  <c:v>19950228</c:v>
                </c:pt>
                <c:pt idx="831">
                  <c:v>19950331</c:v>
                </c:pt>
                <c:pt idx="832">
                  <c:v>19950428</c:v>
                </c:pt>
                <c:pt idx="833">
                  <c:v>19950531</c:v>
                </c:pt>
                <c:pt idx="834">
                  <c:v>19950630</c:v>
                </c:pt>
                <c:pt idx="835">
                  <c:v>19950731</c:v>
                </c:pt>
                <c:pt idx="836">
                  <c:v>19950831</c:v>
                </c:pt>
                <c:pt idx="837">
                  <c:v>19950929</c:v>
                </c:pt>
                <c:pt idx="838">
                  <c:v>19951031</c:v>
                </c:pt>
                <c:pt idx="839">
                  <c:v>19951130</c:v>
                </c:pt>
                <c:pt idx="840">
                  <c:v>19951229</c:v>
                </c:pt>
                <c:pt idx="841">
                  <c:v>19960131</c:v>
                </c:pt>
                <c:pt idx="842">
                  <c:v>19960229</c:v>
                </c:pt>
                <c:pt idx="843">
                  <c:v>19960329</c:v>
                </c:pt>
                <c:pt idx="844">
                  <c:v>19960430</c:v>
                </c:pt>
                <c:pt idx="845">
                  <c:v>19960531</c:v>
                </c:pt>
                <c:pt idx="846">
                  <c:v>19960628</c:v>
                </c:pt>
                <c:pt idx="847">
                  <c:v>19960731</c:v>
                </c:pt>
                <c:pt idx="848">
                  <c:v>19960830</c:v>
                </c:pt>
                <c:pt idx="849">
                  <c:v>19960930</c:v>
                </c:pt>
                <c:pt idx="850">
                  <c:v>19961031</c:v>
                </c:pt>
                <c:pt idx="851">
                  <c:v>19961129</c:v>
                </c:pt>
                <c:pt idx="852">
                  <c:v>19961231</c:v>
                </c:pt>
                <c:pt idx="853">
                  <c:v>19970131</c:v>
                </c:pt>
                <c:pt idx="854">
                  <c:v>19970228</c:v>
                </c:pt>
                <c:pt idx="855">
                  <c:v>19970331</c:v>
                </c:pt>
                <c:pt idx="856">
                  <c:v>19970430</c:v>
                </c:pt>
                <c:pt idx="857">
                  <c:v>19970530</c:v>
                </c:pt>
                <c:pt idx="858">
                  <c:v>19970630</c:v>
                </c:pt>
                <c:pt idx="859">
                  <c:v>19970731</c:v>
                </c:pt>
                <c:pt idx="860">
                  <c:v>19970829</c:v>
                </c:pt>
                <c:pt idx="861">
                  <c:v>19970930</c:v>
                </c:pt>
                <c:pt idx="862">
                  <c:v>19971031</c:v>
                </c:pt>
                <c:pt idx="863">
                  <c:v>19971128</c:v>
                </c:pt>
                <c:pt idx="864">
                  <c:v>19971231</c:v>
                </c:pt>
                <c:pt idx="865">
                  <c:v>19980130</c:v>
                </c:pt>
                <c:pt idx="866">
                  <c:v>19980227</c:v>
                </c:pt>
                <c:pt idx="867">
                  <c:v>19980331</c:v>
                </c:pt>
                <c:pt idx="868">
                  <c:v>19980430</c:v>
                </c:pt>
                <c:pt idx="869">
                  <c:v>19980529</c:v>
                </c:pt>
                <c:pt idx="870">
                  <c:v>19980630</c:v>
                </c:pt>
                <c:pt idx="871">
                  <c:v>19980731</c:v>
                </c:pt>
                <c:pt idx="872">
                  <c:v>19980831</c:v>
                </c:pt>
                <c:pt idx="873">
                  <c:v>19980930</c:v>
                </c:pt>
                <c:pt idx="874">
                  <c:v>19981030</c:v>
                </c:pt>
                <c:pt idx="875">
                  <c:v>19981130</c:v>
                </c:pt>
                <c:pt idx="876">
                  <c:v>19981231</c:v>
                </c:pt>
                <c:pt idx="877">
                  <c:v>19990129</c:v>
                </c:pt>
                <c:pt idx="878">
                  <c:v>19990226</c:v>
                </c:pt>
                <c:pt idx="879">
                  <c:v>19990331</c:v>
                </c:pt>
                <c:pt idx="880">
                  <c:v>19990430</c:v>
                </c:pt>
                <c:pt idx="881">
                  <c:v>19990528</c:v>
                </c:pt>
                <c:pt idx="882">
                  <c:v>19990630</c:v>
                </c:pt>
                <c:pt idx="883">
                  <c:v>19990730</c:v>
                </c:pt>
                <c:pt idx="884">
                  <c:v>19990831</c:v>
                </c:pt>
                <c:pt idx="885">
                  <c:v>19990930</c:v>
                </c:pt>
                <c:pt idx="886">
                  <c:v>19991029</c:v>
                </c:pt>
                <c:pt idx="887">
                  <c:v>19991130</c:v>
                </c:pt>
                <c:pt idx="888">
                  <c:v>19991231</c:v>
                </c:pt>
                <c:pt idx="889">
                  <c:v>20000131</c:v>
                </c:pt>
                <c:pt idx="890">
                  <c:v>20000229</c:v>
                </c:pt>
                <c:pt idx="891">
                  <c:v>20000331</c:v>
                </c:pt>
                <c:pt idx="892">
                  <c:v>20000428</c:v>
                </c:pt>
                <c:pt idx="893">
                  <c:v>20000531</c:v>
                </c:pt>
                <c:pt idx="894">
                  <c:v>20000630</c:v>
                </c:pt>
                <c:pt idx="895">
                  <c:v>20000731</c:v>
                </c:pt>
                <c:pt idx="896">
                  <c:v>20000831</c:v>
                </c:pt>
                <c:pt idx="897">
                  <c:v>20000929</c:v>
                </c:pt>
                <c:pt idx="898">
                  <c:v>20001031</c:v>
                </c:pt>
                <c:pt idx="899">
                  <c:v>20001130</c:v>
                </c:pt>
                <c:pt idx="900">
                  <c:v>20001229</c:v>
                </c:pt>
                <c:pt idx="901">
                  <c:v>20010131</c:v>
                </c:pt>
                <c:pt idx="902">
                  <c:v>20010228</c:v>
                </c:pt>
                <c:pt idx="903">
                  <c:v>20010330</c:v>
                </c:pt>
                <c:pt idx="904">
                  <c:v>20010430</c:v>
                </c:pt>
                <c:pt idx="905">
                  <c:v>20010531</c:v>
                </c:pt>
                <c:pt idx="906">
                  <c:v>20010629</c:v>
                </c:pt>
                <c:pt idx="907">
                  <c:v>20010731</c:v>
                </c:pt>
                <c:pt idx="908">
                  <c:v>20010831</c:v>
                </c:pt>
                <c:pt idx="909">
                  <c:v>20010928</c:v>
                </c:pt>
                <c:pt idx="910">
                  <c:v>20011031</c:v>
                </c:pt>
                <c:pt idx="911">
                  <c:v>20011130</c:v>
                </c:pt>
                <c:pt idx="912">
                  <c:v>20011231</c:v>
                </c:pt>
                <c:pt idx="913">
                  <c:v>20020131</c:v>
                </c:pt>
                <c:pt idx="914">
                  <c:v>20020228</c:v>
                </c:pt>
                <c:pt idx="915">
                  <c:v>20020328</c:v>
                </c:pt>
                <c:pt idx="916">
                  <c:v>20020430</c:v>
                </c:pt>
                <c:pt idx="917">
                  <c:v>20020531</c:v>
                </c:pt>
                <c:pt idx="918">
                  <c:v>20020628</c:v>
                </c:pt>
                <c:pt idx="919">
                  <c:v>20020731</c:v>
                </c:pt>
                <c:pt idx="920">
                  <c:v>20020830</c:v>
                </c:pt>
                <c:pt idx="921">
                  <c:v>20020930</c:v>
                </c:pt>
                <c:pt idx="922">
                  <c:v>20021031</c:v>
                </c:pt>
                <c:pt idx="923">
                  <c:v>20021129</c:v>
                </c:pt>
                <c:pt idx="924">
                  <c:v>20021231</c:v>
                </c:pt>
                <c:pt idx="925">
                  <c:v>20030131</c:v>
                </c:pt>
                <c:pt idx="926">
                  <c:v>20030228</c:v>
                </c:pt>
                <c:pt idx="927">
                  <c:v>20030331</c:v>
                </c:pt>
                <c:pt idx="928">
                  <c:v>20030430</c:v>
                </c:pt>
                <c:pt idx="929">
                  <c:v>20030530</c:v>
                </c:pt>
                <c:pt idx="930">
                  <c:v>20030630</c:v>
                </c:pt>
                <c:pt idx="931">
                  <c:v>20030731</c:v>
                </c:pt>
                <c:pt idx="932">
                  <c:v>20030829</c:v>
                </c:pt>
                <c:pt idx="933">
                  <c:v>20030930</c:v>
                </c:pt>
                <c:pt idx="934">
                  <c:v>20031031</c:v>
                </c:pt>
                <c:pt idx="935">
                  <c:v>20031128</c:v>
                </c:pt>
                <c:pt idx="936">
                  <c:v>20031231</c:v>
                </c:pt>
                <c:pt idx="937">
                  <c:v>20040130</c:v>
                </c:pt>
                <c:pt idx="938">
                  <c:v>20040227</c:v>
                </c:pt>
                <c:pt idx="939">
                  <c:v>20040331</c:v>
                </c:pt>
                <c:pt idx="940">
                  <c:v>20040430</c:v>
                </c:pt>
                <c:pt idx="941">
                  <c:v>20040528</c:v>
                </c:pt>
                <c:pt idx="942">
                  <c:v>20040630</c:v>
                </c:pt>
                <c:pt idx="943">
                  <c:v>20040730</c:v>
                </c:pt>
                <c:pt idx="944">
                  <c:v>20040831</c:v>
                </c:pt>
                <c:pt idx="945">
                  <c:v>20040930</c:v>
                </c:pt>
                <c:pt idx="946">
                  <c:v>20041029</c:v>
                </c:pt>
                <c:pt idx="947">
                  <c:v>20041130</c:v>
                </c:pt>
                <c:pt idx="948">
                  <c:v>20041231</c:v>
                </c:pt>
                <c:pt idx="949">
                  <c:v>20050131</c:v>
                </c:pt>
                <c:pt idx="950">
                  <c:v>20050228</c:v>
                </c:pt>
                <c:pt idx="951">
                  <c:v>20050331</c:v>
                </c:pt>
                <c:pt idx="952">
                  <c:v>20050429</c:v>
                </c:pt>
                <c:pt idx="953">
                  <c:v>20050531</c:v>
                </c:pt>
                <c:pt idx="954">
                  <c:v>20050630</c:v>
                </c:pt>
                <c:pt idx="955">
                  <c:v>20050729</c:v>
                </c:pt>
                <c:pt idx="956">
                  <c:v>20050831</c:v>
                </c:pt>
                <c:pt idx="957">
                  <c:v>20050930</c:v>
                </c:pt>
                <c:pt idx="958">
                  <c:v>20051031</c:v>
                </c:pt>
                <c:pt idx="959">
                  <c:v>20051130</c:v>
                </c:pt>
                <c:pt idx="960">
                  <c:v>20051230</c:v>
                </c:pt>
                <c:pt idx="961">
                  <c:v>20060131</c:v>
                </c:pt>
                <c:pt idx="962">
                  <c:v>20060228</c:v>
                </c:pt>
                <c:pt idx="963">
                  <c:v>20060331</c:v>
                </c:pt>
                <c:pt idx="964">
                  <c:v>20060428</c:v>
                </c:pt>
                <c:pt idx="965">
                  <c:v>20060531</c:v>
                </c:pt>
                <c:pt idx="966">
                  <c:v>20060630</c:v>
                </c:pt>
                <c:pt idx="967">
                  <c:v>20060731</c:v>
                </c:pt>
                <c:pt idx="968">
                  <c:v>20060831</c:v>
                </c:pt>
                <c:pt idx="969">
                  <c:v>20060929</c:v>
                </c:pt>
                <c:pt idx="970">
                  <c:v>20061031</c:v>
                </c:pt>
                <c:pt idx="971">
                  <c:v>20061130</c:v>
                </c:pt>
                <c:pt idx="972">
                  <c:v>20061229</c:v>
                </c:pt>
                <c:pt idx="973">
                  <c:v>20070131</c:v>
                </c:pt>
                <c:pt idx="974">
                  <c:v>20070228</c:v>
                </c:pt>
                <c:pt idx="975">
                  <c:v>20070330</c:v>
                </c:pt>
                <c:pt idx="976">
                  <c:v>20070430</c:v>
                </c:pt>
                <c:pt idx="977">
                  <c:v>20070531</c:v>
                </c:pt>
                <c:pt idx="978">
                  <c:v>20070629</c:v>
                </c:pt>
                <c:pt idx="979">
                  <c:v>20070731</c:v>
                </c:pt>
                <c:pt idx="980">
                  <c:v>20070831</c:v>
                </c:pt>
                <c:pt idx="981">
                  <c:v>20070928</c:v>
                </c:pt>
                <c:pt idx="982">
                  <c:v>20071031</c:v>
                </c:pt>
                <c:pt idx="983">
                  <c:v>20071130</c:v>
                </c:pt>
                <c:pt idx="984">
                  <c:v>20071231</c:v>
                </c:pt>
                <c:pt idx="985">
                  <c:v>20080131</c:v>
                </c:pt>
                <c:pt idx="986">
                  <c:v>20080229</c:v>
                </c:pt>
                <c:pt idx="987">
                  <c:v>20080331</c:v>
                </c:pt>
                <c:pt idx="988">
                  <c:v>20080430</c:v>
                </c:pt>
                <c:pt idx="989">
                  <c:v>20080530</c:v>
                </c:pt>
                <c:pt idx="990">
                  <c:v>20080630</c:v>
                </c:pt>
                <c:pt idx="991">
                  <c:v>20080731</c:v>
                </c:pt>
                <c:pt idx="992">
                  <c:v>20080829</c:v>
                </c:pt>
                <c:pt idx="993">
                  <c:v>20080930</c:v>
                </c:pt>
                <c:pt idx="994">
                  <c:v>20081031</c:v>
                </c:pt>
                <c:pt idx="995">
                  <c:v>20081128</c:v>
                </c:pt>
                <c:pt idx="996">
                  <c:v>20081231</c:v>
                </c:pt>
                <c:pt idx="997">
                  <c:v>20090130</c:v>
                </c:pt>
                <c:pt idx="998">
                  <c:v>20090227</c:v>
                </c:pt>
                <c:pt idx="999">
                  <c:v>20090331</c:v>
                </c:pt>
                <c:pt idx="1000">
                  <c:v>20090430</c:v>
                </c:pt>
                <c:pt idx="1001">
                  <c:v>20090529</c:v>
                </c:pt>
                <c:pt idx="1002">
                  <c:v>20090630</c:v>
                </c:pt>
                <c:pt idx="1003">
                  <c:v>20090731</c:v>
                </c:pt>
                <c:pt idx="1004">
                  <c:v>20090831</c:v>
                </c:pt>
                <c:pt idx="1005">
                  <c:v>20090930</c:v>
                </c:pt>
                <c:pt idx="1006">
                  <c:v>20091030</c:v>
                </c:pt>
                <c:pt idx="1007">
                  <c:v>20091130</c:v>
                </c:pt>
                <c:pt idx="1008">
                  <c:v>20091231</c:v>
                </c:pt>
                <c:pt idx="1009">
                  <c:v>20100129</c:v>
                </c:pt>
                <c:pt idx="1010">
                  <c:v>20100226</c:v>
                </c:pt>
                <c:pt idx="1011">
                  <c:v>20100331</c:v>
                </c:pt>
                <c:pt idx="1012">
                  <c:v>20100430</c:v>
                </c:pt>
                <c:pt idx="1013">
                  <c:v>20100528</c:v>
                </c:pt>
                <c:pt idx="1014">
                  <c:v>20100630</c:v>
                </c:pt>
                <c:pt idx="1015">
                  <c:v>20100730</c:v>
                </c:pt>
                <c:pt idx="1016">
                  <c:v>20100831</c:v>
                </c:pt>
                <c:pt idx="1017">
                  <c:v>20100930</c:v>
                </c:pt>
                <c:pt idx="1018">
                  <c:v>20101029</c:v>
                </c:pt>
                <c:pt idx="1019">
                  <c:v>20101130</c:v>
                </c:pt>
                <c:pt idx="1020">
                  <c:v>20101231</c:v>
                </c:pt>
                <c:pt idx="1021">
                  <c:v>20110131</c:v>
                </c:pt>
                <c:pt idx="1022">
                  <c:v>20110228</c:v>
                </c:pt>
                <c:pt idx="1023">
                  <c:v>20110331</c:v>
                </c:pt>
                <c:pt idx="1024">
                  <c:v>20110429</c:v>
                </c:pt>
                <c:pt idx="1025">
                  <c:v>20110531</c:v>
                </c:pt>
                <c:pt idx="1026">
                  <c:v>20110630</c:v>
                </c:pt>
                <c:pt idx="1027">
                  <c:v>20110729</c:v>
                </c:pt>
                <c:pt idx="1028">
                  <c:v>20110831</c:v>
                </c:pt>
                <c:pt idx="1029">
                  <c:v>20110930</c:v>
                </c:pt>
                <c:pt idx="1030">
                  <c:v>20111031</c:v>
                </c:pt>
                <c:pt idx="1031">
                  <c:v>20111130</c:v>
                </c:pt>
                <c:pt idx="1032">
                  <c:v>20111230</c:v>
                </c:pt>
                <c:pt idx="1033">
                  <c:v>20120131</c:v>
                </c:pt>
                <c:pt idx="1034">
                  <c:v>20120229</c:v>
                </c:pt>
                <c:pt idx="1035">
                  <c:v>20120330</c:v>
                </c:pt>
                <c:pt idx="1036">
                  <c:v>20120430</c:v>
                </c:pt>
                <c:pt idx="1037">
                  <c:v>20120531</c:v>
                </c:pt>
                <c:pt idx="1038">
                  <c:v>20120629</c:v>
                </c:pt>
                <c:pt idx="1039">
                  <c:v>20120731</c:v>
                </c:pt>
                <c:pt idx="1040">
                  <c:v>20120831</c:v>
                </c:pt>
                <c:pt idx="1041">
                  <c:v>20120928</c:v>
                </c:pt>
                <c:pt idx="1042">
                  <c:v>20121031</c:v>
                </c:pt>
                <c:pt idx="1043">
                  <c:v>20121130</c:v>
                </c:pt>
                <c:pt idx="1044">
                  <c:v>20121231</c:v>
                </c:pt>
                <c:pt idx="1045">
                  <c:v>20130131</c:v>
                </c:pt>
                <c:pt idx="1046">
                  <c:v>20130228</c:v>
                </c:pt>
                <c:pt idx="1047">
                  <c:v>20130328</c:v>
                </c:pt>
                <c:pt idx="1048">
                  <c:v>20130430</c:v>
                </c:pt>
                <c:pt idx="1049">
                  <c:v>20130531</c:v>
                </c:pt>
                <c:pt idx="1050">
                  <c:v>20130628</c:v>
                </c:pt>
                <c:pt idx="1051">
                  <c:v>20130731</c:v>
                </c:pt>
                <c:pt idx="1052">
                  <c:v>20130830</c:v>
                </c:pt>
                <c:pt idx="1053">
                  <c:v>20130930</c:v>
                </c:pt>
                <c:pt idx="1054">
                  <c:v>20131031</c:v>
                </c:pt>
                <c:pt idx="1055">
                  <c:v>20131129</c:v>
                </c:pt>
                <c:pt idx="1056">
                  <c:v>20131231</c:v>
                </c:pt>
                <c:pt idx="1057">
                  <c:v>20140131</c:v>
                </c:pt>
                <c:pt idx="1058">
                  <c:v>20140228</c:v>
                </c:pt>
                <c:pt idx="1059">
                  <c:v>20140331</c:v>
                </c:pt>
                <c:pt idx="1060">
                  <c:v>20140430</c:v>
                </c:pt>
                <c:pt idx="1061">
                  <c:v>20140530</c:v>
                </c:pt>
                <c:pt idx="1062">
                  <c:v>20140630</c:v>
                </c:pt>
                <c:pt idx="1063">
                  <c:v>20140731</c:v>
                </c:pt>
                <c:pt idx="1064">
                  <c:v>20140829</c:v>
                </c:pt>
                <c:pt idx="1065">
                  <c:v>20140930</c:v>
                </c:pt>
                <c:pt idx="1066">
                  <c:v>20141031</c:v>
                </c:pt>
                <c:pt idx="1067">
                  <c:v>20141128</c:v>
                </c:pt>
                <c:pt idx="1068">
                  <c:v>20141231</c:v>
                </c:pt>
                <c:pt idx="1069">
                  <c:v>20150130</c:v>
                </c:pt>
                <c:pt idx="1070">
                  <c:v>20150227</c:v>
                </c:pt>
                <c:pt idx="1071">
                  <c:v>20150331</c:v>
                </c:pt>
                <c:pt idx="1072">
                  <c:v>20150430</c:v>
                </c:pt>
                <c:pt idx="1073">
                  <c:v>20150529</c:v>
                </c:pt>
                <c:pt idx="1074">
                  <c:v>20150630</c:v>
                </c:pt>
                <c:pt idx="1075">
                  <c:v>20150731</c:v>
                </c:pt>
                <c:pt idx="1076">
                  <c:v>20150831</c:v>
                </c:pt>
                <c:pt idx="1077">
                  <c:v>20150930</c:v>
                </c:pt>
                <c:pt idx="1078">
                  <c:v>20151030</c:v>
                </c:pt>
                <c:pt idx="1079">
                  <c:v>20151130</c:v>
                </c:pt>
                <c:pt idx="1080">
                  <c:v>20151231</c:v>
                </c:pt>
                <c:pt idx="1081">
                  <c:v>20160129</c:v>
                </c:pt>
                <c:pt idx="1082">
                  <c:v>20160229</c:v>
                </c:pt>
                <c:pt idx="1083">
                  <c:v>20160331</c:v>
                </c:pt>
                <c:pt idx="1084">
                  <c:v>20160429</c:v>
                </c:pt>
                <c:pt idx="1085">
                  <c:v>20160531</c:v>
                </c:pt>
                <c:pt idx="1086">
                  <c:v>20160630</c:v>
                </c:pt>
                <c:pt idx="1087">
                  <c:v>20160729</c:v>
                </c:pt>
                <c:pt idx="1088">
                  <c:v>20160831</c:v>
                </c:pt>
                <c:pt idx="1089">
                  <c:v>20160930</c:v>
                </c:pt>
                <c:pt idx="1090">
                  <c:v>20161031</c:v>
                </c:pt>
                <c:pt idx="1091">
                  <c:v>20161130</c:v>
                </c:pt>
                <c:pt idx="1092">
                  <c:v>20161230</c:v>
                </c:pt>
                <c:pt idx="1093">
                  <c:v>20170131</c:v>
                </c:pt>
                <c:pt idx="1094">
                  <c:v>20170228</c:v>
                </c:pt>
                <c:pt idx="1095">
                  <c:v>20170331</c:v>
                </c:pt>
                <c:pt idx="1096">
                  <c:v>20170428</c:v>
                </c:pt>
                <c:pt idx="1097">
                  <c:v>20170531</c:v>
                </c:pt>
                <c:pt idx="1098">
                  <c:v>20170630</c:v>
                </c:pt>
                <c:pt idx="1099">
                  <c:v>20170731</c:v>
                </c:pt>
                <c:pt idx="1100">
                  <c:v>20170831</c:v>
                </c:pt>
                <c:pt idx="1101">
                  <c:v>20170929</c:v>
                </c:pt>
                <c:pt idx="1102">
                  <c:v>20171031</c:v>
                </c:pt>
                <c:pt idx="1103">
                  <c:v>20171130</c:v>
                </c:pt>
                <c:pt idx="1104">
                  <c:v>20171229</c:v>
                </c:pt>
                <c:pt idx="1105">
                  <c:v>20180131</c:v>
                </c:pt>
                <c:pt idx="1106">
                  <c:v>20180228</c:v>
                </c:pt>
                <c:pt idx="1107">
                  <c:v>20180329</c:v>
                </c:pt>
                <c:pt idx="1108">
                  <c:v>20180430</c:v>
                </c:pt>
                <c:pt idx="1109">
                  <c:v>20180531</c:v>
                </c:pt>
                <c:pt idx="1110">
                  <c:v>20180629</c:v>
                </c:pt>
                <c:pt idx="1111">
                  <c:v>20180731</c:v>
                </c:pt>
                <c:pt idx="1112">
                  <c:v>20180831</c:v>
                </c:pt>
                <c:pt idx="1113">
                  <c:v>20180928</c:v>
                </c:pt>
                <c:pt idx="1114">
                  <c:v>20181031</c:v>
                </c:pt>
                <c:pt idx="1115">
                  <c:v>20181130</c:v>
                </c:pt>
                <c:pt idx="1116">
                  <c:v>20181231</c:v>
                </c:pt>
                <c:pt idx="1117">
                  <c:v>20190131</c:v>
                </c:pt>
                <c:pt idx="1118">
                  <c:v>20190228</c:v>
                </c:pt>
                <c:pt idx="1119">
                  <c:v>20190329</c:v>
                </c:pt>
                <c:pt idx="1120">
                  <c:v>20190430</c:v>
                </c:pt>
                <c:pt idx="1121">
                  <c:v>20190531</c:v>
                </c:pt>
                <c:pt idx="1122">
                  <c:v>20190628</c:v>
                </c:pt>
                <c:pt idx="1123">
                  <c:v>20190731</c:v>
                </c:pt>
                <c:pt idx="1124">
                  <c:v>20190830</c:v>
                </c:pt>
                <c:pt idx="1125">
                  <c:v>20190930</c:v>
                </c:pt>
                <c:pt idx="1126">
                  <c:v>20191031</c:v>
                </c:pt>
                <c:pt idx="1127">
                  <c:v>20191129</c:v>
                </c:pt>
                <c:pt idx="1128">
                  <c:v>20191231</c:v>
                </c:pt>
                <c:pt idx="1129">
                  <c:v>20200131</c:v>
                </c:pt>
                <c:pt idx="1130">
                  <c:v>20200228</c:v>
                </c:pt>
              </c:numCache>
            </c:numRef>
          </c:cat>
          <c:val>
            <c:numRef>
              <c:f>Sheet5!$K$2:$K$1132</c:f>
              <c:numCache>
                <c:formatCode>General</c:formatCode>
                <c:ptCount val="1131"/>
                <c:pt idx="0">
                  <c:v>503</c:v>
                </c:pt>
                <c:pt idx="1">
                  <c:v>506</c:v>
                </c:pt>
                <c:pt idx="2">
                  <c:v>514</c:v>
                </c:pt>
                <c:pt idx="3">
                  <c:v>519</c:v>
                </c:pt>
                <c:pt idx="4">
                  <c:v>521</c:v>
                </c:pt>
                <c:pt idx="5">
                  <c:v>525</c:v>
                </c:pt>
                <c:pt idx="6">
                  <c:v>526</c:v>
                </c:pt>
                <c:pt idx="7">
                  <c:v>520</c:v>
                </c:pt>
                <c:pt idx="8">
                  <c:v>532</c:v>
                </c:pt>
                <c:pt idx="9">
                  <c:v>529</c:v>
                </c:pt>
                <c:pt idx="10">
                  <c:v>536</c:v>
                </c:pt>
                <c:pt idx="11">
                  <c:v>535</c:v>
                </c:pt>
                <c:pt idx="12">
                  <c:v>540</c:v>
                </c:pt>
                <c:pt idx="13">
                  <c:v>544</c:v>
                </c:pt>
                <c:pt idx="14">
                  <c:v>546</c:v>
                </c:pt>
                <c:pt idx="15">
                  <c:v>548</c:v>
                </c:pt>
                <c:pt idx="16">
                  <c:v>550</c:v>
                </c:pt>
                <c:pt idx="17">
                  <c:v>555</c:v>
                </c:pt>
                <c:pt idx="18">
                  <c:v>564</c:v>
                </c:pt>
                <c:pt idx="19">
                  <c:v>559</c:v>
                </c:pt>
                <c:pt idx="20">
                  <c:v>563</c:v>
                </c:pt>
                <c:pt idx="21">
                  <c:v>578</c:v>
                </c:pt>
                <c:pt idx="22">
                  <c:v>581</c:v>
                </c:pt>
                <c:pt idx="23">
                  <c:v>583</c:v>
                </c:pt>
                <c:pt idx="24">
                  <c:v>588</c:v>
                </c:pt>
                <c:pt idx="25">
                  <c:v>593</c:v>
                </c:pt>
                <c:pt idx="26">
                  <c:v>589</c:v>
                </c:pt>
                <c:pt idx="27">
                  <c:v>587</c:v>
                </c:pt>
                <c:pt idx="28">
                  <c:v>588</c:v>
                </c:pt>
                <c:pt idx="29">
                  <c:v>597</c:v>
                </c:pt>
                <c:pt idx="30">
                  <c:v>592</c:v>
                </c:pt>
                <c:pt idx="31">
                  <c:v>601</c:v>
                </c:pt>
                <c:pt idx="32">
                  <c:v>605</c:v>
                </c:pt>
                <c:pt idx="33">
                  <c:v>612</c:v>
                </c:pt>
                <c:pt idx="34">
                  <c:v>617</c:v>
                </c:pt>
                <c:pt idx="35">
                  <c:v>625</c:v>
                </c:pt>
                <c:pt idx="36">
                  <c:v>630</c:v>
                </c:pt>
                <c:pt idx="37">
                  <c:v>637</c:v>
                </c:pt>
                <c:pt idx="38">
                  <c:v>642</c:v>
                </c:pt>
                <c:pt idx="39">
                  <c:v>643</c:v>
                </c:pt>
                <c:pt idx="40">
                  <c:v>664</c:v>
                </c:pt>
                <c:pt idx="41">
                  <c:v>672</c:v>
                </c:pt>
                <c:pt idx="42">
                  <c:v>678</c:v>
                </c:pt>
                <c:pt idx="43">
                  <c:v>692</c:v>
                </c:pt>
                <c:pt idx="44">
                  <c:v>698</c:v>
                </c:pt>
                <c:pt idx="45">
                  <c:v>710</c:v>
                </c:pt>
                <c:pt idx="46">
                  <c:v>695</c:v>
                </c:pt>
                <c:pt idx="47">
                  <c:v>714</c:v>
                </c:pt>
                <c:pt idx="48">
                  <c:v>720</c:v>
                </c:pt>
                <c:pt idx="49">
                  <c:v>728</c:v>
                </c:pt>
                <c:pt idx="50">
                  <c:v>727</c:v>
                </c:pt>
                <c:pt idx="51">
                  <c:v>739</c:v>
                </c:pt>
                <c:pt idx="52">
                  <c:v>745</c:v>
                </c:pt>
                <c:pt idx="53">
                  <c:v>745</c:v>
                </c:pt>
                <c:pt idx="54">
                  <c:v>730</c:v>
                </c:pt>
                <c:pt idx="55">
                  <c:v>740</c:v>
                </c:pt>
                <c:pt idx="56">
                  <c:v>737</c:v>
                </c:pt>
                <c:pt idx="57">
                  <c:v>732</c:v>
                </c:pt>
                <c:pt idx="58">
                  <c:v>739</c:v>
                </c:pt>
                <c:pt idx="59">
                  <c:v>730</c:v>
                </c:pt>
                <c:pt idx="60">
                  <c:v>736</c:v>
                </c:pt>
                <c:pt idx="61">
                  <c:v>732</c:v>
                </c:pt>
                <c:pt idx="62">
                  <c:v>738</c:v>
                </c:pt>
                <c:pt idx="63">
                  <c:v>733</c:v>
                </c:pt>
                <c:pt idx="64">
                  <c:v>731</c:v>
                </c:pt>
                <c:pt idx="65">
                  <c:v>735</c:v>
                </c:pt>
                <c:pt idx="66">
                  <c:v>731</c:v>
                </c:pt>
                <c:pt idx="67">
                  <c:v>729</c:v>
                </c:pt>
                <c:pt idx="68">
                  <c:v>724</c:v>
                </c:pt>
                <c:pt idx="69">
                  <c:v>722</c:v>
                </c:pt>
                <c:pt idx="70">
                  <c:v>726</c:v>
                </c:pt>
                <c:pt idx="71">
                  <c:v>729</c:v>
                </c:pt>
                <c:pt idx="72">
                  <c:v>722</c:v>
                </c:pt>
                <c:pt idx="73">
                  <c:v>728</c:v>
                </c:pt>
                <c:pt idx="74">
                  <c:v>726</c:v>
                </c:pt>
                <c:pt idx="75">
                  <c:v>725</c:v>
                </c:pt>
                <c:pt idx="76">
                  <c:v>710</c:v>
                </c:pt>
                <c:pt idx="77">
                  <c:v>711</c:v>
                </c:pt>
                <c:pt idx="78">
                  <c:v>706</c:v>
                </c:pt>
                <c:pt idx="79">
                  <c:v>715</c:v>
                </c:pt>
                <c:pt idx="80">
                  <c:v>712</c:v>
                </c:pt>
                <c:pt idx="81">
                  <c:v>712</c:v>
                </c:pt>
                <c:pt idx="82">
                  <c:v>709</c:v>
                </c:pt>
                <c:pt idx="83">
                  <c:v>708</c:v>
                </c:pt>
                <c:pt idx="84">
                  <c:v>705</c:v>
                </c:pt>
                <c:pt idx="85">
                  <c:v>708</c:v>
                </c:pt>
                <c:pt idx="86">
                  <c:v>705</c:v>
                </c:pt>
                <c:pt idx="87">
                  <c:v>698</c:v>
                </c:pt>
                <c:pt idx="88">
                  <c:v>698</c:v>
                </c:pt>
                <c:pt idx="89">
                  <c:v>700</c:v>
                </c:pt>
                <c:pt idx="90">
                  <c:v>697</c:v>
                </c:pt>
                <c:pt idx="91">
                  <c:v>698</c:v>
                </c:pt>
                <c:pt idx="92">
                  <c:v>695</c:v>
                </c:pt>
                <c:pt idx="93">
                  <c:v>702</c:v>
                </c:pt>
                <c:pt idx="94">
                  <c:v>704</c:v>
                </c:pt>
                <c:pt idx="95">
                  <c:v>704</c:v>
                </c:pt>
                <c:pt idx="96">
                  <c:v>707</c:v>
                </c:pt>
                <c:pt idx="97">
                  <c:v>707</c:v>
                </c:pt>
                <c:pt idx="98">
                  <c:v>708</c:v>
                </c:pt>
                <c:pt idx="99">
                  <c:v>706</c:v>
                </c:pt>
                <c:pt idx="100">
                  <c:v>712</c:v>
                </c:pt>
                <c:pt idx="101">
                  <c:v>709</c:v>
                </c:pt>
                <c:pt idx="102">
                  <c:v>709</c:v>
                </c:pt>
                <c:pt idx="103">
                  <c:v>704</c:v>
                </c:pt>
                <c:pt idx="104">
                  <c:v>709</c:v>
                </c:pt>
                <c:pt idx="105">
                  <c:v>713</c:v>
                </c:pt>
                <c:pt idx="106">
                  <c:v>707</c:v>
                </c:pt>
                <c:pt idx="107">
                  <c:v>707</c:v>
                </c:pt>
                <c:pt idx="108">
                  <c:v>710</c:v>
                </c:pt>
                <c:pt idx="109">
                  <c:v>707</c:v>
                </c:pt>
                <c:pt idx="110">
                  <c:v>700</c:v>
                </c:pt>
                <c:pt idx="111">
                  <c:v>698</c:v>
                </c:pt>
                <c:pt idx="112">
                  <c:v>706</c:v>
                </c:pt>
                <c:pt idx="113">
                  <c:v>706</c:v>
                </c:pt>
                <c:pt idx="114">
                  <c:v>706</c:v>
                </c:pt>
                <c:pt idx="115">
                  <c:v>703</c:v>
                </c:pt>
                <c:pt idx="116">
                  <c:v>706</c:v>
                </c:pt>
                <c:pt idx="117">
                  <c:v>709</c:v>
                </c:pt>
                <c:pt idx="118">
                  <c:v>708</c:v>
                </c:pt>
                <c:pt idx="119">
                  <c:v>710</c:v>
                </c:pt>
                <c:pt idx="120">
                  <c:v>719</c:v>
                </c:pt>
                <c:pt idx="121">
                  <c:v>718</c:v>
                </c:pt>
                <c:pt idx="122">
                  <c:v>722</c:v>
                </c:pt>
                <c:pt idx="123">
                  <c:v>719</c:v>
                </c:pt>
                <c:pt idx="124">
                  <c:v>733</c:v>
                </c:pt>
                <c:pt idx="125">
                  <c:v>728</c:v>
                </c:pt>
                <c:pt idx="126">
                  <c:v>731</c:v>
                </c:pt>
                <c:pt idx="127">
                  <c:v>733</c:v>
                </c:pt>
                <c:pt idx="128">
                  <c:v>732</c:v>
                </c:pt>
                <c:pt idx="129">
                  <c:v>736</c:v>
                </c:pt>
                <c:pt idx="130">
                  <c:v>732</c:v>
                </c:pt>
                <c:pt idx="131">
                  <c:v>742</c:v>
                </c:pt>
                <c:pt idx="132">
                  <c:v>743</c:v>
                </c:pt>
                <c:pt idx="133">
                  <c:v>748</c:v>
                </c:pt>
                <c:pt idx="134">
                  <c:v>751</c:v>
                </c:pt>
                <c:pt idx="135">
                  <c:v>757</c:v>
                </c:pt>
                <c:pt idx="136">
                  <c:v>758</c:v>
                </c:pt>
                <c:pt idx="137">
                  <c:v>760</c:v>
                </c:pt>
                <c:pt idx="138">
                  <c:v>764</c:v>
                </c:pt>
                <c:pt idx="139">
                  <c:v>768</c:v>
                </c:pt>
                <c:pt idx="140">
                  <c:v>779</c:v>
                </c:pt>
                <c:pt idx="141">
                  <c:v>779</c:v>
                </c:pt>
                <c:pt idx="142">
                  <c:v>781</c:v>
                </c:pt>
                <c:pt idx="143">
                  <c:v>782</c:v>
                </c:pt>
                <c:pt idx="144">
                  <c:v>777</c:v>
                </c:pt>
                <c:pt idx="145">
                  <c:v>785</c:v>
                </c:pt>
                <c:pt idx="146">
                  <c:v>783</c:v>
                </c:pt>
                <c:pt idx="147">
                  <c:v>781</c:v>
                </c:pt>
                <c:pt idx="148">
                  <c:v>789</c:v>
                </c:pt>
                <c:pt idx="149">
                  <c:v>789</c:v>
                </c:pt>
                <c:pt idx="150">
                  <c:v>788</c:v>
                </c:pt>
                <c:pt idx="151">
                  <c:v>784</c:v>
                </c:pt>
                <c:pt idx="152">
                  <c:v>782</c:v>
                </c:pt>
                <c:pt idx="153">
                  <c:v>782</c:v>
                </c:pt>
                <c:pt idx="154">
                  <c:v>779</c:v>
                </c:pt>
                <c:pt idx="155">
                  <c:v>780</c:v>
                </c:pt>
                <c:pt idx="156">
                  <c:v>776</c:v>
                </c:pt>
                <c:pt idx="157">
                  <c:v>777</c:v>
                </c:pt>
                <c:pt idx="158">
                  <c:v>778</c:v>
                </c:pt>
                <c:pt idx="159">
                  <c:v>778</c:v>
                </c:pt>
                <c:pt idx="160">
                  <c:v>778</c:v>
                </c:pt>
                <c:pt idx="161">
                  <c:v>778</c:v>
                </c:pt>
                <c:pt idx="162">
                  <c:v>777</c:v>
                </c:pt>
                <c:pt idx="163">
                  <c:v>779</c:v>
                </c:pt>
                <c:pt idx="164">
                  <c:v>778</c:v>
                </c:pt>
                <c:pt idx="165">
                  <c:v>777</c:v>
                </c:pt>
                <c:pt idx="166">
                  <c:v>776</c:v>
                </c:pt>
                <c:pt idx="167">
                  <c:v>778</c:v>
                </c:pt>
                <c:pt idx="168">
                  <c:v>780</c:v>
                </c:pt>
                <c:pt idx="169">
                  <c:v>783</c:v>
                </c:pt>
                <c:pt idx="170">
                  <c:v>783</c:v>
                </c:pt>
                <c:pt idx="171">
                  <c:v>786</c:v>
                </c:pt>
                <c:pt idx="172">
                  <c:v>787</c:v>
                </c:pt>
                <c:pt idx="173">
                  <c:v>785</c:v>
                </c:pt>
                <c:pt idx="174">
                  <c:v>787</c:v>
                </c:pt>
                <c:pt idx="175">
                  <c:v>789</c:v>
                </c:pt>
                <c:pt idx="176">
                  <c:v>787</c:v>
                </c:pt>
                <c:pt idx="177">
                  <c:v>790</c:v>
                </c:pt>
                <c:pt idx="178">
                  <c:v>790</c:v>
                </c:pt>
                <c:pt idx="179">
                  <c:v>794</c:v>
                </c:pt>
                <c:pt idx="180">
                  <c:v>792</c:v>
                </c:pt>
                <c:pt idx="181">
                  <c:v>794</c:v>
                </c:pt>
                <c:pt idx="182">
                  <c:v>793</c:v>
                </c:pt>
                <c:pt idx="183">
                  <c:v>797</c:v>
                </c:pt>
                <c:pt idx="184">
                  <c:v>797</c:v>
                </c:pt>
                <c:pt idx="185">
                  <c:v>798</c:v>
                </c:pt>
                <c:pt idx="186">
                  <c:v>796</c:v>
                </c:pt>
                <c:pt idx="187">
                  <c:v>797</c:v>
                </c:pt>
                <c:pt idx="188">
                  <c:v>797</c:v>
                </c:pt>
                <c:pt idx="189">
                  <c:v>799</c:v>
                </c:pt>
                <c:pt idx="190">
                  <c:v>800</c:v>
                </c:pt>
                <c:pt idx="191">
                  <c:v>798</c:v>
                </c:pt>
                <c:pt idx="192">
                  <c:v>800</c:v>
                </c:pt>
                <c:pt idx="193">
                  <c:v>801</c:v>
                </c:pt>
                <c:pt idx="194">
                  <c:v>801</c:v>
                </c:pt>
                <c:pt idx="195">
                  <c:v>803</c:v>
                </c:pt>
                <c:pt idx="196">
                  <c:v>804</c:v>
                </c:pt>
                <c:pt idx="197">
                  <c:v>806</c:v>
                </c:pt>
                <c:pt idx="198">
                  <c:v>805</c:v>
                </c:pt>
                <c:pt idx="199">
                  <c:v>804</c:v>
                </c:pt>
                <c:pt idx="200">
                  <c:v>805</c:v>
                </c:pt>
                <c:pt idx="201">
                  <c:v>806</c:v>
                </c:pt>
                <c:pt idx="202">
                  <c:v>804</c:v>
                </c:pt>
                <c:pt idx="203">
                  <c:v>804</c:v>
                </c:pt>
                <c:pt idx="204">
                  <c:v>802</c:v>
                </c:pt>
                <c:pt idx="205">
                  <c:v>805</c:v>
                </c:pt>
                <c:pt idx="206">
                  <c:v>805</c:v>
                </c:pt>
                <c:pt idx="207">
                  <c:v>805</c:v>
                </c:pt>
                <c:pt idx="208">
                  <c:v>805</c:v>
                </c:pt>
                <c:pt idx="209">
                  <c:v>803</c:v>
                </c:pt>
                <c:pt idx="210">
                  <c:v>802</c:v>
                </c:pt>
                <c:pt idx="211">
                  <c:v>807</c:v>
                </c:pt>
                <c:pt idx="212">
                  <c:v>809</c:v>
                </c:pt>
                <c:pt idx="213">
                  <c:v>809</c:v>
                </c:pt>
                <c:pt idx="214">
                  <c:v>812</c:v>
                </c:pt>
                <c:pt idx="215">
                  <c:v>815</c:v>
                </c:pt>
                <c:pt idx="216">
                  <c:v>814</c:v>
                </c:pt>
                <c:pt idx="217">
                  <c:v>816</c:v>
                </c:pt>
                <c:pt idx="218">
                  <c:v>819</c:v>
                </c:pt>
                <c:pt idx="219">
                  <c:v>820</c:v>
                </c:pt>
                <c:pt idx="220">
                  <c:v>821</c:v>
                </c:pt>
                <c:pt idx="221">
                  <c:v>820</c:v>
                </c:pt>
                <c:pt idx="222">
                  <c:v>820</c:v>
                </c:pt>
                <c:pt idx="223">
                  <c:v>822</c:v>
                </c:pt>
                <c:pt idx="224">
                  <c:v>824</c:v>
                </c:pt>
                <c:pt idx="225">
                  <c:v>826</c:v>
                </c:pt>
                <c:pt idx="226">
                  <c:v>824</c:v>
                </c:pt>
                <c:pt idx="227">
                  <c:v>825</c:v>
                </c:pt>
                <c:pt idx="228">
                  <c:v>829</c:v>
                </c:pt>
                <c:pt idx="229">
                  <c:v>832</c:v>
                </c:pt>
                <c:pt idx="230">
                  <c:v>831</c:v>
                </c:pt>
                <c:pt idx="231">
                  <c:v>833</c:v>
                </c:pt>
                <c:pt idx="232">
                  <c:v>835</c:v>
                </c:pt>
                <c:pt idx="233">
                  <c:v>840</c:v>
                </c:pt>
                <c:pt idx="234">
                  <c:v>842</c:v>
                </c:pt>
                <c:pt idx="235">
                  <c:v>844</c:v>
                </c:pt>
                <c:pt idx="236">
                  <c:v>845</c:v>
                </c:pt>
                <c:pt idx="237">
                  <c:v>846</c:v>
                </c:pt>
                <c:pt idx="238">
                  <c:v>848</c:v>
                </c:pt>
                <c:pt idx="239">
                  <c:v>851</c:v>
                </c:pt>
                <c:pt idx="240">
                  <c:v>852</c:v>
                </c:pt>
                <c:pt idx="241">
                  <c:v>862</c:v>
                </c:pt>
                <c:pt idx="242">
                  <c:v>863</c:v>
                </c:pt>
                <c:pt idx="243">
                  <c:v>867</c:v>
                </c:pt>
                <c:pt idx="244">
                  <c:v>872</c:v>
                </c:pt>
                <c:pt idx="245">
                  <c:v>879</c:v>
                </c:pt>
                <c:pt idx="246">
                  <c:v>880</c:v>
                </c:pt>
                <c:pt idx="247">
                  <c:v>890</c:v>
                </c:pt>
                <c:pt idx="248">
                  <c:v>895</c:v>
                </c:pt>
                <c:pt idx="249">
                  <c:v>897</c:v>
                </c:pt>
                <c:pt idx="250">
                  <c:v>899</c:v>
                </c:pt>
                <c:pt idx="251">
                  <c:v>902</c:v>
                </c:pt>
                <c:pt idx="252">
                  <c:v>908</c:v>
                </c:pt>
                <c:pt idx="253">
                  <c:v>912</c:v>
                </c:pt>
                <c:pt idx="254">
                  <c:v>914</c:v>
                </c:pt>
                <c:pt idx="255">
                  <c:v>916</c:v>
                </c:pt>
                <c:pt idx="256">
                  <c:v>917</c:v>
                </c:pt>
                <c:pt idx="257">
                  <c:v>918</c:v>
                </c:pt>
                <c:pt idx="258">
                  <c:v>922</c:v>
                </c:pt>
                <c:pt idx="259">
                  <c:v>925</c:v>
                </c:pt>
                <c:pt idx="260">
                  <c:v>930</c:v>
                </c:pt>
                <c:pt idx="261">
                  <c:v>931</c:v>
                </c:pt>
                <c:pt idx="262">
                  <c:v>932</c:v>
                </c:pt>
                <c:pt idx="263">
                  <c:v>937</c:v>
                </c:pt>
                <c:pt idx="264">
                  <c:v>941</c:v>
                </c:pt>
                <c:pt idx="265">
                  <c:v>946</c:v>
                </c:pt>
                <c:pt idx="266">
                  <c:v>946</c:v>
                </c:pt>
                <c:pt idx="267">
                  <c:v>953</c:v>
                </c:pt>
                <c:pt idx="268">
                  <c:v>954</c:v>
                </c:pt>
                <c:pt idx="269">
                  <c:v>956</c:v>
                </c:pt>
                <c:pt idx="270">
                  <c:v>958</c:v>
                </c:pt>
                <c:pt idx="271">
                  <c:v>961</c:v>
                </c:pt>
                <c:pt idx="272">
                  <c:v>961</c:v>
                </c:pt>
                <c:pt idx="273">
                  <c:v>964</c:v>
                </c:pt>
                <c:pt idx="274">
                  <c:v>962</c:v>
                </c:pt>
                <c:pt idx="275">
                  <c:v>964</c:v>
                </c:pt>
                <c:pt idx="276">
                  <c:v>964</c:v>
                </c:pt>
                <c:pt idx="277">
                  <c:v>968</c:v>
                </c:pt>
                <c:pt idx="278">
                  <c:v>973</c:v>
                </c:pt>
                <c:pt idx="279">
                  <c:v>974</c:v>
                </c:pt>
                <c:pt idx="280">
                  <c:v>978</c:v>
                </c:pt>
                <c:pt idx="281">
                  <c:v>980</c:v>
                </c:pt>
                <c:pt idx="282">
                  <c:v>981</c:v>
                </c:pt>
                <c:pt idx="283">
                  <c:v>983</c:v>
                </c:pt>
                <c:pt idx="284">
                  <c:v>984</c:v>
                </c:pt>
                <c:pt idx="285">
                  <c:v>989</c:v>
                </c:pt>
                <c:pt idx="286">
                  <c:v>991</c:v>
                </c:pt>
                <c:pt idx="287">
                  <c:v>992</c:v>
                </c:pt>
                <c:pt idx="288">
                  <c:v>991</c:v>
                </c:pt>
                <c:pt idx="289">
                  <c:v>990</c:v>
                </c:pt>
                <c:pt idx="290">
                  <c:v>992</c:v>
                </c:pt>
                <c:pt idx="291">
                  <c:v>996</c:v>
                </c:pt>
                <c:pt idx="292">
                  <c:v>995</c:v>
                </c:pt>
                <c:pt idx="293">
                  <c:v>999</c:v>
                </c:pt>
                <c:pt idx="294">
                  <c:v>1000</c:v>
                </c:pt>
                <c:pt idx="295">
                  <c:v>1005</c:v>
                </c:pt>
                <c:pt idx="296">
                  <c:v>1009</c:v>
                </c:pt>
                <c:pt idx="297">
                  <c:v>1013</c:v>
                </c:pt>
                <c:pt idx="298">
                  <c:v>1012</c:v>
                </c:pt>
                <c:pt idx="299">
                  <c:v>1013</c:v>
                </c:pt>
                <c:pt idx="300">
                  <c:v>1013</c:v>
                </c:pt>
                <c:pt idx="301">
                  <c:v>1016</c:v>
                </c:pt>
                <c:pt idx="302">
                  <c:v>1016</c:v>
                </c:pt>
                <c:pt idx="303">
                  <c:v>1018</c:v>
                </c:pt>
                <c:pt idx="304">
                  <c:v>1022</c:v>
                </c:pt>
                <c:pt idx="305">
                  <c:v>1023</c:v>
                </c:pt>
                <c:pt idx="306">
                  <c:v>1027</c:v>
                </c:pt>
                <c:pt idx="307">
                  <c:v>1026</c:v>
                </c:pt>
                <c:pt idx="308">
                  <c:v>1026</c:v>
                </c:pt>
                <c:pt idx="309">
                  <c:v>1026</c:v>
                </c:pt>
                <c:pt idx="310">
                  <c:v>1026</c:v>
                </c:pt>
                <c:pt idx="311">
                  <c:v>1029</c:v>
                </c:pt>
                <c:pt idx="312">
                  <c:v>1031</c:v>
                </c:pt>
                <c:pt idx="313">
                  <c:v>1033</c:v>
                </c:pt>
                <c:pt idx="314">
                  <c:v>1035</c:v>
                </c:pt>
                <c:pt idx="315">
                  <c:v>1034</c:v>
                </c:pt>
                <c:pt idx="316">
                  <c:v>1034</c:v>
                </c:pt>
                <c:pt idx="317">
                  <c:v>1036</c:v>
                </c:pt>
                <c:pt idx="318">
                  <c:v>1036</c:v>
                </c:pt>
                <c:pt idx="319">
                  <c:v>1037</c:v>
                </c:pt>
                <c:pt idx="320">
                  <c:v>1038</c:v>
                </c:pt>
                <c:pt idx="321">
                  <c:v>1046</c:v>
                </c:pt>
                <c:pt idx="322">
                  <c:v>1046</c:v>
                </c:pt>
                <c:pt idx="323">
                  <c:v>1045</c:v>
                </c:pt>
                <c:pt idx="324">
                  <c:v>1046</c:v>
                </c:pt>
                <c:pt idx="325">
                  <c:v>1046</c:v>
                </c:pt>
                <c:pt idx="326">
                  <c:v>1046</c:v>
                </c:pt>
                <c:pt idx="327">
                  <c:v>1045</c:v>
                </c:pt>
                <c:pt idx="328">
                  <c:v>1047</c:v>
                </c:pt>
                <c:pt idx="329">
                  <c:v>1045</c:v>
                </c:pt>
                <c:pt idx="330">
                  <c:v>1047</c:v>
                </c:pt>
                <c:pt idx="331">
                  <c:v>1046</c:v>
                </c:pt>
                <c:pt idx="332">
                  <c:v>1046</c:v>
                </c:pt>
                <c:pt idx="333">
                  <c:v>1042</c:v>
                </c:pt>
                <c:pt idx="334">
                  <c:v>1043</c:v>
                </c:pt>
                <c:pt idx="335">
                  <c:v>1046</c:v>
                </c:pt>
                <c:pt idx="336">
                  <c:v>1046</c:v>
                </c:pt>
                <c:pt idx="337">
                  <c:v>1045</c:v>
                </c:pt>
                <c:pt idx="338">
                  <c:v>1046</c:v>
                </c:pt>
                <c:pt idx="339">
                  <c:v>1045</c:v>
                </c:pt>
                <c:pt idx="340">
                  <c:v>1047</c:v>
                </c:pt>
                <c:pt idx="341">
                  <c:v>1045</c:v>
                </c:pt>
                <c:pt idx="342">
                  <c:v>1047</c:v>
                </c:pt>
                <c:pt idx="343">
                  <c:v>1049</c:v>
                </c:pt>
                <c:pt idx="344">
                  <c:v>1049</c:v>
                </c:pt>
                <c:pt idx="345">
                  <c:v>1051</c:v>
                </c:pt>
                <c:pt idx="346">
                  <c:v>1049</c:v>
                </c:pt>
                <c:pt idx="347">
                  <c:v>1048</c:v>
                </c:pt>
                <c:pt idx="348">
                  <c:v>1052</c:v>
                </c:pt>
                <c:pt idx="349">
                  <c:v>1056</c:v>
                </c:pt>
                <c:pt idx="350">
                  <c:v>1055</c:v>
                </c:pt>
                <c:pt idx="351">
                  <c:v>1052</c:v>
                </c:pt>
                <c:pt idx="352">
                  <c:v>1053</c:v>
                </c:pt>
                <c:pt idx="353">
                  <c:v>1050</c:v>
                </c:pt>
                <c:pt idx="354">
                  <c:v>1056</c:v>
                </c:pt>
                <c:pt idx="355">
                  <c:v>1056</c:v>
                </c:pt>
                <c:pt idx="356">
                  <c:v>1057</c:v>
                </c:pt>
                <c:pt idx="357">
                  <c:v>1053</c:v>
                </c:pt>
                <c:pt idx="358">
                  <c:v>1053</c:v>
                </c:pt>
                <c:pt idx="359">
                  <c:v>1057</c:v>
                </c:pt>
                <c:pt idx="360">
                  <c:v>1054</c:v>
                </c:pt>
                <c:pt idx="361">
                  <c:v>1054</c:v>
                </c:pt>
                <c:pt idx="362">
                  <c:v>1055</c:v>
                </c:pt>
                <c:pt idx="363">
                  <c:v>1057</c:v>
                </c:pt>
                <c:pt idx="364">
                  <c:v>1058</c:v>
                </c:pt>
                <c:pt idx="365">
                  <c:v>1058</c:v>
                </c:pt>
                <c:pt idx="366">
                  <c:v>1053</c:v>
                </c:pt>
                <c:pt idx="367">
                  <c:v>1055</c:v>
                </c:pt>
                <c:pt idx="368">
                  <c:v>1053</c:v>
                </c:pt>
                <c:pt idx="369">
                  <c:v>1056</c:v>
                </c:pt>
                <c:pt idx="370">
                  <c:v>1055</c:v>
                </c:pt>
                <c:pt idx="371">
                  <c:v>1053</c:v>
                </c:pt>
                <c:pt idx="372">
                  <c:v>1056</c:v>
                </c:pt>
                <c:pt idx="373">
                  <c:v>1055</c:v>
                </c:pt>
                <c:pt idx="374">
                  <c:v>1058</c:v>
                </c:pt>
                <c:pt idx="375">
                  <c:v>1061</c:v>
                </c:pt>
                <c:pt idx="376">
                  <c:v>1064</c:v>
                </c:pt>
                <c:pt idx="377">
                  <c:v>1069</c:v>
                </c:pt>
                <c:pt idx="378">
                  <c:v>1068</c:v>
                </c:pt>
                <c:pt idx="379">
                  <c:v>1075</c:v>
                </c:pt>
                <c:pt idx="380">
                  <c:v>1074</c:v>
                </c:pt>
                <c:pt idx="381">
                  <c:v>1074</c:v>
                </c:pt>
                <c:pt idx="382">
                  <c:v>1074</c:v>
                </c:pt>
                <c:pt idx="383">
                  <c:v>1077</c:v>
                </c:pt>
                <c:pt idx="384">
                  <c:v>1075</c:v>
                </c:pt>
                <c:pt idx="385">
                  <c:v>1074</c:v>
                </c:pt>
                <c:pt idx="386">
                  <c:v>1073</c:v>
                </c:pt>
                <c:pt idx="387">
                  <c:v>1070</c:v>
                </c:pt>
                <c:pt idx="388">
                  <c:v>1073</c:v>
                </c:pt>
                <c:pt idx="389">
                  <c:v>1071</c:v>
                </c:pt>
                <c:pt idx="390">
                  <c:v>1071</c:v>
                </c:pt>
                <c:pt idx="391">
                  <c:v>1067</c:v>
                </c:pt>
                <c:pt idx="392">
                  <c:v>1068</c:v>
                </c:pt>
                <c:pt idx="393">
                  <c:v>1066</c:v>
                </c:pt>
                <c:pt idx="394">
                  <c:v>1062</c:v>
                </c:pt>
                <c:pt idx="395">
                  <c:v>1066</c:v>
                </c:pt>
                <c:pt idx="396">
                  <c:v>1066</c:v>
                </c:pt>
                <c:pt idx="397">
                  <c:v>1068</c:v>
                </c:pt>
                <c:pt idx="398">
                  <c:v>1065</c:v>
                </c:pt>
                <c:pt idx="399">
                  <c:v>1064</c:v>
                </c:pt>
                <c:pt idx="400">
                  <c:v>1067</c:v>
                </c:pt>
                <c:pt idx="401">
                  <c:v>1071</c:v>
                </c:pt>
                <c:pt idx="402">
                  <c:v>1074</c:v>
                </c:pt>
                <c:pt idx="403">
                  <c:v>1079</c:v>
                </c:pt>
                <c:pt idx="404">
                  <c:v>1079</c:v>
                </c:pt>
                <c:pt idx="405">
                  <c:v>1081</c:v>
                </c:pt>
                <c:pt idx="406">
                  <c:v>1084</c:v>
                </c:pt>
                <c:pt idx="407">
                  <c:v>1087</c:v>
                </c:pt>
                <c:pt idx="408">
                  <c:v>1087</c:v>
                </c:pt>
                <c:pt idx="409">
                  <c:v>1088</c:v>
                </c:pt>
                <c:pt idx="410">
                  <c:v>1092</c:v>
                </c:pt>
                <c:pt idx="411">
                  <c:v>1096</c:v>
                </c:pt>
                <c:pt idx="412">
                  <c:v>1096</c:v>
                </c:pt>
                <c:pt idx="413">
                  <c:v>1098</c:v>
                </c:pt>
                <c:pt idx="414">
                  <c:v>1106</c:v>
                </c:pt>
                <c:pt idx="415">
                  <c:v>1108</c:v>
                </c:pt>
                <c:pt idx="416">
                  <c:v>1114</c:v>
                </c:pt>
                <c:pt idx="417">
                  <c:v>1120</c:v>
                </c:pt>
                <c:pt idx="418">
                  <c:v>1117</c:v>
                </c:pt>
                <c:pt idx="419">
                  <c:v>1117</c:v>
                </c:pt>
                <c:pt idx="420">
                  <c:v>1116</c:v>
                </c:pt>
                <c:pt idx="421">
                  <c:v>1119</c:v>
                </c:pt>
                <c:pt idx="422">
                  <c:v>1117</c:v>
                </c:pt>
                <c:pt idx="423">
                  <c:v>1119</c:v>
                </c:pt>
                <c:pt idx="424">
                  <c:v>1122</c:v>
                </c:pt>
                <c:pt idx="425">
                  <c:v>1125</c:v>
                </c:pt>
                <c:pt idx="426">
                  <c:v>1123</c:v>
                </c:pt>
                <c:pt idx="427">
                  <c:v>1126</c:v>
                </c:pt>
                <c:pt idx="428">
                  <c:v>1126</c:v>
                </c:pt>
                <c:pt idx="429">
                  <c:v>1132</c:v>
                </c:pt>
                <c:pt idx="430">
                  <c:v>1139</c:v>
                </c:pt>
                <c:pt idx="431">
                  <c:v>1143</c:v>
                </c:pt>
                <c:pt idx="432">
                  <c:v>1143</c:v>
                </c:pt>
                <c:pt idx="433">
                  <c:v>1147</c:v>
                </c:pt>
                <c:pt idx="434">
                  <c:v>1148</c:v>
                </c:pt>
                <c:pt idx="435">
                  <c:v>1145</c:v>
                </c:pt>
                <c:pt idx="436">
                  <c:v>1146</c:v>
                </c:pt>
                <c:pt idx="437">
                  <c:v>1149</c:v>
                </c:pt>
                <c:pt idx="438">
                  <c:v>1151</c:v>
                </c:pt>
                <c:pt idx="439">
                  <c:v>2039</c:v>
                </c:pt>
                <c:pt idx="440">
                  <c:v>2037</c:v>
                </c:pt>
                <c:pt idx="441">
                  <c:v>2046</c:v>
                </c:pt>
                <c:pt idx="442">
                  <c:v>2047</c:v>
                </c:pt>
                <c:pt idx="443">
                  <c:v>2049</c:v>
                </c:pt>
                <c:pt idx="444">
                  <c:v>2047</c:v>
                </c:pt>
                <c:pt idx="445">
                  <c:v>2056</c:v>
                </c:pt>
                <c:pt idx="446">
                  <c:v>2043</c:v>
                </c:pt>
                <c:pt idx="447">
                  <c:v>2044</c:v>
                </c:pt>
                <c:pt idx="448">
                  <c:v>2057</c:v>
                </c:pt>
                <c:pt idx="449">
                  <c:v>2062</c:v>
                </c:pt>
                <c:pt idx="450">
                  <c:v>2066</c:v>
                </c:pt>
                <c:pt idx="451">
                  <c:v>2066</c:v>
                </c:pt>
                <c:pt idx="452">
                  <c:v>2068</c:v>
                </c:pt>
                <c:pt idx="453">
                  <c:v>2064</c:v>
                </c:pt>
                <c:pt idx="454">
                  <c:v>2065</c:v>
                </c:pt>
                <c:pt idx="455">
                  <c:v>2073</c:v>
                </c:pt>
                <c:pt idx="456">
                  <c:v>2062</c:v>
                </c:pt>
                <c:pt idx="457">
                  <c:v>2077</c:v>
                </c:pt>
                <c:pt idx="458">
                  <c:v>2079</c:v>
                </c:pt>
                <c:pt idx="459">
                  <c:v>2086</c:v>
                </c:pt>
                <c:pt idx="460">
                  <c:v>2099</c:v>
                </c:pt>
                <c:pt idx="461">
                  <c:v>2102</c:v>
                </c:pt>
                <c:pt idx="462">
                  <c:v>2105</c:v>
                </c:pt>
                <c:pt idx="463">
                  <c:v>2113</c:v>
                </c:pt>
                <c:pt idx="464">
                  <c:v>2121</c:v>
                </c:pt>
                <c:pt idx="465">
                  <c:v>2119</c:v>
                </c:pt>
                <c:pt idx="466">
                  <c:v>2123</c:v>
                </c:pt>
                <c:pt idx="467">
                  <c:v>2128</c:v>
                </c:pt>
                <c:pt idx="468">
                  <c:v>2127</c:v>
                </c:pt>
                <c:pt idx="469">
                  <c:v>2129</c:v>
                </c:pt>
                <c:pt idx="470">
                  <c:v>2132</c:v>
                </c:pt>
                <c:pt idx="471">
                  <c:v>2135</c:v>
                </c:pt>
                <c:pt idx="472">
                  <c:v>2143</c:v>
                </c:pt>
                <c:pt idx="473">
                  <c:v>2146</c:v>
                </c:pt>
                <c:pt idx="474">
                  <c:v>2153</c:v>
                </c:pt>
                <c:pt idx="475">
                  <c:v>2163</c:v>
                </c:pt>
                <c:pt idx="476">
                  <c:v>2169</c:v>
                </c:pt>
                <c:pt idx="477">
                  <c:v>2163</c:v>
                </c:pt>
                <c:pt idx="478">
                  <c:v>2163</c:v>
                </c:pt>
                <c:pt idx="479">
                  <c:v>2167</c:v>
                </c:pt>
                <c:pt idx="480">
                  <c:v>2152</c:v>
                </c:pt>
                <c:pt idx="481">
                  <c:v>2168</c:v>
                </c:pt>
                <c:pt idx="482">
                  <c:v>2164</c:v>
                </c:pt>
                <c:pt idx="483">
                  <c:v>2163</c:v>
                </c:pt>
                <c:pt idx="484">
                  <c:v>2153</c:v>
                </c:pt>
                <c:pt idx="485">
                  <c:v>2173</c:v>
                </c:pt>
                <c:pt idx="486">
                  <c:v>2174</c:v>
                </c:pt>
                <c:pt idx="487">
                  <c:v>2184</c:v>
                </c:pt>
                <c:pt idx="488">
                  <c:v>2188</c:v>
                </c:pt>
                <c:pt idx="489">
                  <c:v>2195</c:v>
                </c:pt>
                <c:pt idx="490">
                  <c:v>2194</c:v>
                </c:pt>
                <c:pt idx="491">
                  <c:v>2196</c:v>
                </c:pt>
                <c:pt idx="492">
                  <c:v>2190</c:v>
                </c:pt>
                <c:pt idx="493">
                  <c:v>2194</c:v>
                </c:pt>
                <c:pt idx="494">
                  <c:v>2198</c:v>
                </c:pt>
                <c:pt idx="495">
                  <c:v>2195</c:v>
                </c:pt>
                <c:pt idx="496">
                  <c:v>2197</c:v>
                </c:pt>
                <c:pt idx="497">
                  <c:v>2192</c:v>
                </c:pt>
                <c:pt idx="498">
                  <c:v>2194</c:v>
                </c:pt>
                <c:pt idx="499">
                  <c:v>2187</c:v>
                </c:pt>
                <c:pt idx="500">
                  <c:v>2190</c:v>
                </c:pt>
                <c:pt idx="501">
                  <c:v>2192</c:v>
                </c:pt>
                <c:pt idx="502">
                  <c:v>2198</c:v>
                </c:pt>
                <c:pt idx="503">
                  <c:v>2195</c:v>
                </c:pt>
                <c:pt idx="504">
                  <c:v>2200</c:v>
                </c:pt>
                <c:pt idx="505">
                  <c:v>2185</c:v>
                </c:pt>
                <c:pt idx="506">
                  <c:v>2192</c:v>
                </c:pt>
                <c:pt idx="507">
                  <c:v>2201</c:v>
                </c:pt>
                <c:pt idx="508">
                  <c:v>2207</c:v>
                </c:pt>
                <c:pt idx="509">
                  <c:v>2207</c:v>
                </c:pt>
                <c:pt idx="510">
                  <c:v>2200</c:v>
                </c:pt>
                <c:pt idx="511">
                  <c:v>2188</c:v>
                </c:pt>
                <c:pt idx="512">
                  <c:v>2196</c:v>
                </c:pt>
                <c:pt idx="513">
                  <c:v>2199</c:v>
                </c:pt>
                <c:pt idx="514">
                  <c:v>2200</c:v>
                </c:pt>
                <c:pt idx="515">
                  <c:v>2208</c:v>
                </c:pt>
                <c:pt idx="516">
                  <c:v>2209</c:v>
                </c:pt>
                <c:pt idx="517">
                  <c:v>2215</c:v>
                </c:pt>
                <c:pt idx="518">
                  <c:v>2226</c:v>
                </c:pt>
                <c:pt idx="519">
                  <c:v>2234</c:v>
                </c:pt>
                <c:pt idx="520">
                  <c:v>2244</c:v>
                </c:pt>
                <c:pt idx="521">
                  <c:v>2253</c:v>
                </c:pt>
                <c:pt idx="522">
                  <c:v>2263</c:v>
                </c:pt>
                <c:pt idx="523">
                  <c:v>2275</c:v>
                </c:pt>
                <c:pt idx="524">
                  <c:v>2294</c:v>
                </c:pt>
                <c:pt idx="525">
                  <c:v>2300</c:v>
                </c:pt>
                <c:pt idx="526">
                  <c:v>2309</c:v>
                </c:pt>
                <c:pt idx="527">
                  <c:v>2314</c:v>
                </c:pt>
                <c:pt idx="528">
                  <c:v>2316</c:v>
                </c:pt>
                <c:pt idx="529">
                  <c:v>2326</c:v>
                </c:pt>
                <c:pt idx="530">
                  <c:v>2350</c:v>
                </c:pt>
                <c:pt idx="531">
                  <c:v>2362</c:v>
                </c:pt>
                <c:pt idx="532">
                  <c:v>2365</c:v>
                </c:pt>
                <c:pt idx="533">
                  <c:v>2373</c:v>
                </c:pt>
                <c:pt idx="534">
                  <c:v>2378</c:v>
                </c:pt>
                <c:pt idx="535">
                  <c:v>2383</c:v>
                </c:pt>
                <c:pt idx="536">
                  <c:v>2385</c:v>
                </c:pt>
                <c:pt idx="537">
                  <c:v>2397</c:v>
                </c:pt>
                <c:pt idx="538">
                  <c:v>2410</c:v>
                </c:pt>
                <c:pt idx="539">
                  <c:v>2420</c:v>
                </c:pt>
                <c:pt idx="540">
                  <c:v>2419</c:v>
                </c:pt>
                <c:pt idx="541">
                  <c:v>2427</c:v>
                </c:pt>
                <c:pt idx="542">
                  <c:v>2434</c:v>
                </c:pt>
                <c:pt idx="543">
                  <c:v>2435</c:v>
                </c:pt>
                <c:pt idx="544">
                  <c:v>2447</c:v>
                </c:pt>
                <c:pt idx="545">
                  <c:v>2460</c:v>
                </c:pt>
                <c:pt idx="546">
                  <c:v>2463</c:v>
                </c:pt>
                <c:pt idx="547">
                  <c:v>2480</c:v>
                </c:pt>
                <c:pt idx="548">
                  <c:v>2492</c:v>
                </c:pt>
                <c:pt idx="549">
                  <c:v>2508</c:v>
                </c:pt>
                <c:pt idx="550">
                  <c:v>2519</c:v>
                </c:pt>
                <c:pt idx="551">
                  <c:v>2534</c:v>
                </c:pt>
                <c:pt idx="552">
                  <c:v>2550</c:v>
                </c:pt>
                <c:pt idx="553">
                  <c:v>2560</c:v>
                </c:pt>
                <c:pt idx="554">
                  <c:v>2580</c:v>
                </c:pt>
                <c:pt idx="555">
                  <c:v>2587</c:v>
                </c:pt>
                <c:pt idx="556">
                  <c:v>2600</c:v>
                </c:pt>
                <c:pt idx="557">
                  <c:v>2612</c:v>
                </c:pt>
                <c:pt idx="558">
                  <c:v>2615</c:v>
                </c:pt>
                <c:pt idx="559">
                  <c:v>2626</c:v>
                </c:pt>
                <c:pt idx="560">
                  <c:v>2640</c:v>
                </c:pt>
                <c:pt idx="561">
                  <c:v>2655</c:v>
                </c:pt>
                <c:pt idx="562">
                  <c:v>2664</c:v>
                </c:pt>
                <c:pt idx="563">
                  <c:v>2679</c:v>
                </c:pt>
                <c:pt idx="564">
                  <c:v>5693</c:v>
                </c:pt>
                <c:pt idx="565">
                  <c:v>5714</c:v>
                </c:pt>
                <c:pt idx="566">
                  <c:v>5713</c:v>
                </c:pt>
                <c:pt idx="567">
                  <c:v>5676</c:v>
                </c:pt>
                <c:pt idx="568">
                  <c:v>5641</c:v>
                </c:pt>
                <c:pt idx="569">
                  <c:v>5576</c:v>
                </c:pt>
                <c:pt idx="570">
                  <c:v>5528</c:v>
                </c:pt>
                <c:pt idx="571">
                  <c:v>5498</c:v>
                </c:pt>
                <c:pt idx="572">
                  <c:v>5456</c:v>
                </c:pt>
                <c:pt idx="573">
                  <c:v>5412</c:v>
                </c:pt>
                <c:pt idx="574">
                  <c:v>5416</c:v>
                </c:pt>
                <c:pt idx="575">
                  <c:v>5320</c:v>
                </c:pt>
                <c:pt idx="576">
                  <c:v>5234</c:v>
                </c:pt>
                <c:pt idx="577">
                  <c:v>5212</c:v>
                </c:pt>
                <c:pt idx="578">
                  <c:v>5186</c:v>
                </c:pt>
                <c:pt idx="579">
                  <c:v>5184</c:v>
                </c:pt>
                <c:pt idx="580">
                  <c:v>5170</c:v>
                </c:pt>
                <c:pt idx="581">
                  <c:v>5143</c:v>
                </c:pt>
                <c:pt idx="582">
                  <c:v>5115</c:v>
                </c:pt>
                <c:pt idx="583">
                  <c:v>5093</c:v>
                </c:pt>
                <c:pt idx="584">
                  <c:v>5048</c:v>
                </c:pt>
                <c:pt idx="585">
                  <c:v>5010</c:v>
                </c:pt>
                <c:pt idx="586">
                  <c:v>4973</c:v>
                </c:pt>
                <c:pt idx="587">
                  <c:v>4934</c:v>
                </c:pt>
                <c:pt idx="588">
                  <c:v>4902</c:v>
                </c:pt>
                <c:pt idx="589">
                  <c:v>4883</c:v>
                </c:pt>
                <c:pt idx="590">
                  <c:v>4897</c:v>
                </c:pt>
                <c:pt idx="591">
                  <c:v>4903</c:v>
                </c:pt>
                <c:pt idx="592">
                  <c:v>4916</c:v>
                </c:pt>
                <c:pt idx="593">
                  <c:v>4901</c:v>
                </c:pt>
                <c:pt idx="594">
                  <c:v>4922</c:v>
                </c:pt>
                <c:pt idx="595">
                  <c:v>4928</c:v>
                </c:pt>
                <c:pt idx="596">
                  <c:v>4946</c:v>
                </c:pt>
                <c:pt idx="597">
                  <c:v>4943</c:v>
                </c:pt>
                <c:pt idx="598">
                  <c:v>4948</c:v>
                </c:pt>
                <c:pt idx="599">
                  <c:v>4935</c:v>
                </c:pt>
                <c:pt idx="600">
                  <c:v>4946</c:v>
                </c:pt>
                <c:pt idx="601">
                  <c:v>4858</c:v>
                </c:pt>
                <c:pt idx="602">
                  <c:v>4944</c:v>
                </c:pt>
                <c:pt idx="603">
                  <c:v>4912</c:v>
                </c:pt>
                <c:pt idx="604">
                  <c:v>4950</c:v>
                </c:pt>
                <c:pt idx="605">
                  <c:v>4954</c:v>
                </c:pt>
                <c:pt idx="606">
                  <c:v>4965</c:v>
                </c:pt>
                <c:pt idx="607">
                  <c:v>4995</c:v>
                </c:pt>
                <c:pt idx="608">
                  <c:v>4711</c:v>
                </c:pt>
                <c:pt idx="609">
                  <c:v>5014</c:v>
                </c:pt>
                <c:pt idx="610">
                  <c:v>4995</c:v>
                </c:pt>
                <c:pt idx="611">
                  <c:v>5024</c:v>
                </c:pt>
                <c:pt idx="612">
                  <c:v>5013</c:v>
                </c:pt>
                <c:pt idx="613">
                  <c:v>4955</c:v>
                </c:pt>
                <c:pt idx="614">
                  <c:v>4998</c:v>
                </c:pt>
                <c:pt idx="615">
                  <c:v>4989</c:v>
                </c:pt>
                <c:pt idx="616">
                  <c:v>5002</c:v>
                </c:pt>
                <c:pt idx="617">
                  <c:v>4993</c:v>
                </c:pt>
                <c:pt idx="618">
                  <c:v>5001</c:v>
                </c:pt>
                <c:pt idx="619">
                  <c:v>4979</c:v>
                </c:pt>
                <c:pt idx="620">
                  <c:v>4961</c:v>
                </c:pt>
                <c:pt idx="621">
                  <c:v>4950</c:v>
                </c:pt>
                <c:pt idx="622">
                  <c:v>4939</c:v>
                </c:pt>
                <c:pt idx="623">
                  <c:v>4943</c:v>
                </c:pt>
                <c:pt idx="624">
                  <c:v>4926</c:v>
                </c:pt>
                <c:pt idx="625">
                  <c:v>4894</c:v>
                </c:pt>
                <c:pt idx="626">
                  <c:v>4891</c:v>
                </c:pt>
                <c:pt idx="627">
                  <c:v>4866</c:v>
                </c:pt>
                <c:pt idx="628">
                  <c:v>4889</c:v>
                </c:pt>
                <c:pt idx="629">
                  <c:v>4877</c:v>
                </c:pt>
                <c:pt idx="630">
                  <c:v>4856</c:v>
                </c:pt>
                <c:pt idx="631">
                  <c:v>4845</c:v>
                </c:pt>
                <c:pt idx="632">
                  <c:v>4841</c:v>
                </c:pt>
                <c:pt idx="633">
                  <c:v>4857</c:v>
                </c:pt>
                <c:pt idx="634">
                  <c:v>4857</c:v>
                </c:pt>
                <c:pt idx="635">
                  <c:v>4848</c:v>
                </c:pt>
                <c:pt idx="636">
                  <c:v>4854</c:v>
                </c:pt>
                <c:pt idx="637">
                  <c:v>4839</c:v>
                </c:pt>
                <c:pt idx="638">
                  <c:v>4826</c:v>
                </c:pt>
                <c:pt idx="639">
                  <c:v>4839</c:v>
                </c:pt>
                <c:pt idx="640">
                  <c:v>4831</c:v>
                </c:pt>
                <c:pt idx="641">
                  <c:v>4829</c:v>
                </c:pt>
                <c:pt idx="642">
                  <c:v>4822</c:v>
                </c:pt>
                <c:pt idx="643">
                  <c:v>4812</c:v>
                </c:pt>
                <c:pt idx="644">
                  <c:v>4805</c:v>
                </c:pt>
                <c:pt idx="645">
                  <c:v>4808</c:v>
                </c:pt>
                <c:pt idx="646">
                  <c:v>4814</c:v>
                </c:pt>
                <c:pt idx="647">
                  <c:v>4819</c:v>
                </c:pt>
                <c:pt idx="648">
                  <c:v>4819</c:v>
                </c:pt>
                <c:pt idx="649">
                  <c:v>4820</c:v>
                </c:pt>
                <c:pt idx="650">
                  <c:v>4829</c:v>
                </c:pt>
                <c:pt idx="651">
                  <c:v>4830</c:v>
                </c:pt>
                <c:pt idx="652">
                  <c:v>4827</c:v>
                </c:pt>
                <c:pt idx="653">
                  <c:v>4831</c:v>
                </c:pt>
                <c:pt idx="654">
                  <c:v>4856</c:v>
                </c:pt>
                <c:pt idx="655">
                  <c:v>4875</c:v>
                </c:pt>
                <c:pt idx="656">
                  <c:v>4881</c:v>
                </c:pt>
                <c:pt idx="657">
                  <c:v>4903</c:v>
                </c:pt>
                <c:pt idx="658">
                  <c:v>4942</c:v>
                </c:pt>
                <c:pt idx="659">
                  <c:v>4957</c:v>
                </c:pt>
                <c:pt idx="660">
                  <c:v>5006</c:v>
                </c:pt>
                <c:pt idx="661">
                  <c:v>5025</c:v>
                </c:pt>
                <c:pt idx="662">
                  <c:v>5036</c:v>
                </c:pt>
                <c:pt idx="663">
                  <c:v>5075</c:v>
                </c:pt>
                <c:pt idx="664">
                  <c:v>5129</c:v>
                </c:pt>
                <c:pt idx="665">
                  <c:v>5187</c:v>
                </c:pt>
                <c:pt idx="666">
                  <c:v>5236</c:v>
                </c:pt>
                <c:pt idx="667">
                  <c:v>5296</c:v>
                </c:pt>
                <c:pt idx="668">
                  <c:v>5322</c:v>
                </c:pt>
                <c:pt idx="669">
                  <c:v>5317</c:v>
                </c:pt>
                <c:pt idx="670">
                  <c:v>5359</c:v>
                </c:pt>
                <c:pt idx="671">
                  <c:v>5384</c:v>
                </c:pt>
                <c:pt idx="672">
                  <c:v>5389</c:v>
                </c:pt>
                <c:pt idx="673">
                  <c:v>5399</c:v>
                </c:pt>
                <c:pt idx="674">
                  <c:v>5411</c:v>
                </c:pt>
                <c:pt idx="675">
                  <c:v>5388</c:v>
                </c:pt>
                <c:pt idx="676">
                  <c:v>5365</c:v>
                </c:pt>
                <c:pt idx="677">
                  <c:v>5362</c:v>
                </c:pt>
                <c:pt idx="678">
                  <c:v>5353</c:v>
                </c:pt>
                <c:pt idx="679">
                  <c:v>5343</c:v>
                </c:pt>
                <c:pt idx="680">
                  <c:v>5347</c:v>
                </c:pt>
                <c:pt idx="681">
                  <c:v>5317</c:v>
                </c:pt>
                <c:pt idx="682">
                  <c:v>5291</c:v>
                </c:pt>
                <c:pt idx="683">
                  <c:v>5524</c:v>
                </c:pt>
                <c:pt idx="684">
                  <c:v>5521</c:v>
                </c:pt>
                <c:pt idx="685">
                  <c:v>5522</c:v>
                </c:pt>
                <c:pt idx="686">
                  <c:v>5532</c:v>
                </c:pt>
                <c:pt idx="687">
                  <c:v>5572</c:v>
                </c:pt>
                <c:pt idx="688">
                  <c:v>5607</c:v>
                </c:pt>
                <c:pt idx="689">
                  <c:v>5649</c:v>
                </c:pt>
                <c:pt idx="690">
                  <c:v>5715</c:v>
                </c:pt>
                <c:pt idx="691">
                  <c:v>5799</c:v>
                </c:pt>
                <c:pt idx="692">
                  <c:v>5878</c:v>
                </c:pt>
                <c:pt idx="693">
                  <c:v>5934</c:v>
                </c:pt>
                <c:pt idx="694">
                  <c:v>6008</c:v>
                </c:pt>
                <c:pt idx="695">
                  <c:v>6090</c:v>
                </c:pt>
                <c:pt idx="696">
                  <c:v>6186</c:v>
                </c:pt>
                <c:pt idx="697">
                  <c:v>6214</c:v>
                </c:pt>
                <c:pt idx="698">
                  <c:v>6249</c:v>
                </c:pt>
                <c:pt idx="699">
                  <c:v>6293</c:v>
                </c:pt>
                <c:pt idx="700">
                  <c:v>6315</c:v>
                </c:pt>
                <c:pt idx="701">
                  <c:v>6335</c:v>
                </c:pt>
                <c:pt idx="702">
                  <c:v>6343</c:v>
                </c:pt>
                <c:pt idx="703">
                  <c:v>6342</c:v>
                </c:pt>
                <c:pt idx="704">
                  <c:v>6362</c:v>
                </c:pt>
                <c:pt idx="705">
                  <c:v>6325</c:v>
                </c:pt>
                <c:pt idx="706">
                  <c:v>6316</c:v>
                </c:pt>
                <c:pt idx="707">
                  <c:v>6312</c:v>
                </c:pt>
                <c:pt idx="708">
                  <c:v>6321</c:v>
                </c:pt>
                <c:pt idx="709">
                  <c:v>6303</c:v>
                </c:pt>
                <c:pt idx="710">
                  <c:v>6295</c:v>
                </c:pt>
                <c:pt idx="711">
                  <c:v>6287</c:v>
                </c:pt>
                <c:pt idx="712">
                  <c:v>6297</c:v>
                </c:pt>
                <c:pt idx="713">
                  <c:v>6291</c:v>
                </c:pt>
                <c:pt idx="714">
                  <c:v>6298</c:v>
                </c:pt>
                <c:pt idx="715">
                  <c:v>6302</c:v>
                </c:pt>
                <c:pt idx="716">
                  <c:v>6300</c:v>
                </c:pt>
                <c:pt idx="717">
                  <c:v>6308</c:v>
                </c:pt>
                <c:pt idx="718">
                  <c:v>6324</c:v>
                </c:pt>
                <c:pt idx="719">
                  <c:v>6323</c:v>
                </c:pt>
                <c:pt idx="720">
                  <c:v>6334</c:v>
                </c:pt>
                <c:pt idx="721">
                  <c:v>6292</c:v>
                </c:pt>
                <c:pt idx="722">
                  <c:v>6289</c:v>
                </c:pt>
                <c:pt idx="723">
                  <c:v>6316</c:v>
                </c:pt>
                <c:pt idx="724">
                  <c:v>6331</c:v>
                </c:pt>
                <c:pt idx="725">
                  <c:v>6381</c:v>
                </c:pt>
                <c:pt idx="726">
                  <c:v>6459</c:v>
                </c:pt>
                <c:pt idx="727">
                  <c:v>6505</c:v>
                </c:pt>
                <c:pt idx="728">
                  <c:v>6545</c:v>
                </c:pt>
                <c:pt idx="729">
                  <c:v>6573</c:v>
                </c:pt>
                <c:pt idx="730">
                  <c:v>6621</c:v>
                </c:pt>
                <c:pt idx="731">
                  <c:v>6652</c:v>
                </c:pt>
                <c:pt idx="732">
                  <c:v>6667</c:v>
                </c:pt>
                <c:pt idx="733">
                  <c:v>6686</c:v>
                </c:pt>
                <c:pt idx="734">
                  <c:v>6756</c:v>
                </c:pt>
                <c:pt idx="735">
                  <c:v>6816</c:v>
                </c:pt>
                <c:pt idx="736">
                  <c:v>6860</c:v>
                </c:pt>
                <c:pt idx="737">
                  <c:v>6937</c:v>
                </c:pt>
                <c:pt idx="738">
                  <c:v>7016</c:v>
                </c:pt>
                <c:pt idx="739">
                  <c:v>7092</c:v>
                </c:pt>
                <c:pt idx="740">
                  <c:v>7149</c:v>
                </c:pt>
                <c:pt idx="741">
                  <c:v>7209</c:v>
                </c:pt>
                <c:pt idx="742">
                  <c:v>7204</c:v>
                </c:pt>
                <c:pt idx="743">
                  <c:v>7174</c:v>
                </c:pt>
                <c:pt idx="744">
                  <c:v>7161</c:v>
                </c:pt>
                <c:pt idx="745">
                  <c:v>7148</c:v>
                </c:pt>
                <c:pt idx="746">
                  <c:v>7124</c:v>
                </c:pt>
                <c:pt idx="747">
                  <c:v>7110</c:v>
                </c:pt>
                <c:pt idx="748">
                  <c:v>7103</c:v>
                </c:pt>
                <c:pt idx="749">
                  <c:v>7072</c:v>
                </c:pt>
                <c:pt idx="750">
                  <c:v>7072</c:v>
                </c:pt>
                <c:pt idx="751">
                  <c:v>7077</c:v>
                </c:pt>
                <c:pt idx="752">
                  <c:v>7056</c:v>
                </c:pt>
                <c:pt idx="753">
                  <c:v>7025</c:v>
                </c:pt>
                <c:pt idx="754">
                  <c:v>7041</c:v>
                </c:pt>
                <c:pt idx="755">
                  <c:v>7014</c:v>
                </c:pt>
                <c:pt idx="756">
                  <c:v>6966</c:v>
                </c:pt>
                <c:pt idx="757">
                  <c:v>6954</c:v>
                </c:pt>
                <c:pt idx="758">
                  <c:v>6937</c:v>
                </c:pt>
                <c:pt idx="759">
                  <c:v>6916</c:v>
                </c:pt>
                <c:pt idx="760">
                  <c:v>6910</c:v>
                </c:pt>
                <c:pt idx="761">
                  <c:v>6890</c:v>
                </c:pt>
                <c:pt idx="762">
                  <c:v>6856</c:v>
                </c:pt>
                <c:pt idx="763">
                  <c:v>6869</c:v>
                </c:pt>
                <c:pt idx="764">
                  <c:v>6840</c:v>
                </c:pt>
                <c:pt idx="765">
                  <c:v>6814</c:v>
                </c:pt>
                <c:pt idx="766">
                  <c:v>6806</c:v>
                </c:pt>
                <c:pt idx="767">
                  <c:v>6810</c:v>
                </c:pt>
                <c:pt idx="768">
                  <c:v>6813</c:v>
                </c:pt>
                <c:pt idx="769">
                  <c:v>6803</c:v>
                </c:pt>
                <c:pt idx="770">
                  <c:v>6795</c:v>
                </c:pt>
                <c:pt idx="771">
                  <c:v>6800</c:v>
                </c:pt>
                <c:pt idx="772">
                  <c:v>6807</c:v>
                </c:pt>
                <c:pt idx="773">
                  <c:v>6810</c:v>
                </c:pt>
                <c:pt idx="774">
                  <c:v>6797</c:v>
                </c:pt>
                <c:pt idx="775">
                  <c:v>6798</c:v>
                </c:pt>
                <c:pt idx="776">
                  <c:v>6784</c:v>
                </c:pt>
                <c:pt idx="777">
                  <c:v>6760</c:v>
                </c:pt>
                <c:pt idx="778">
                  <c:v>6740</c:v>
                </c:pt>
                <c:pt idx="779">
                  <c:v>6716</c:v>
                </c:pt>
                <c:pt idx="780">
                  <c:v>6705</c:v>
                </c:pt>
                <c:pt idx="781">
                  <c:v>6675</c:v>
                </c:pt>
                <c:pt idx="782">
                  <c:v>6662</c:v>
                </c:pt>
                <c:pt idx="783">
                  <c:v>6660</c:v>
                </c:pt>
                <c:pt idx="784">
                  <c:v>6639</c:v>
                </c:pt>
                <c:pt idx="785">
                  <c:v>6655</c:v>
                </c:pt>
                <c:pt idx="786">
                  <c:v>6688</c:v>
                </c:pt>
                <c:pt idx="787">
                  <c:v>6692</c:v>
                </c:pt>
                <c:pt idx="788">
                  <c:v>6711</c:v>
                </c:pt>
                <c:pt idx="789">
                  <c:v>6734</c:v>
                </c:pt>
                <c:pt idx="790">
                  <c:v>6764</c:v>
                </c:pt>
                <c:pt idx="791">
                  <c:v>6795</c:v>
                </c:pt>
                <c:pt idx="792">
                  <c:v>6804</c:v>
                </c:pt>
                <c:pt idx="793">
                  <c:v>6815</c:v>
                </c:pt>
                <c:pt idx="794">
                  <c:v>6836</c:v>
                </c:pt>
                <c:pt idx="795">
                  <c:v>6888</c:v>
                </c:pt>
                <c:pt idx="796">
                  <c:v>6895</c:v>
                </c:pt>
                <c:pt idx="797">
                  <c:v>6890</c:v>
                </c:pt>
                <c:pt idx="798">
                  <c:v>6888</c:v>
                </c:pt>
                <c:pt idx="799">
                  <c:v>6853</c:v>
                </c:pt>
                <c:pt idx="800">
                  <c:v>6847</c:v>
                </c:pt>
                <c:pt idx="801">
                  <c:v>6857</c:v>
                </c:pt>
                <c:pt idx="802">
                  <c:v>6883</c:v>
                </c:pt>
                <c:pt idx="803">
                  <c:v>6911</c:v>
                </c:pt>
                <c:pt idx="804">
                  <c:v>6963</c:v>
                </c:pt>
                <c:pt idx="805">
                  <c:v>6972</c:v>
                </c:pt>
                <c:pt idx="806">
                  <c:v>7018</c:v>
                </c:pt>
                <c:pt idx="807">
                  <c:v>7075</c:v>
                </c:pt>
                <c:pt idx="808">
                  <c:v>7120</c:v>
                </c:pt>
                <c:pt idx="809">
                  <c:v>7190</c:v>
                </c:pt>
                <c:pt idx="810">
                  <c:v>7273</c:v>
                </c:pt>
                <c:pt idx="811">
                  <c:v>7327</c:v>
                </c:pt>
                <c:pt idx="812">
                  <c:v>7390</c:v>
                </c:pt>
                <c:pt idx="813">
                  <c:v>7464</c:v>
                </c:pt>
                <c:pt idx="814">
                  <c:v>7540</c:v>
                </c:pt>
                <c:pt idx="815">
                  <c:v>7647</c:v>
                </c:pt>
                <c:pt idx="816">
                  <c:v>7758</c:v>
                </c:pt>
                <c:pt idx="817">
                  <c:v>7802</c:v>
                </c:pt>
                <c:pt idx="818">
                  <c:v>7859</c:v>
                </c:pt>
                <c:pt idx="819">
                  <c:v>7940</c:v>
                </c:pt>
                <c:pt idx="820">
                  <c:v>7974</c:v>
                </c:pt>
                <c:pt idx="821">
                  <c:v>8033</c:v>
                </c:pt>
                <c:pt idx="822">
                  <c:v>8086</c:v>
                </c:pt>
                <c:pt idx="823">
                  <c:v>8115</c:v>
                </c:pt>
                <c:pt idx="824">
                  <c:v>8133</c:v>
                </c:pt>
                <c:pt idx="825">
                  <c:v>8139</c:v>
                </c:pt>
                <c:pt idx="826">
                  <c:v>8172</c:v>
                </c:pt>
                <c:pt idx="827">
                  <c:v>8197</c:v>
                </c:pt>
                <c:pt idx="828">
                  <c:v>8199</c:v>
                </c:pt>
                <c:pt idx="829">
                  <c:v>8180</c:v>
                </c:pt>
                <c:pt idx="830">
                  <c:v>8187</c:v>
                </c:pt>
                <c:pt idx="831">
                  <c:v>8188</c:v>
                </c:pt>
                <c:pt idx="832">
                  <c:v>8211</c:v>
                </c:pt>
                <c:pt idx="833">
                  <c:v>8215</c:v>
                </c:pt>
                <c:pt idx="834">
                  <c:v>8244</c:v>
                </c:pt>
                <c:pt idx="835">
                  <c:v>8264</c:v>
                </c:pt>
                <c:pt idx="836">
                  <c:v>8302</c:v>
                </c:pt>
                <c:pt idx="837">
                  <c:v>8320</c:v>
                </c:pt>
                <c:pt idx="838">
                  <c:v>8364</c:v>
                </c:pt>
                <c:pt idx="839">
                  <c:v>8402</c:v>
                </c:pt>
                <c:pt idx="840">
                  <c:v>8472</c:v>
                </c:pt>
                <c:pt idx="841">
                  <c:v>8457</c:v>
                </c:pt>
                <c:pt idx="842">
                  <c:v>8486</c:v>
                </c:pt>
                <c:pt idx="843">
                  <c:v>8570</c:v>
                </c:pt>
                <c:pt idx="844">
                  <c:v>8624</c:v>
                </c:pt>
                <c:pt idx="845">
                  <c:v>8706</c:v>
                </c:pt>
                <c:pt idx="846">
                  <c:v>8784</c:v>
                </c:pt>
                <c:pt idx="847">
                  <c:v>8819</c:v>
                </c:pt>
                <c:pt idx="848">
                  <c:v>8864</c:v>
                </c:pt>
                <c:pt idx="849">
                  <c:v>8889</c:v>
                </c:pt>
                <c:pt idx="850">
                  <c:v>8961</c:v>
                </c:pt>
                <c:pt idx="851">
                  <c:v>9031</c:v>
                </c:pt>
                <c:pt idx="852">
                  <c:v>9055</c:v>
                </c:pt>
                <c:pt idx="853">
                  <c:v>9046</c:v>
                </c:pt>
                <c:pt idx="854">
                  <c:v>9061</c:v>
                </c:pt>
                <c:pt idx="855">
                  <c:v>9056</c:v>
                </c:pt>
                <c:pt idx="856">
                  <c:v>9062</c:v>
                </c:pt>
                <c:pt idx="857">
                  <c:v>9078</c:v>
                </c:pt>
                <c:pt idx="858">
                  <c:v>9079</c:v>
                </c:pt>
                <c:pt idx="859">
                  <c:v>9089</c:v>
                </c:pt>
                <c:pt idx="860">
                  <c:v>9075</c:v>
                </c:pt>
                <c:pt idx="861">
                  <c:v>9068</c:v>
                </c:pt>
                <c:pt idx="862">
                  <c:v>9108</c:v>
                </c:pt>
                <c:pt idx="863">
                  <c:v>9149</c:v>
                </c:pt>
                <c:pt idx="864">
                  <c:v>9113</c:v>
                </c:pt>
                <c:pt idx="865">
                  <c:v>9090</c:v>
                </c:pt>
                <c:pt idx="866">
                  <c:v>9082</c:v>
                </c:pt>
                <c:pt idx="867">
                  <c:v>9053</c:v>
                </c:pt>
                <c:pt idx="868">
                  <c:v>9048</c:v>
                </c:pt>
                <c:pt idx="869">
                  <c:v>9052</c:v>
                </c:pt>
                <c:pt idx="870">
                  <c:v>9035</c:v>
                </c:pt>
                <c:pt idx="871">
                  <c:v>9017</c:v>
                </c:pt>
                <c:pt idx="872">
                  <c:v>8964</c:v>
                </c:pt>
                <c:pt idx="873">
                  <c:v>8893</c:v>
                </c:pt>
                <c:pt idx="874">
                  <c:v>8788</c:v>
                </c:pt>
                <c:pt idx="875">
                  <c:v>8757</c:v>
                </c:pt>
                <c:pt idx="876">
                  <c:v>8710</c:v>
                </c:pt>
                <c:pt idx="877">
                  <c:v>8656</c:v>
                </c:pt>
                <c:pt idx="878">
                  <c:v>8619</c:v>
                </c:pt>
                <c:pt idx="879">
                  <c:v>8541</c:v>
                </c:pt>
                <c:pt idx="880">
                  <c:v>8503</c:v>
                </c:pt>
                <c:pt idx="881">
                  <c:v>8487</c:v>
                </c:pt>
                <c:pt idx="882">
                  <c:v>8474</c:v>
                </c:pt>
                <c:pt idx="883">
                  <c:v>8462</c:v>
                </c:pt>
                <c:pt idx="884">
                  <c:v>8434</c:v>
                </c:pt>
                <c:pt idx="885">
                  <c:v>8408</c:v>
                </c:pt>
                <c:pt idx="886">
                  <c:v>8414</c:v>
                </c:pt>
                <c:pt idx="887">
                  <c:v>8392</c:v>
                </c:pt>
                <c:pt idx="888">
                  <c:v>8361</c:v>
                </c:pt>
                <c:pt idx="889">
                  <c:v>8323</c:v>
                </c:pt>
                <c:pt idx="890">
                  <c:v>8328</c:v>
                </c:pt>
                <c:pt idx="891">
                  <c:v>8309</c:v>
                </c:pt>
                <c:pt idx="892">
                  <c:v>8326</c:v>
                </c:pt>
                <c:pt idx="893">
                  <c:v>8331</c:v>
                </c:pt>
                <c:pt idx="894">
                  <c:v>8328</c:v>
                </c:pt>
                <c:pt idx="895">
                  <c:v>8342</c:v>
                </c:pt>
                <c:pt idx="896">
                  <c:v>8362</c:v>
                </c:pt>
                <c:pt idx="897">
                  <c:v>8343</c:v>
                </c:pt>
                <c:pt idx="898">
                  <c:v>8286</c:v>
                </c:pt>
                <c:pt idx="899">
                  <c:v>8216</c:v>
                </c:pt>
                <c:pt idx="900">
                  <c:v>8133</c:v>
                </c:pt>
                <c:pt idx="901">
                  <c:v>8049</c:v>
                </c:pt>
                <c:pt idx="902">
                  <c:v>8000</c:v>
                </c:pt>
                <c:pt idx="903">
                  <c:v>7947</c:v>
                </c:pt>
                <c:pt idx="904">
                  <c:v>7854</c:v>
                </c:pt>
                <c:pt idx="905">
                  <c:v>7778</c:v>
                </c:pt>
                <c:pt idx="906">
                  <c:v>7722</c:v>
                </c:pt>
                <c:pt idx="907">
                  <c:v>7676</c:v>
                </c:pt>
                <c:pt idx="908">
                  <c:v>7586</c:v>
                </c:pt>
                <c:pt idx="909">
                  <c:v>7552</c:v>
                </c:pt>
                <c:pt idx="910">
                  <c:v>7530</c:v>
                </c:pt>
                <c:pt idx="911">
                  <c:v>7471</c:v>
                </c:pt>
                <c:pt idx="912">
                  <c:v>7437</c:v>
                </c:pt>
                <c:pt idx="913">
                  <c:v>7389</c:v>
                </c:pt>
                <c:pt idx="914">
                  <c:v>7349</c:v>
                </c:pt>
                <c:pt idx="915">
                  <c:v>7322</c:v>
                </c:pt>
                <c:pt idx="916">
                  <c:v>7266</c:v>
                </c:pt>
                <c:pt idx="917">
                  <c:v>7237</c:v>
                </c:pt>
                <c:pt idx="918">
                  <c:v>7214</c:v>
                </c:pt>
                <c:pt idx="919">
                  <c:v>7187</c:v>
                </c:pt>
                <c:pt idx="920">
                  <c:v>7126</c:v>
                </c:pt>
                <c:pt idx="921">
                  <c:v>7096</c:v>
                </c:pt>
                <c:pt idx="922">
                  <c:v>7056</c:v>
                </c:pt>
                <c:pt idx="923">
                  <c:v>7056</c:v>
                </c:pt>
                <c:pt idx="924">
                  <c:v>7020</c:v>
                </c:pt>
                <c:pt idx="925">
                  <c:v>6974</c:v>
                </c:pt>
                <c:pt idx="926">
                  <c:v>6937</c:v>
                </c:pt>
                <c:pt idx="927">
                  <c:v>6870</c:v>
                </c:pt>
                <c:pt idx="928">
                  <c:v>6834</c:v>
                </c:pt>
                <c:pt idx="929">
                  <c:v>6795</c:v>
                </c:pt>
                <c:pt idx="930">
                  <c:v>6774</c:v>
                </c:pt>
                <c:pt idx="931">
                  <c:v>6742</c:v>
                </c:pt>
                <c:pt idx="932">
                  <c:v>6715</c:v>
                </c:pt>
                <c:pt idx="933">
                  <c:v>6709</c:v>
                </c:pt>
                <c:pt idx="934">
                  <c:v>6703</c:v>
                </c:pt>
                <c:pt idx="935">
                  <c:v>6688</c:v>
                </c:pt>
                <c:pt idx="936">
                  <c:v>6690</c:v>
                </c:pt>
                <c:pt idx="937">
                  <c:v>6693</c:v>
                </c:pt>
                <c:pt idx="938">
                  <c:v>6697</c:v>
                </c:pt>
                <c:pt idx="939">
                  <c:v>6705</c:v>
                </c:pt>
                <c:pt idx="940">
                  <c:v>6691</c:v>
                </c:pt>
                <c:pt idx="941">
                  <c:v>6691</c:v>
                </c:pt>
                <c:pt idx="942">
                  <c:v>6693</c:v>
                </c:pt>
                <c:pt idx="943">
                  <c:v>6696</c:v>
                </c:pt>
                <c:pt idx="944">
                  <c:v>6691</c:v>
                </c:pt>
                <c:pt idx="945">
                  <c:v>6706</c:v>
                </c:pt>
                <c:pt idx="946">
                  <c:v>6720</c:v>
                </c:pt>
                <c:pt idx="947">
                  <c:v>6718</c:v>
                </c:pt>
                <c:pt idx="948">
                  <c:v>6732</c:v>
                </c:pt>
                <c:pt idx="949">
                  <c:v>6719</c:v>
                </c:pt>
                <c:pt idx="950">
                  <c:v>6729</c:v>
                </c:pt>
                <c:pt idx="951">
                  <c:v>6732</c:v>
                </c:pt>
                <c:pt idx="952">
                  <c:v>6723</c:v>
                </c:pt>
                <c:pt idx="953">
                  <c:v>6723</c:v>
                </c:pt>
                <c:pt idx="954">
                  <c:v>6752</c:v>
                </c:pt>
                <c:pt idx="955">
                  <c:v>6749</c:v>
                </c:pt>
                <c:pt idx="956">
                  <c:v>6746</c:v>
                </c:pt>
                <c:pt idx="957">
                  <c:v>6744</c:v>
                </c:pt>
                <c:pt idx="958">
                  <c:v>6739</c:v>
                </c:pt>
                <c:pt idx="959">
                  <c:v>6746</c:v>
                </c:pt>
                <c:pt idx="960">
                  <c:v>6748</c:v>
                </c:pt>
                <c:pt idx="961">
                  <c:v>6723</c:v>
                </c:pt>
                <c:pt idx="962">
                  <c:v>6720</c:v>
                </c:pt>
                <c:pt idx="963">
                  <c:v>6733</c:v>
                </c:pt>
                <c:pt idx="964">
                  <c:v>6731</c:v>
                </c:pt>
                <c:pt idx="965">
                  <c:v>6741</c:v>
                </c:pt>
                <c:pt idx="966">
                  <c:v>6795</c:v>
                </c:pt>
                <c:pt idx="967">
                  <c:v>6786</c:v>
                </c:pt>
                <c:pt idx="968">
                  <c:v>6787</c:v>
                </c:pt>
                <c:pt idx="969">
                  <c:v>6813</c:v>
                </c:pt>
                <c:pt idx="970">
                  <c:v>6831</c:v>
                </c:pt>
                <c:pt idx="971">
                  <c:v>6843</c:v>
                </c:pt>
                <c:pt idx="972">
                  <c:v>6852</c:v>
                </c:pt>
                <c:pt idx="973">
                  <c:v>6851</c:v>
                </c:pt>
                <c:pt idx="974">
                  <c:v>6891</c:v>
                </c:pt>
                <c:pt idx="975">
                  <c:v>6915</c:v>
                </c:pt>
                <c:pt idx="976">
                  <c:v>6918</c:v>
                </c:pt>
                <c:pt idx="977">
                  <c:v>6957</c:v>
                </c:pt>
                <c:pt idx="978">
                  <c:v>6960</c:v>
                </c:pt>
                <c:pt idx="979">
                  <c:v>6963</c:v>
                </c:pt>
                <c:pt idx="980">
                  <c:v>6961</c:v>
                </c:pt>
                <c:pt idx="981">
                  <c:v>6950</c:v>
                </c:pt>
                <c:pt idx="982">
                  <c:v>6969</c:v>
                </c:pt>
                <c:pt idx="983">
                  <c:v>6987</c:v>
                </c:pt>
                <c:pt idx="984">
                  <c:v>7002</c:v>
                </c:pt>
                <c:pt idx="985">
                  <c:v>7003</c:v>
                </c:pt>
                <c:pt idx="986">
                  <c:v>6983</c:v>
                </c:pt>
                <c:pt idx="987">
                  <c:v>6958</c:v>
                </c:pt>
                <c:pt idx="988">
                  <c:v>6953</c:v>
                </c:pt>
                <c:pt idx="989">
                  <c:v>6953</c:v>
                </c:pt>
                <c:pt idx="990">
                  <c:v>6955</c:v>
                </c:pt>
                <c:pt idx="991">
                  <c:v>6939</c:v>
                </c:pt>
                <c:pt idx="992">
                  <c:v>6916</c:v>
                </c:pt>
                <c:pt idx="993">
                  <c:v>6879</c:v>
                </c:pt>
                <c:pt idx="994">
                  <c:v>6835</c:v>
                </c:pt>
                <c:pt idx="995">
                  <c:v>6828</c:v>
                </c:pt>
                <c:pt idx="996">
                  <c:v>6789</c:v>
                </c:pt>
                <c:pt idx="997">
                  <c:v>6757</c:v>
                </c:pt>
                <c:pt idx="998">
                  <c:v>6710</c:v>
                </c:pt>
                <c:pt idx="999">
                  <c:v>6665</c:v>
                </c:pt>
                <c:pt idx="1000">
                  <c:v>6635</c:v>
                </c:pt>
                <c:pt idx="1001">
                  <c:v>6598</c:v>
                </c:pt>
                <c:pt idx="1002">
                  <c:v>6575</c:v>
                </c:pt>
                <c:pt idx="1003">
                  <c:v>6563</c:v>
                </c:pt>
                <c:pt idx="1004">
                  <c:v>6544</c:v>
                </c:pt>
                <c:pt idx="1005">
                  <c:v>6551</c:v>
                </c:pt>
                <c:pt idx="1006">
                  <c:v>6550</c:v>
                </c:pt>
                <c:pt idx="1007">
                  <c:v>6561</c:v>
                </c:pt>
                <c:pt idx="1008">
                  <c:v>6558</c:v>
                </c:pt>
                <c:pt idx="1009">
                  <c:v>6566</c:v>
                </c:pt>
                <c:pt idx="1010">
                  <c:v>6564</c:v>
                </c:pt>
                <c:pt idx="1011">
                  <c:v>6557</c:v>
                </c:pt>
                <c:pt idx="1012">
                  <c:v>6582</c:v>
                </c:pt>
                <c:pt idx="1013">
                  <c:v>6574</c:v>
                </c:pt>
                <c:pt idx="1014">
                  <c:v>6588</c:v>
                </c:pt>
                <c:pt idx="1015">
                  <c:v>6588</c:v>
                </c:pt>
                <c:pt idx="1016">
                  <c:v>6586</c:v>
                </c:pt>
                <c:pt idx="1017">
                  <c:v>6596</c:v>
                </c:pt>
                <c:pt idx="1018">
                  <c:v>6592</c:v>
                </c:pt>
                <c:pt idx="1019">
                  <c:v>6600</c:v>
                </c:pt>
                <c:pt idx="1020">
                  <c:v>6596</c:v>
                </c:pt>
                <c:pt idx="1021">
                  <c:v>6614</c:v>
                </c:pt>
                <c:pt idx="1022">
                  <c:v>6631</c:v>
                </c:pt>
                <c:pt idx="1023">
                  <c:v>6638</c:v>
                </c:pt>
                <c:pt idx="1024">
                  <c:v>6647</c:v>
                </c:pt>
                <c:pt idx="1025">
                  <c:v>6688</c:v>
                </c:pt>
                <c:pt idx="1026">
                  <c:v>6693</c:v>
                </c:pt>
                <c:pt idx="1027">
                  <c:v>6690</c:v>
                </c:pt>
                <c:pt idx="1028">
                  <c:v>6702</c:v>
                </c:pt>
                <c:pt idx="1029">
                  <c:v>6714</c:v>
                </c:pt>
                <c:pt idx="1030">
                  <c:v>6707</c:v>
                </c:pt>
                <c:pt idx="1031">
                  <c:v>6708</c:v>
                </c:pt>
                <c:pt idx="1032">
                  <c:v>6685</c:v>
                </c:pt>
                <c:pt idx="1033">
                  <c:v>6690</c:v>
                </c:pt>
                <c:pt idx="1034">
                  <c:v>6720</c:v>
                </c:pt>
                <c:pt idx="1035">
                  <c:v>6736</c:v>
                </c:pt>
                <c:pt idx="1036">
                  <c:v>6749</c:v>
                </c:pt>
                <c:pt idx="1037">
                  <c:v>6755</c:v>
                </c:pt>
                <c:pt idx="1038">
                  <c:v>6750</c:v>
                </c:pt>
                <c:pt idx="1039">
                  <c:v>6741</c:v>
                </c:pt>
                <c:pt idx="1040">
                  <c:v>6703</c:v>
                </c:pt>
                <c:pt idx="1041">
                  <c:v>6689</c:v>
                </c:pt>
                <c:pt idx="1042">
                  <c:v>6662</c:v>
                </c:pt>
                <c:pt idx="1043">
                  <c:v>6658</c:v>
                </c:pt>
                <c:pt idx="1044">
                  <c:v>6644</c:v>
                </c:pt>
                <c:pt idx="1045">
                  <c:v>6643</c:v>
                </c:pt>
                <c:pt idx="1046">
                  <c:v>6639</c:v>
                </c:pt>
                <c:pt idx="1047">
                  <c:v>6625</c:v>
                </c:pt>
                <c:pt idx="1048">
                  <c:v>6633</c:v>
                </c:pt>
                <c:pt idx="1049">
                  <c:v>6658</c:v>
                </c:pt>
                <c:pt idx="1050">
                  <c:v>6677</c:v>
                </c:pt>
                <c:pt idx="1051">
                  <c:v>6692</c:v>
                </c:pt>
                <c:pt idx="1052">
                  <c:v>6714</c:v>
                </c:pt>
                <c:pt idx="1053">
                  <c:v>6739</c:v>
                </c:pt>
                <c:pt idx="1054">
                  <c:v>6769</c:v>
                </c:pt>
                <c:pt idx="1055">
                  <c:v>6781</c:v>
                </c:pt>
                <c:pt idx="1056">
                  <c:v>6788</c:v>
                </c:pt>
                <c:pt idx="1057">
                  <c:v>6824</c:v>
                </c:pt>
                <c:pt idx="1058">
                  <c:v>6833</c:v>
                </c:pt>
                <c:pt idx="1059">
                  <c:v>6861</c:v>
                </c:pt>
                <c:pt idx="1060">
                  <c:v>6891</c:v>
                </c:pt>
                <c:pt idx="1061">
                  <c:v>6923</c:v>
                </c:pt>
                <c:pt idx="1062">
                  <c:v>6965</c:v>
                </c:pt>
                <c:pt idx="1063">
                  <c:v>6997</c:v>
                </c:pt>
                <c:pt idx="1064">
                  <c:v>7019</c:v>
                </c:pt>
                <c:pt idx="1065">
                  <c:v>7024</c:v>
                </c:pt>
                <c:pt idx="1066">
                  <c:v>7054</c:v>
                </c:pt>
                <c:pt idx="1067">
                  <c:v>7077</c:v>
                </c:pt>
                <c:pt idx="1068">
                  <c:v>7073</c:v>
                </c:pt>
                <c:pt idx="1069">
                  <c:v>7062</c:v>
                </c:pt>
                <c:pt idx="1070">
                  <c:v>7072</c:v>
                </c:pt>
                <c:pt idx="1071">
                  <c:v>7081</c:v>
                </c:pt>
                <c:pt idx="1072">
                  <c:v>7099</c:v>
                </c:pt>
                <c:pt idx="1073">
                  <c:v>7125</c:v>
                </c:pt>
                <c:pt idx="1074">
                  <c:v>7175</c:v>
                </c:pt>
                <c:pt idx="1075">
                  <c:v>7229</c:v>
                </c:pt>
                <c:pt idx="1076">
                  <c:v>7230</c:v>
                </c:pt>
                <c:pt idx="1077">
                  <c:v>7234</c:v>
                </c:pt>
                <c:pt idx="1078">
                  <c:v>7235</c:v>
                </c:pt>
                <c:pt idx="1079">
                  <c:v>7265</c:v>
                </c:pt>
                <c:pt idx="1080">
                  <c:v>7262</c:v>
                </c:pt>
                <c:pt idx="1081">
                  <c:v>7240</c:v>
                </c:pt>
                <c:pt idx="1082">
                  <c:v>7218</c:v>
                </c:pt>
                <c:pt idx="1083">
                  <c:v>7203</c:v>
                </c:pt>
                <c:pt idx="1084">
                  <c:v>7204</c:v>
                </c:pt>
                <c:pt idx="1085">
                  <c:v>7198</c:v>
                </c:pt>
                <c:pt idx="1086">
                  <c:v>7215</c:v>
                </c:pt>
                <c:pt idx="1087">
                  <c:v>7214</c:v>
                </c:pt>
                <c:pt idx="1088">
                  <c:v>7171</c:v>
                </c:pt>
                <c:pt idx="1089">
                  <c:v>7178</c:v>
                </c:pt>
                <c:pt idx="1090">
                  <c:v>7192</c:v>
                </c:pt>
                <c:pt idx="1091">
                  <c:v>7186</c:v>
                </c:pt>
                <c:pt idx="1092">
                  <c:v>7192</c:v>
                </c:pt>
                <c:pt idx="1093">
                  <c:v>7205</c:v>
                </c:pt>
                <c:pt idx="1094">
                  <c:v>7204</c:v>
                </c:pt>
                <c:pt idx="1095">
                  <c:v>7202</c:v>
                </c:pt>
                <c:pt idx="1096">
                  <c:v>7216</c:v>
                </c:pt>
                <c:pt idx="1097">
                  <c:v>7229</c:v>
                </c:pt>
                <c:pt idx="1098">
                  <c:v>7250</c:v>
                </c:pt>
                <c:pt idx="1099">
                  <c:v>7242</c:v>
                </c:pt>
                <c:pt idx="1100">
                  <c:v>7246</c:v>
                </c:pt>
                <c:pt idx="1101">
                  <c:v>7221</c:v>
                </c:pt>
                <c:pt idx="1102">
                  <c:v>7239</c:v>
                </c:pt>
                <c:pt idx="1103">
                  <c:v>7296</c:v>
                </c:pt>
                <c:pt idx="1104">
                  <c:v>7295</c:v>
                </c:pt>
                <c:pt idx="1105">
                  <c:v>7320</c:v>
                </c:pt>
                <c:pt idx="1106">
                  <c:v>7349</c:v>
                </c:pt>
                <c:pt idx="1107">
                  <c:v>7358</c:v>
                </c:pt>
                <c:pt idx="1108">
                  <c:v>7345</c:v>
                </c:pt>
                <c:pt idx="1109">
                  <c:v>7370</c:v>
                </c:pt>
                <c:pt idx="1110">
                  <c:v>7403</c:v>
                </c:pt>
                <c:pt idx="1111">
                  <c:v>7432</c:v>
                </c:pt>
                <c:pt idx="1112">
                  <c:v>7429</c:v>
                </c:pt>
                <c:pt idx="1113">
                  <c:v>7461</c:v>
                </c:pt>
                <c:pt idx="1114">
                  <c:v>7494</c:v>
                </c:pt>
                <c:pt idx="1115">
                  <c:v>7500</c:v>
                </c:pt>
                <c:pt idx="1116">
                  <c:v>7494</c:v>
                </c:pt>
                <c:pt idx="1117">
                  <c:v>7495</c:v>
                </c:pt>
                <c:pt idx="1118">
                  <c:v>7479</c:v>
                </c:pt>
                <c:pt idx="1119">
                  <c:v>7474</c:v>
                </c:pt>
                <c:pt idx="1120">
                  <c:v>7495</c:v>
                </c:pt>
                <c:pt idx="1121">
                  <c:v>7534</c:v>
                </c:pt>
                <c:pt idx="1122">
                  <c:v>7559</c:v>
                </c:pt>
                <c:pt idx="1123">
                  <c:v>7576</c:v>
                </c:pt>
                <c:pt idx="1124">
                  <c:v>7565</c:v>
                </c:pt>
                <c:pt idx="1125">
                  <c:v>7578</c:v>
                </c:pt>
                <c:pt idx="1126">
                  <c:v>7593</c:v>
                </c:pt>
                <c:pt idx="1127">
                  <c:v>7591</c:v>
                </c:pt>
                <c:pt idx="1128">
                  <c:v>7586</c:v>
                </c:pt>
                <c:pt idx="1129">
                  <c:v>7598</c:v>
                </c:pt>
                <c:pt idx="1130">
                  <c:v>7582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04D-4661-95A6-35B423730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519279"/>
        <c:axId val="320510543"/>
      </c:lineChart>
      <c:catAx>
        <c:axId val="2028887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892079"/>
        <c:crosses val="autoZero"/>
        <c:auto val="1"/>
        <c:lblAlgn val="ctr"/>
        <c:lblOffset val="100"/>
        <c:noMultiLvlLbl val="0"/>
      </c:catAx>
      <c:valAx>
        <c:axId val="2028892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887919"/>
        <c:crosses val="autoZero"/>
        <c:crossBetween val="between"/>
      </c:valAx>
      <c:valAx>
        <c:axId val="320510543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519279"/>
        <c:crosses val="max"/>
        <c:crossBetween val="between"/>
      </c:valAx>
      <c:catAx>
        <c:axId val="3205192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051054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# unique firms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Sheet7!$C$1</c:f>
              <c:strCache>
                <c:ptCount val="1"/>
                <c:pt idx="0">
                  <c:v>crsp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9"/>
              <c:layout>
                <c:manualLayout>
                  <c:x val="-0.12352941176470589"/>
                  <c:y val="-0.15165876777251189"/>
                </c:manualLayout>
              </c:layout>
              <c:tx>
                <c:rich>
                  <a:bodyPr/>
                  <a:lstStyle/>
                  <a:p>
                    <a:fld id="{38404152-C4D0-40AC-A0BA-11C788E6E6E6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201-4E2F-AA1F-BDE37C9DA8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Sheet7!$A$2:$A$96</c:f>
              <c:numCache>
                <c:formatCode>General</c:formatCode>
                <c:ptCount val="95"/>
                <c:pt idx="0">
                  <c:v>1925</c:v>
                </c:pt>
                <c:pt idx="1">
                  <c:v>1926</c:v>
                </c:pt>
                <c:pt idx="2">
                  <c:v>1927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1931</c:v>
                </c:pt>
                <c:pt idx="7">
                  <c:v>1932</c:v>
                </c:pt>
                <c:pt idx="8">
                  <c:v>1933</c:v>
                </c:pt>
                <c:pt idx="9">
                  <c:v>1934</c:v>
                </c:pt>
                <c:pt idx="10">
                  <c:v>1935</c:v>
                </c:pt>
                <c:pt idx="11">
                  <c:v>1936</c:v>
                </c:pt>
                <c:pt idx="12">
                  <c:v>1937</c:v>
                </c:pt>
                <c:pt idx="13">
                  <c:v>1938</c:v>
                </c:pt>
                <c:pt idx="14">
                  <c:v>1939</c:v>
                </c:pt>
                <c:pt idx="15">
                  <c:v>1940</c:v>
                </c:pt>
                <c:pt idx="16">
                  <c:v>1941</c:v>
                </c:pt>
                <c:pt idx="17">
                  <c:v>1942</c:v>
                </c:pt>
                <c:pt idx="18">
                  <c:v>1943</c:v>
                </c:pt>
                <c:pt idx="19">
                  <c:v>1944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  <c:pt idx="63">
                  <c:v>1988</c:v>
                </c:pt>
                <c:pt idx="64">
                  <c:v>1989</c:v>
                </c:pt>
                <c:pt idx="65">
                  <c:v>1990</c:v>
                </c:pt>
                <c:pt idx="66">
                  <c:v>1991</c:v>
                </c:pt>
                <c:pt idx="67">
                  <c:v>1992</c:v>
                </c:pt>
                <c:pt idx="68">
                  <c:v>1993</c:v>
                </c:pt>
                <c:pt idx="69">
                  <c:v>1994</c:v>
                </c:pt>
                <c:pt idx="70">
                  <c:v>1995</c:v>
                </c:pt>
                <c:pt idx="71">
                  <c:v>1996</c:v>
                </c:pt>
                <c:pt idx="72">
                  <c:v>1997</c:v>
                </c:pt>
                <c:pt idx="73">
                  <c:v>1998</c:v>
                </c:pt>
                <c:pt idx="74">
                  <c:v>1999</c:v>
                </c:pt>
                <c:pt idx="75">
                  <c:v>2000</c:v>
                </c:pt>
                <c:pt idx="76">
                  <c:v>2001</c:v>
                </c:pt>
                <c:pt idx="77">
                  <c:v>2002</c:v>
                </c:pt>
                <c:pt idx="78">
                  <c:v>2003</c:v>
                </c:pt>
                <c:pt idx="79">
                  <c:v>2004</c:v>
                </c:pt>
                <c:pt idx="80">
                  <c:v>2005</c:v>
                </c:pt>
                <c:pt idx="81">
                  <c:v>2006</c:v>
                </c:pt>
                <c:pt idx="82">
                  <c:v>2007</c:v>
                </c:pt>
                <c:pt idx="83">
                  <c:v>2008</c:v>
                </c:pt>
                <c:pt idx="84">
                  <c:v>2009</c:v>
                </c:pt>
                <c:pt idx="85">
                  <c:v>2010</c:v>
                </c:pt>
                <c:pt idx="86">
                  <c:v>2011</c:v>
                </c:pt>
                <c:pt idx="87">
                  <c:v>2012</c:v>
                </c:pt>
                <c:pt idx="88">
                  <c:v>2013</c:v>
                </c:pt>
                <c:pt idx="89">
                  <c:v>2014</c:v>
                </c:pt>
                <c:pt idx="90">
                  <c:v>2015</c:v>
                </c:pt>
                <c:pt idx="91">
                  <c:v>2016</c:v>
                </c:pt>
                <c:pt idx="92">
                  <c:v>2017</c:v>
                </c:pt>
                <c:pt idx="93">
                  <c:v>2018</c:v>
                </c:pt>
                <c:pt idx="94">
                  <c:v>2019</c:v>
                </c:pt>
              </c:numCache>
            </c:numRef>
          </c:cat>
          <c:val>
            <c:numRef>
              <c:f>Sheet7!$C$2:$C$96</c:f>
              <c:numCache>
                <c:formatCode>General</c:formatCode>
                <c:ptCount val="95"/>
                <c:pt idx="0">
                  <c:v>494</c:v>
                </c:pt>
                <c:pt idx="1">
                  <c:v>537</c:v>
                </c:pt>
                <c:pt idx="2">
                  <c:v>580</c:v>
                </c:pt>
                <c:pt idx="3">
                  <c:v>621</c:v>
                </c:pt>
                <c:pt idx="4">
                  <c:v>708</c:v>
                </c:pt>
                <c:pt idx="5">
                  <c:v>726</c:v>
                </c:pt>
                <c:pt idx="6">
                  <c:v>719</c:v>
                </c:pt>
                <c:pt idx="7">
                  <c:v>692</c:v>
                </c:pt>
                <c:pt idx="8">
                  <c:v>689</c:v>
                </c:pt>
                <c:pt idx="9">
                  <c:v>687</c:v>
                </c:pt>
                <c:pt idx="10">
                  <c:v>698</c:v>
                </c:pt>
                <c:pt idx="11">
                  <c:v>727</c:v>
                </c:pt>
                <c:pt idx="12">
                  <c:v>763</c:v>
                </c:pt>
                <c:pt idx="13">
                  <c:v>757</c:v>
                </c:pt>
                <c:pt idx="14">
                  <c:v>761</c:v>
                </c:pt>
                <c:pt idx="15">
                  <c:v>771</c:v>
                </c:pt>
                <c:pt idx="16">
                  <c:v>781</c:v>
                </c:pt>
                <c:pt idx="17">
                  <c:v>785</c:v>
                </c:pt>
                <c:pt idx="18">
                  <c:v>794</c:v>
                </c:pt>
                <c:pt idx="19">
                  <c:v>811</c:v>
                </c:pt>
                <c:pt idx="20">
                  <c:v>837</c:v>
                </c:pt>
                <c:pt idx="21">
                  <c:v>887</c:v>
                </c:pt>
                <c:pt idx="22">
                  <c:v>922</c:v>
                </c:pt>
                <c:pt idx="23">
                  <c:v>946</c:v>
                </c:pt>
                <c:pt idx="24">
                  <c:v>971</c:v>
                </c:pt>
                <c:pt idx="25">
                  <c:v>992</c:v>
                </c:pt>
                <c:pt idx="26">
                  <c:v>1011</c:v>
                </c:pt>
                <c:pt idx="27">
                  <c:v>1025</c:v>
                </c:pt>
                <c:pt idx="28">
                  <c:v>1025</c:v>
                </c:pt>
                <c:pt idx="29">
                  <c:v>1031</c:v>
                </c:pt>
                <c:pt idx="30">
                  <c:v>1033</c:v>
                </c:pt>
                <c:pt idx="31">
                  <c:v>1035</c:v>
                </c:pt>
                <c:pt idx="32">
                  <c:v>1051</c:v>
                </c:pt>
                <c:pt idx="33">
                  <c:v>1045</c:v>
                </c:pt>
                <c:pt idx="34">
                  <c:v>1066</c:v>
                </c:pt>
                <c:pt idx="35">
                  <c:v>1097</c:v>
                </c:pt>
                <c:pt idx="36">
                  <c:v>1117</c:v>
                </c:pt>
                <c:pt idx="37">
                  <c:v>1963</c:v>
                </c:pt>
                <c:pt idx="38">
                  <c:v>1992</c:v>
                </c:pt>
                <c:pt idx="39">
                  <c:v>2046</c:v>
                </c:pt>
                <c:pt idx="40">
                  <c:v>2090</c:v>
                </c:pt>
                <c:pt idx="41">
                  <c:v>2104</c:v>
                </c:pt>
                <c:pt idx="42">
                  <c:v>2109</c:v>
                </c:pt>
                <c:pt idx="43">
                  <c:v>2124</c:v>
                </c:pt>
                <c:pt idx="44">
                  <c:v>2237</c:v>
                </c:pt>
                <c:pt idx="45">
                  <c:v>2320</c:v>
                </c:pt>
                <c:pt idx="46">
                  <c:v>2430</c:v>
                </c:pt>
                <c:pt idx="47">
                  <c:v>5430</c:v>
                </c:pt>
                <c:pt idx="48">
                  <c:v>5168</c:v>
                </c:pt>
                <c:pt idx="49">
                  <c:v>4944</c:v>
                </c:pt>
                <c:pt idx="50">
                  <c:v>4900</c:v>
                </c:pt>
                <c:pt idx="51">
                  <c:v>4911</c:v>
                </c:pt>
                <c:pt idx="52">
                  <c:v>4826</c:v>
                </c:pt>
                <c:pt idx="53">
                  <c:v>4729</c:v>
                </c:pt>
                <c:pt idx="54">
                  <c:v>4669</c:v>
                </c:pt>
                <c:pt idx="55">
                  <c:v>4830</c:v>
                </c:pt>
                <c:pt idx="56">
                  <c:v>5199</c:v>
                </c:pt>
                <c:pt idx="57">
                  <c:v>5139</c:v>
                </c:pt>
                <c:pt idx="58">
                  <c:v>5704</c:v>
                </c:pt>
                <c:pt idx="59">
                  <c:v>5828</c:v>
                </c:pt>
                <c:pt idx="60">
                  <c:v>5802</c:v>
                </c:pt>
                <c:pt idx="61">
                  <c:v>6068</c:v>
                </c:pt>
                <c:pt idx="62">
                  <c:v>6341</c:v>
                </c:pt>
                <c:pt idx="63">
                  <c:v>6074</c:v>
                </c:pt>
                <c:pt idx="64">
                  <c:v>5879</c:v>
                </c:pt>
                <c:pt idx="65">
                  <c:v>5729</c:v>
                </c:pt>
                <c:pt idx="66">
                  <c:v>5770</c:v>
                </c:pt>
                <c:pt idx="67">
                  <c:v>5912</c:v>
                </c:pt>
                <c:pt idx="68">
                  <c:v>6439</c:v>
                </c:pt>
                <c:pt idx="69">
                  <c:v>6749</c:v>
                </c:pt>
                <c:pt idx="70">
                  <c:v>6980</c:v>
                </c:pt>
                <c:pt idx="71">
                  <c:v>7429</c:v>
                </c:pt>
                <c:pt idx="72">
                  <c:v>7432</c:v>
                </c:pt>
                <c:pt idx="73">
                  <c:v>7025</c:v>
                </c:pt>
                <c:pt idx="74">
                  <c:v>6710</c:v>
                </c:pt>
                <c:pt idx="75">
                  <c:v>6420</c:v>
                </c:pt>
                <c:pt idx="76">
                  <c:v>5737</c:v>
                </c:pt>
                <c:pt idx="77">
                  <c:v>5330</c:v>
                </c:pt>
                <c:pt idx="78">
                  <c:v>5017</c:v>
                </c:pt>
                <c:pt idx="79">
                  <c:v>4927</c:v>
                </c:pt>
                <c:pt idx="80">
                  <c:v>4834</c:v>
                </c:pt>
                <c:pt idx="81">
                  <c:v>4766</c:v>
                </c:pt>
                <c:pt idx="82">
                  <c:v>4647</c:v>
                </c:pt>
                <c:pt idx="83">
                  <c:v>4370</c:v>
                </c:pt>
                <c:pt idx="84">
                  <c:v>4118</c:v>
                </c:pt>
                <c:pt idx="85">
                  <c:v>3968</c:v>
                </c:pt>
                <c:pt idx="86">
                  <c:v>3809</c:v>
                </c:pt>
                <c:pt idx="87">
                  <c:v>3686</c:v>
                </c:pt>
                <c:pt idx="88">
                  <c:v>3683</c:v>
                </c:pt>
                <c:pt idx="89">
                  <c:v>3787</c:v>
                </c:pt>
                <c:pt idx="90">
                  <c:v>3748</c:v>
                </c:pt>
                <c:pt idx="91">
                  <c:v>3602</c:v>
                </c:pt>
                <c:pt idx="92">
                  <c:v>3565</c:v>
                </c:pt>
                <c:pt idx="93">
                  <c:v>3591</c:v>
                </c:pt>
                <c:pt idx="94">
                  <c:v>3577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201-4E2F-AA1F-BDE37C9DA8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1055295"/>
        <c:axId val="1811049471"/>
      </c:lineChart>
      <c:catAx>
        <c:axId val="1811055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1049471"/>
        <c:crosses val="autoZero"/>
        <c:auto val="1"/>
        <c:lblAlgn val="ctr"/>
        <c:lblOffset val="100"/>
        <c:noMultiLvlLbl val="0"/>
      </c:catAx>
      <c:valAx>
        <c:axId val="1811049471"/>
        <c:scaling>
          <c:orientation val="minMax"/>
          <c:max val="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1055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# unique firms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Sheet7!$B$1</c:f>
              <c:strCache>
                <c:ptCount val="1"/>
                <c:pt idx="0">
                  <c:v>compustat</c:v>
                </c:pt>
              </c:strCache>
            </c:strRef>
          </c:tx>
          <c:spPr>
            <a:ln w="28575" cap="rnd">
              <a:solidFill>
                <a:schemeClr val="accent1">
                  <a:alpha val="49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44"/>
              <c:layout>
                <c:manualLayout>
                  <c:x val="-0.25294117647058828"/>
                  <c:y val="-5.3712480252764552E-2"/>
                </c:manualLayout>
              </c:layout>
              <c:tx>
                <c:rich>
                  <a:bodyPr/>
                  <a:lstStyle/>
                  <a:p>
                    <a:fld id="{FA14F703-4AAF-40D7-94C8-FC70E56C3620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591-45AE-BAEF-89B63FA0D9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Sheet7!$A$2:$A$96</c:f>
              <c:numCache>
                <c:formatCode>General</c:formatCode>
                <c:ptCount val="95"/>
                <c:pt idx="0">
                  <c:v>1925</c:v>
                </c:pt>
                <c:pt idx="1">
                  <c:v>1926</c:v>
                </c:pt>
                <c:pt idx="2">
                  <c:v>1927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1931</c:v>
                </c:pt>
                <c:pt idx="7">
                  <c:v>1932</c:v>
                </c:pt>
                <c:pt idx="8">
                  <c:v>1933</c:v>
                </c:pt>
                <c:pt idx="9">
                  <c:v>1934</c:v>
                </c:pt>
                <c:pt idx="10">
                  <c:v>1935</c:v>
                </c:pt>
                <c:pt idx="11">
                  <c:v>1936</c:v>
                </c:pt>
                <c:pt idx="12">
                  <c:v>1937</c:v>
                </c:pt>
                <c:pt idx="13">
                  <c:v>1938</c:v>
                </c:pt>
                <c:pt idx="14">
                  <c:v>1939</c:v>
                </c:pt>
                <c:pt idx="15">
                  <c:v>1940</c:v>
                </c:pt>
                <c:pt idx="16">
                  <c:v>1941</c:v>
                </c:pt>
                <c:pt idx="17">
                  <c:v>1942</c:v>
                </c:pt>
                <c:pt idx="18">
                  <c:v>1943</c:v>
                </c:pt>
                <c:pt idx="19">
                  <c:v>1944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  <c:pt idx="63">
                  <c:v>1988</c:v>
                </c:pt>
                <c:pt idx="64">
                  <c:v>1989</c:v>
                </c:pt>
                <c:pt idx="65">
                  <c:v>1990</c:v>
                </c:pt>
                <c:pt idx="66">
                  <c:v>1991</c:v>
                </c:pt>
                <c:pt idx="67">
                  <c:v>1992</c:v>
                </c:pt>
                <c:pt idx="68">
                  <c:v>1993</c:v>
                </c:pt>
                <c:pt idx="69">
                  <c:v>1994</c:v>
                </c:pt>
                <c:pt idx="70">
                  <c:v>1995</c:v>
                </c:pt>
                <c:pt idx="71">
                  <c:v>1996</c:v>
                </c:pt>
                <c:pt idx="72">
                  <c:v>1997</c:v>
                </c:pt>
                <c:pt idx="73">
                  <c:v>1998</c:v>
                </c:pt>
                <c:pt idx="74">
                  <c:v>1999</c:v>
                </c:pt>
                <c:pt idx="75">
                  <c:v>2000</c:v>
                </c:pt>
                <c:pt idx="76">
                  <c:v>2001</c:v>
                </c:pt>
                <c:pt idx="77">
                  <c:v>2002</c:v>
                </c:pt>
                <c:pt idx="78">
                  <c:v>2003</c:v>
                </c:pt>
                <c:pt idx="79">
                  <c:v>2004</c:v>
                </c:pt>
                <c:pt idx="80">
                  <c:v>2005</c:v>
                </c:pt>
                <c:pt idx="81">
                  <c:v>2006</c:v>
                </c:pt>
                <c:pt idx="82">
                  <c:v>2007</c:v>
                </c:pt>
                <c:pt idx="83">
                  <c:v>2008</c:v>
                </c:pt>
                <c:pt idx="84">
                  <c:v>2009</c:v>
                </c:pt>
                <c:pt idx="85">
                  <c:v>2010</c:v>
                </c:pt>
                <c:pt idx="86">
                  <c:v>2011</c:v>
                </c:pt>
                <c:pt idx="87">
                  <c:v>2012</c:v>
                </c:pt>
                <c:pt idx="88">
                  <c:v>2013</c:v>
                </c:pt>
                <c:pt idx="89">
                  <c:v>2014</c:v>
                </c:pt>
                <c:pt idx="90">
                  <c:v>2015</c:v>
                </c:pt>
                <c:pt idx="91">
                  <c:v>2016</c:v>
                </c:pt>
                <c:pt idx="92">
                  <c:v>2017</c:v>
                </c:pt>
                <c:pt idx="93">
                  <c:v>2018</c:v>
                </c:pt>
                <c:pt idx="94">
                  <c:v>2019</c:v>
                </c:pt>
              </c:numCache>
            </c:numRef>
          </c:cat>
          <c:val>
            <c:numRef>
              <c:f>Sheet7!$B$2:$B$96</c:f>
              <c:numCache>
                <c:formatCode>General</c:formatCode>
                <c:ptCount val="95"/>
                <c:pt idx="25">
                  <c:v>508</c:v>
                </c:pt>
                <c:pt idx="26">
                  <c:v>687</c:v>
                </c:pt>
                <c:pt idx="27">
                  <c:v>699</c:v>
                </c:pt>
                <c:pt idx="28">
                  <c:v>713</c:v>
                </c:pt>
                <c:pt idx="29">
                  <c:v>727</c:v>
                </c:pt>
                <c:pt idx="30">
                  <c:v>739</c:v>
                </c:pt>
                <c:pt idx="31">
                  <c:v>763</c:v>
                </c:pt>
                <c:pt idx="32">
                  <c:v>811</c:v>
                </c:pt>
                <c:pt idx="33">
                  <c:v>893</c:v>
                </c:pt>
                <c:pt idx="34">
                  <c:v>934</c:v>
                </c:pt>
                <c:pt idx="35">
                  <c:v>1452</c:v>
                </c:pt>
                <c:pt idx="36">
                  <c:v>1636</c:v>
                </c:pt>
                <c:pt idx="37">
                  <c:v>1858</c:v>
                </c:pt>
                <c:pt idx="38">
                  <c:v>2037</c:v>
                </c:pt>
                <c:pt idx="39">
                  <c:v>2196</c:v>
                </c:pt>
                <c:pt idx="40">
                  <c:v>2327</c:v>
                </c:pt>
                <c:pt idx="41">
                  <c:v>2489</c:v>
                </c:pt>
                <c:pt idx="42">
                  <c:v>2588</c:v>
                </c:pt>
                <c:pt idx="43">
                  <c:v>3045</c:v>
                </c:pt>
                <c:pt idx="44">
                  <c:v>3370</c:v>
                </c:pt>
                <c:pt idx="45">
                  <c:v>3487</c:v>
                </c:pt>
                <c:pt idx="46">
                  <c:v>3632</c:v>
                </c:pt>
                <c:pt idx="47">
                  <c:v>3888</c:v>
                </c:pt>
                <c:pt idx="48">
                  <c:v>3959</c:v>
                </c:pt>
                <c:pt idx="49">
                  <c:v>4139</c:v>
                </c:pt>
                <c:pt idx="50">
                  <c:v>4071</c:v>
                </c:pt>
                <c:pt idx="51">
                  <c:v>4079</c:v>
                </c:pt>
                <c:pt idx="52">
                  <c:v>4043</c:v>
                </c:pt>
                <c:pt idx="53">
                  <c:v>4070</c:v>
                </c:pt>
                <c:pt idx="54">
                  <c:v>4283</c:v>
                </c:pt>
                <c:pt idx="55">
                  <c:v>4476</c:v>
                </c:pt>
                <c:pt idx="56">
                  <c:v>5062</c:v>
                </c:pt>
                <c:pt idx="57">
                  <c:v>5231</c:v>
                </c:pt>
                <c:pt idx="58">
                  <c:v>5434</c:v>
                </c:pt>
                <c:pt idx="59">
                  <c:v>5569</c:v>
                </c:pt>
                <c:pt idx="60">
                  <c:v>5513</c:v>
                </c:pt>
                <c:pt idx="61">
                  <c:v>5750</c:v>
                </c:pt>
                <c:pt idx="62">
                  <c:v>5899</c:v>
                </c:pt>
                <c:pt idx="63">
                  <c:v>5809</c:v>
                </c:pt>
                <c:pt idx="64">
                  <c:v>5547</c:v>
                </c:pt>
                <c:pt idx="65">
                  <c:v>5434</c:v>
                </c:pt>
                <c:pt idx="66">
                  <c:v>5525</c:v>
                </c:pt>
                <c:pt idx="67">
                  <c:v>5700</c:v>
                </c:pt>
                <c:pt idx="68">
                  <c:v>6660</c:v>
                </c:pt>
                <c:pt idx="69">
                  <c:v>6982</c:v>
                </c:pt>
                <c:pt idx="70">
                  <c:v>7636</c:v>
                </c:pt>
                <c:pt idx="71">
                  <c:v>8191</c:v>
                </c:pt>
                <c:pt idx="72">
                  <c:v>8223</c:v>
                </c:pt>
                <c:pt idx="73">
                  <c:v>8052</c:v>
                </c:pt>
                <c:pt idx="74">
                  <c:v>8208</c:v>
                </c:pt>
                <c:pt idx="75">
                  <c:v>8069</c:v>
                </c:pt>
                <c:pt idx="76">
                  <c:v>7546</c:v>
                </c:pt>
                <c:pt idx="77">
                  <c:v>7094</c:v>
                </c:pt>
                <c:pt idx="78">
                  <c:v>6733</c:v>
                </c:pt>
                <c:pt idx="79">
                  <c:v>6577</c:v>
                </c:pt>
                <c:pt idx="80">
                  <c:v>6372</c:v>
                </c:pt>
                <c:pt idx="81">
                  <c:v>6209</c:v>
                </c:pt>
                <c:pt idx="82">
                  <c:v>6041</c:v>
                </c:pt>
                <c:pt idx="83">
                  <c:v>5712</c:v>
                </c:pt>
                <c:pt idx="84">
                  <c:v>5450</c:v>
                </c:pt>
                <c:pt idx="85">
                  <c:v>5342</c:v>
                </c:pt>
                <c:pt idx="86">
                  <c:v>5254</c:v>
                </c:pt>
                <c:pt idx="87">
                  <c:v>5256</c:v>
                </c:pt>
                <c:pt idx="88">
                  <c:v>5336</c:v>
                </c:pt>
                <c:pt idx="89">
                  <c:v>5383</c:v>
                </c:pt>
                <c:pt idx="90">
                  <c:v>5204</c:v>
                </c:pt>
                <c:pt idx="91">
                  <c:v>4974</c:v>
                </c:pt>
                <c:pt idx="92">
                  <c:v>4815</c:v>
                </c:pt>
                <c:pt idx="93">
                  <c:v>4692</c:v>
                </c:pt>
                <c:pt idx="94">
                  <c:v>4347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91-45AE-BAEF-89B63FA0D91D}"/>
            </c:ext>
          </c:extLst>
        </c:ser>
        <c:ser>
          <c:idx val="1"/>
          <c:order val="1"/>
          <c:tx>
            <c:strRef>
              <c:f>Sheet7!$C$1</c:f>
              <c:strCache>
                <c:ptCount val="1"/>
                <c:pt idx="0">
                  <c:v>crsp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9"/>
              <c:layout>
                <c:manualLayout>
                  <c:x val="-0.12352941176470589"/>
                  <c:y val="-0.15165876777251189"/>
                </c:manualLayout>
              </c:layout>
              <c:tx>
                <c:rich>
                  <a:bodyPr/>
                  <a:lstStyle/>
                  <a:p>
                    <a:fld id="{38404152-C4D0-40AC-A0BA-11C788E6E6E6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591-45AE-BAEF-89B63FA0D9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Sheet7!$A$2:$A$96</c:f>
              <c:numCache>
                <c:formatCode>General</c:formatCode>
                <c:ptCount val="95"/>
                <c:pt idx="0">
                  <c:v>1925</c:v>
                </c:pt>
                <c:pt idx="1">
                  <c:v>1926</c:v>
                </c:pt>
                <c:pt idx="2">
                  <c:v>1927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1931</c:v>
                </c:pt>
                <c:pt idx="7">
                  <c:v>1932</c:v>
                </c:pt>
                <c:pt idx="8">
                  <c:v>1933</c:v>
                </c:pt>
                <c:pt idx="9">
                  <c:v>1934</c:v>
                </c:pt>
                <c:pt idx="10">
                  <c:v>1935</c:v>
                </c:pt>
                <c:pt idx="11">
                  <c:v>1936</c:v>
                </c:pt>
                <c:pt idx="12">
                  <c:v>1937</c:v>
                </c:pt>
                <c:pt idx="13">
                  <c:v>1938</c:v>
                </c:pt>
                <c:pt idx="14">
                  <c:v>1939</c:v>
                </c:pt>
                <c:pt idx="15">
                  <c:v>1940</c:v>
                </c:pt>
                <c:pt idx="16">
                  <c:v>1941</c:v>
                </c:pt>
                <c:pt idx="17">
                  <c:v>1942</c:v>
                </c:pt>
                <c:pt idx="18">
                  <c:v>1943</c:v>
                </c:pt>
                <c:pt idx="19">
                  <c:v>1944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  <c:pt idx="63">
                  <c:v>1988</c:v>
                </c:pt>
                <c:pt idx="64">
                  <c:v>1989</c:v>
                </c:pt>
                <c:pt idx="65">
                  <c:v>1990</c:v>
                </c:pt>
                <c:pt idx="66">
                  <c:v>1991</c:v>
                </c:pt>
                <c:pt idx="67">
                  <c:v>1992</c:v>
                </c:pt>
                <c:pt idx="68">
                  <c:v>1993</c:v>
                </c:pt>
                <c:pt idx="69">
                  <c:v>1994</c:v>
                </c:pt>
                <c:pt idx="70">
                  <c:v>1995</c:v>
                </c:pt>
                <c:pt idx="71">
                  <c:v>1996</c:v>
                </c:pt>
                <c:pt idx="72">
                  <c:v>1997</c:v>
                </c:pt>
                <c:pt idx="73">
                  <c:v>1998</c:v>
                </c:pt>
                <c:pt idx="74">
                  <c:v>1999</c:v>
                </c:pt>
                <c:pt idx="75">
                  <c:v>2000</c:v>
                </c:pt>
                <c:pt idx="76">
                  <c:v>2001</c:v>
                </c:pt>
                <c:pt idx="77">
                  <c:v>2002</c:v>
                </c:pt>
                <c:pt idx="78">
                  <c:v>2003</c:v>
                </c:pt>
                <c:pt idx="79">
                  <c:v>2004</c:v>
                </c:pt>
                <c:pt idx="80">
                  <c:v>2005</c:v>
                </c:pt>
                <c:pt idx="81">
                  <c:v>2006</c:v>
                </c:pt>
                <c:pt idx="82">
                  <c:v>2007</c:v>
                </c:pt>
                <c:pt idx="83">
                  <c:v>2008</c:v>
                </c:pt>
                <c:pt idx="84">
                  <c:v>2009</c:v>
                </c:pt>
                <c:pt idx="85">
                  <c:v>2010</c:v>
                </c:pt>
                <c:pt idx="86">
                  <c:v>2011</c:v>
                </c:pt>
                <c:pt idx="87">
                  <c:v>2012</c:v>
                </c:pt>
                <c:pt idx="88">
                  <c:v>2013</c:v>
                </c:pt>
                <c:pt idx="89">
                  <c:v>2014</c:v>
                </c:pt>
                <c:pt idx="90">
                  <c:v>2015</c:v>
                </c:pt>
                <c:pt idx="91">
                  <c:v>2016</c:v>
                </c:pt>
                <c:pt idx="92">
                  <c:v>2017</c:v>
                </c:pt>
                <c:pt idx="93">
                  <c:v>2018</c:v>
                </c:pt>
                <c:pt idx="94">
                  <c:v>2019</c:v>
                </c:pt>
              </c:numCache>
            </c:numRef>
          </c:cat>
          <c:val>
            <c:numRef>
              <c:f>Sheet7!$C$2:$C$96</c:f>
              <c:numCache>
                <c:formatCode>General</c:formatCode>
                <c:ptCount val="95"/>
                <c:pt idx="0">
                  <c:v>494</c:v>
                </c:pt>
                <c:pt idx="1">
                  <c:v>537</c:v>
                </c:pt>
                <c:pt idx="2">
                  <c:v>580</c:v>
                </c:pt>
                <c:pt idx="3">
                  <c:v>621</c:v>
                </c:pt>
                <c:pt idx="4">
                  <c:v>708</c:v>
                </c:pt>
                <c:pt idx="5">
                  <c:v>726</c:v>
                </c:pt>
                <c:pt idx="6">
                  <c:v>719</c:v>
                </c:pt>
                <c:pt idx="7">
                  <c:v>692</c:v>
                </c:pt>
                <c:pt idx="8">
                  <c:v>689</c:v>
                </c:pt>
                <c:pt idx="9">
                  <c:v>687</c:v>
                </c:pt>
                <c:pt idx="10">
                  <c:v>698</c:v>
                </c:pt>
                <c:pt idx="11">
                  <c:v>727</c:v>
                </c:pt>
                <c:pt idx="12">
                  <c:v>763</c:v>
                </c:pt>
                <c:pt idx="13">
                  <c:v>757</c:v>
                </c:pt>
                <c:pt idx="14">
                  <c:v>761</c:v>
                </c:pt>
                <c:pt idx="15">
                  <c:v>771</c:v>
                </c:pt>
                <c:pt idx="16">
                  <c:v>781</c:v>
                </c:pt>
                <c:pt idx="17">
                  <c:v>785</c:v>
                </c:pt>
                <c:pt idx="18">
                  <c:v>794</c:v>
                </c:pt>
                <c:pt idx="19">
                  <c:v>811</c:v>
                </c:pt>
                <c:pt idx="20">
                  <c:v>837</c:v>
                </c:pt>
                <c:pt idx="21">
                  <c:v>887</c:v>
                </c:pt>
                <c:pt idx="22">
                  <c:v>922</c:v>
                </c:pt>
                <c:pt idx="23">
                  <c:v>946</c:v>
                </c:pt>
                <c:pt idx="24">
                  <c:v>971</c:v>
                </c:pt>
                <c:pt idx="25">
                  <c:v>992</c:v>
                </c:pt>
                <c:pt idx="26">
                  <c:v>1011</c:v>
                </c:pt>
                <c:pt idx="27">
                  <c:v>1025</c:v>
                </c:pt>
                <c:pt idx="28">
                  <c:v>1025</c:v>
                </c:pt>
                <c:pt idx="29">
                  <c:v>1031</c:v>
                </c:pt>
                <c:pt idx="30">
                  <c:v>1033</c:v>
                </c:pt>
                <c:pt idx="31">
                  <c:v>1035</c:v>
                </c:pt>
                <c:pt idx="32">
                  <c:v>1051</c:v>
                </c:pt>
                <c:pt idx="33">
                  <c:v>1045</c:v>
                </c:pt>
                <c:pt idx="34">
                  <c:v>1066</c:v>
                </c:pt>
                <c:pt idx="35">
                  <c:v>1097</c:v>
                </c:pt>
                <c:pt idx="36">
                  <c:v>1117</c:v>
                </c:pt>
                <c:pt idx="37">
                  <c:v>1963</c:v>
                </c:pt>
                <c:pt idx="38">
                  <c:v>1992</c:v>
                </c:pt>
                <c:pt idx="39">
                  <c:v>2046</c:v>
                </c:pt>
                <c:pt idx="40">
                  <c:v>2090</c:v>
                </c:pt>
                <c:pt idx="41">
                  <c:v>2104</c:v>
                </c:pt>
                <c:pt idx="42">
                  <c:v>2109</c:v>
                </c:pt>
                <c:pt idx="43">
                  <c:v>2124</c:v>
                </c:pt>
                <c:pt idx="44">
                  <c:v>2237</c:v>
                </c:pt>
                <c:pt idx="45">
                  <c:v>2320</c:v>
                </c:pt>
                <c:pt idx="46">
                  <c:v>2430</c:v>
                </c:pt>
                <c:pt idx="47">
                  <c:v>5430</c:v>
                </c:pt>
                <c:pt idx="48">
                  <c:v>5168</c:v>
                </c:pt>
                <c:pt idx="49">
                  <c:v>4944</c:v>
                </c:pt>
                <c:pt idx="50">
                  <c:v>4900</c:v>
                </c:pt>
                <c:pt idx="51">
                  <c:v>4911</c:v>
                </c:pt>
                <c:pt idx="52">
                  <c:v>4826</c:v>
                </c:pt>
                <c:pt idx="53">
                  <c:v>4729</c:v>
                </c:pt>
                <c:pt idx="54">
                  <c:v>4669</c:v>
                </c:pt>
                <c:pt idx="55">
                  <c:v>4830</c:v>
                </c:pt>
                <c:pt idx="56">
                  <c:v>5199</c:v>
                </c:pt>
                <c:pt idx="57">
                  <c:v>5139</c:v>
                </c:pt>
                <c:pt idx="58">
                  <c:v>5704</c:v>
                </c:pt>
                <c:pt idx="59">
                  <c:v>5828</c:v>
                </c:pt>
                <c:pt idx="60">
                  <c:v>5802</c:v>
                </c:pt>
                <c:pt idx="61">
                  <c:v>6068</c:v>
                </c:pt>
                <c:pt idx="62">
                  <c:v>6341</c:v>
                </c:pt>
                <c:pt idx="63">
                  <c:v>6074</c:v>
                </c:pt>
                <c:pt idx="64">
                  <c:v>5879</c:v>
                </c:pt>
                <c:pt idx="65">
                  <c:v>5729</c:v>
                </c:pt>
                <c:pt idx="66">
                  <c:v>5770</c:v>
                </c:pt>
                <c:pt idx="67">
                  <c:v>5912</c:v>
                </c:pt>
                <c:pt idx="68">
                  <c:v>6439</c:v>
                </c:pt>
                <c:pt idx="69">
                  <c:v>6749</c:v>
                </c:pt>
                <c:pt idx="70">
                  <c:v>6980</c:v>
                </c:pt>
                <c:pt idx="71">
                  <c:v>7429</c:v>
                </c:pt>
                <c:pt idx="72">
                  <c:v>7432</c:v>
                </c:pt>
                <c:pt idx="73">
                  <c:v>7025</c:v>
                </c:pt>
                <c:pt idx="74">
                  <c:v>6710</c:v>
                </c:pt>
                <c:pt idx="75">
                  <c:v>6420</c:v>
                </c:pt>
                <c:pt idx="76">
                  <c:v>5737</c:v>
                </c:pt>
                <c:pt idx="77">
                  <c:v>5330</c:v>
                </c:pt>
                <c:pt idx="78">
                  <c:v>5017</c:v>
                </c:pt>
                <c:pt idx="79">
                  <c:v>4927</c:v>
                </c:pt>
                <c:pt idx="80">
                  <c:v>4834</c:v>
                </c:pt>
                <c:pt idx="81">
                  <c:v>4766</c:v>
                </c:pt>
                <c:pt idx="82">
                  <c:v>4647</c:v>
                </c:pt>
                <c:pt idx="83">
                  <c:v>4370</c:v>
                </c:pt>
                <c:pt idx="84">
                  <c:v>4118</c:v>
                </c:pt>
                <c:pt idx="85">
                  <c:v>3968</c:v>
                </c:pt>
                <c:pt idx="86">
                  <c:v>3809</c:v>
                </c:pt>
                <c:pt idx="87">
                  <c:v>3686</c:v>
                </c:pt>
                <c:pt idx="88">
                  <c:v>3683</c:v>
                </c:pt>
                <c:pt idx="89">
                  <c:v>3787</c:v>
                </c:pt>
                <c:pt idx="90">
                  <c:v>3748</c:v>
                </c:pt>
                <c:pt idx="91">
                  <c:v>3602</c:v>
                </c:pt>
                <c:pt idx="92">
                  <c:v>3565</c:v>
                </c:pt>
                <c:pt idx="93">
                  <c:v>3591</c:v>
                </c:pt>
                <c:pt idx="94">
                  <c:v>3577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591-45AE-BAEF-89B63FA0D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1055295"/>
        <c:axId val="1811049471"/>
      </c:lineChart>
      <c:catAx>
        <c:axId val="1811055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1049471"/>
        <c:crosses val="autoZero"/>
        <c:auto val="1"/>
        <c:lblAlgn val="ctr"/>
        <c:lblOffset val="100"/>
        <c:noMultiLvlLbl val="0"/>
      </c:catAx>
      <c:valAx>
        <c:axId val="1811049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1055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# unique firms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Sheet7!$D$1</c:f>
              <c:strCache>
                <c:ptCount val="1"/>
                <c:pt idx="0">
                  <c:v>crsp-compustat-merge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60"/>
              <c:layout>
                <c:manualLayout>
                  <c:x val="0.1115670835263239"/>
                  <c:y val="3.317547984227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5218A8C-78BB-4E25-8472-F645E9E304E9}" type="SERIESNAME">
                      <a:rPr lang="en-US" sz="1400" smtClean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[SERIES NAME]</a:t>
                    </a:fld>
                    <a:r>
                      <a:rPr lang="en-US" sz="1400" dirty="0" smtClean="0">
                        <a:solidFill>
                          <a:schemeClr val="bg1"/>
                        </a:solidFill>
                      </a:rPr>
                      <a:t> (</a:t>
                    </a:r>
                    <a:r>
                      <a:rPr lang="en-US" sz="1400" dirty="0" err="1" smtClean="0">
                        <a:solidFill>
                          <a:schemeClr val="bg1"/>
                        </a:solidFill>
                      </a:rPr>
                      <a:t>ccm</a:t>
                    </a:r>
                    <a:r>
                      <a:rPr lang="en-US" sz="1400" dirty="0" smtClean="0">
                        <a:solidFill>
                          <a:schemeClr val="bg1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078431372549017"/>
                      <c:h val="0.148451941137689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232-4B76-BCCA-84C0604658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Sheet7!$A$2:$A$96</c:f>
              <c:numCache>
                <c:formatCode>General</c:formatCode>
                <c:ptCount val="95"/>
                <c:pt idx="0">
                  <c:v>1925</c:v>
                </c:pt>
                <c:pt idx="1">
                  <c:v>1926</c:v>
                </c:pt>
                <c:pt idx="2">
                  <c:v>1927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1931</c:v>
                </c:pt>
                <c:pt idx="7">
                  <c:v>1932</c:v>
                </c:pt>
                <c:pt idx="8">
                  <c:v>1933</c:v>
                </c:pt>
                <c:pt idx="9">
                  <c:v>1934</c:v>
                </c:pt>
                <c:pt idx="10">
                  <c:v>1935</c:v>
                </c:pt>
                <c:pt idx="11">
                  <c:v>1936</c:v>
                </c:pt>
                <c:pt idx="12">
                  <c:v>1937</c:v>
                </c:pt>
                <c:pt idx="13">
                  <c:v>1938</c:v>
                </c:pt>
                <c:pt idx="14">
                  <c:v>1939</c:v>
                </c:pt>
                <c:pt idx="15">
                  <c:v>1940</c:v>
                </c:pt>
                <c:pt idx="16">
                  <c:v>1941</c:v>
                </c:pt>
                <c:pt idx="17">
                  <c:v>1942</c:v>
                </c:pt>
                <c:pt idx="18">
                  <c:v>1943</c:v>
                </c:pt>
                <c:pt idx="19">
                  <c:v>1944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  <c:pt idx="63">
                  <c:v>1988</c:v>
                </c:pt>
                <c:pt idx="64">
                  <c:v>1989</c:v>
                </c:pt>
                <c:pt idx="65">
                  <c:v>1990</c:v>
                </c:pt>
                <c:pt idx="66">
                  <c:v>1991</c:v>
                </c:pt>
                <c:pt idx="67">
                  <c:v>1992</c:v>
                </c:pt>
                <c:pt idx="68">
                  <c:v>1993</c:v>
                </c:pt>
                <c:pt idx="69">
                  <c:v>1994</c:v>
                </c:pt>
                <c:pt idx="70">
                  <c:v>1995</c:v>
                </c:pt>
                <c:pt idx="71">
                  <c:v>1996</c:v>
                </c:pt>
                <c:pt idx="72">
                  <c:v>1997</c:v>
                </c:pt>
                <c:pt idx="73">
                  <c:v>1998</c:v>
                </c:pt>
                <c:pt idx="74">
                  <c:v>1999</c:v>
                </c:pt>
                <c:pt idx="75">
                  <c:v>2000</c:v>
                </c:pt>
                <c:pt idx="76">
                  <c:v>2001</c:v>
                </c:pt>
                <c:pt idx="77">
                  <c:v>2002</c:v>
                </c:pt>
                <c:pt idx="78">
                  <c:v>2003</c:v>
                </c:pt>
                <c:pt idx="79">
                  <c:v>2004</c:v>
                </c:pt>
                <c:pt idx="80">
                  <c:v>2005</c:v>
                </c:pt>
                <c:pt idx="81">
                  <c:v>2006</c:v>
                </c:pt>
                <c:pt idx="82">
                  <c:v>2007</c:v>
                </c:pt>
                <c:pt idx="83">
                  <c:v>2008</c:v>
                </c:pt>
                <c:pt idx="84">
                  <c:v>2009</c:v>
                </c:pt>
                <c:pt idx="85">
                  <c:v>2010</c:v>
                </c:pt>
                <c:pt idx="86">
                  <c:v>2011</c:v>
                </c:pt>
                <c:pt idx="87">
                  <c:v>2012</c:v>
                </c:pt>
                <c:pt idx="88">
                  <c:v>2013</c:v>
                </c:pt>
                <c:pt idx="89">
                  <c:v>2014</c:v>
                </c:pt>
                <c:pt idx="90">
                  <c:v>2015</c:v>
                </c:pt>
                <c:pt idx="91">
                  <c:v>2016</c:v>
                </c:pt>
                <c:pt idx="92">
                  <c:v>2017</c:v>
                </c:pt>
                <c:pt idx="93">
                  <c:v>2018</c:v>
                </c:pt>
                <c:pt idx="94">
                  <c:v>2019</c:v>
                </c:pt>
              </c:numCache>
            </c:numRef>
          </c:cat>
          <c:val>
            <c:numRef>
              <c:f>Sheet7!$D$2:$D$96</c:f>
              <c:numCache>
                <c:formatCode>General</c:formatCode>
                <c:ptCount val="95"/>
                <c:pt idx="25">
                  <c:v>307</c:v>
                </c:pt>
                <c:pt idx="26">
                  <c:v>403</c:v>
                </c:pt>
                <c:pt idx="27">
                  <c:v>413</c:v>
                </c:pt>
                <c:pt idx="28">
                  <c:v>421</c:v>
                </c:pt>
                <c:pt idx="29">
                  <c:v>424</c:v>
                </c:pt>
                <c:pt idx="30">
                  <c:v>429</c:v>
                </c:pt>
                <c:pt idx="31">
                  <c:v>438</c:v>
                </c:pt>
                <c:pt idx="32">
                  <c:v>443</c:v>
                </c:pt>
                <c:pt idx="33">
                  <c:v>451</c:v>
                </c:pt>
                <c:pt idx="34">
                  <c:v>456</c:v>
                </c:pt>
                <c:pt idx="35">
                  <c:v>519</c:v>
                </c:pt>
                <c:pt idx="36">
                  <c:v>537</c:v>
                </c:pt>
                <c:pt idx="37">
                  <c:v>871</c:v>
                </c:pt>
                <c:pt idx="38">
                  <c:v>1002</c:v>
                </c:pt>
                <c:pt idx="39">
                  <c:v>1105</c:v>
                </c:pt>
                <c:pt idx="40">
                  <c:v>1240</c:v>
                </c:pt>
                <c:pt idx="41">
                  <c:v>1506</c:v>
                </c:pt>
                <c:pt idx="42">
                  <c:v>1590</c:v>
                </c:pt>
                <c:pt idx="43">
                  <c:v>1744</c:v>
                </c:pt>
                <c:pt idx="44">
                  <c:v>1896</c:v>
                </c:pt>
                <c:pt idx="45">
                  <c:v>1970</c:v>
                </c:pt>
                <c:pt idx="46">
                  <c:v>2078</c:v>
                </c:pt>
                <c:pt idx="47">
                  <c:v>2856</c:v>
                </c:pt>
                <c:pt idx="48">
                  <c:v>3523</c:v>
                </c:pt>
                <c:pt idx="49">
                  <c:v>3648</c:v>
                </c:pt>
                <c:pt idx="50">
                  <c:v>3603</c:v>
                </c:pt>
                <c:pt idx="51">
                  <c:v>3612</c:v>
                </c:pt>
                <c:pt idx="52">
                  <c:v>3570</c:v>
                </c:pt>
                <c:pt idx="53">
                  <c:v>3609</c:v>
                </c:pt>
                <c:pt idx="54">
                  <c:v>3810</c:v>
                </c:pt>
                <c:pt idx="55">
                  <c:v>3950</c:v>
                </c:pt>
                <c:pt idx="56">
                  <c:v>4232</c:v>
                </c:pt>
                <c:pt idx="57">
                  <c:v>4355</c:v>
                </c:pt>
                <c:pt idx="58">
                  <c:v>4592</c:v>
                </c:pt>
                <c:pt idx="59">
                  <c:v>4772</c:v>
                </c:pt>
                <c:pt idx="60">
                  <c:v>4748</c:v>
                </c:pt>
                <c:pt idx="61">
                  <c:v>4813</c:v>
                </c:pt>
                <c:pt idx="62">
                  <c:v>5039</c:v>
                </c:pt>
                <c:pt idx="63">
                  <c:v>5003</c:v>
                </c:pt>
                <c:pt idx="64">
                  <c:v>4854</c:v>
                </c:pt>
                <c:pt idx="65">
                  <c:v>4803</c:v>
                </c:pt>
                <c:pt idx="66">
                  <c:v>4850</c:v>
                </c:pt>
                <c:pt idx="67">
                  <c:v>4986</c:v>
                </c:pt>
                <c:pt idx="68">
                  <c:v>5954</c:v>
                </c:pt>
                <c:pt idx="69">
                  <c:v>6298</c:v>
                </c:pt>
                <c:pt idx="70">
                  <c:v>6457</c:v>
                </c:pt>
                <c:pt idx="71">
                  <c:v>6911</c:v>
                </c:pt>
                <c:pt idx="72">
                  <c:v>6931</c:v>
                </c:pt>
                <c:pt idx="73">
                  <c:v>6569</c:v>
                </c:pt>
                <c:pt idx="74">
                  <c:v>6316</c:v>
                </c:pt>
                <c:pt idx="75">
                  <c:v>6076</c:v>
                </c:pt>
                <c:pt idx="76">
                  <c:v>5455</c:v>
                </c:pt>
                <c:pt idx="77">
                  <c:v>5067</c:v>
                </c:pt>
                <c:pt idx="78">
                  <c:v>4767</c:v>
                </c:pt>
                <c:pt idx="79">
                  <c:v>4697</c:v>
                </c:pt>
                <c:pt idx="80">
                  <c:v>4589</c:v>
                </c:pt>
                <c:pt idx="81">
                  <c:v>4510</c:v>
                </c:pt>
                <c:pt idx="82">
                  <c:v>4392</c:v>
                </c:pt>
                <c:pt idx="83">
                  <c:v>4147</c:v>
                </c:pt>
                <c:pt idx="84">
                  <c:v>3926</c:v>
                </c:pt>
                <c:pt idx="85">
                  <c:v>3775</c:v>
                </c:pt>
                <c:pt idx="86">
                  <c:v>3647</c:v>
                </c:pt>
                <c:pt idx="87">
                  <c:v>3524</c:v>
                </c:pt>
                <c:pt idx="88">
                  <c:v>3536</c:v>
                </c:pt>
                <c:pt idx="89">
                  <c:v>3658</c:v>
                </c:pt>
                <c:pt idx="90">
                  <c:v>3615</c:v>
                </c:pt>
                <c:pt idx="91">
                  <c:v>3501</c:v>
                </c:pt>
                <c:pt idx="92">
                  <c:v>3463</c:v>
                </c:pt>
                <c:pt idx="93">
                  <c:v>3478</c:v>
                </c:pt>
                <c:pt idx="94">
                  <c:v>3416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32-4B76-BCCA-84C060465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1055295"/>
        <c:axId val="1811049471"/>
      </c:areaChart>
      <c:lineChart>
        <c:grouping val="standard"/>
        <c:varyColors val="0"/>
        <c:ser>
          <c:idx val="0"/>
          <c:order val="0"/>
          <c:tx>
            <c:strRef>
              <c:f>Sheet7!$B$1</c:f>
              <c:strCache>
                <c:ptCount val="1"/>
                <c:pt idx="0">
                  <c:v>compustat</c:v>
                </c:pt>
              </c:strCache>
            </c:strRef>
          </c:tx>
          <c:spPr>
            <a:ln w="28575" cap="rnd">
              <a:solidFill>
                <a:schemeClr val="accent1">
                  <a:alpha val="49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44"/>
              <c:layout>
                <c:manualLayout>
                  <c:x val="-0.25294117647058828"/>
                  <c:y val="-5.3712480252764552E-2"/>
                </c:manualLayout>
              </c:layout>
              <c:tx>
                <c:rich>
                  <a:bodyPr/>
                  <a:lstStyle/>
                  <a:p>
                    <a:fld id="{FA14F703-4AAF-40D7-94C8-FC70E56C3620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232-4B76-BCCA-84C0604658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Sheet7!$A$2:$A$96</c:f>
              <c:numCache>
                <c:formatCode>General</c:formatCode>
                <c:ptCount val="95"/>
                <c:pt idx="0">
                  <c:v>1925</c:v>
                </c:pt>
                <c:pt idx="1">
                  <c:v>1926</c:v>
                </c:pt>
                <c:pt idx="2">
                  <c:v>1927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1931</c:v>
                </c:pt>
                <c:pt idx="7">
                  <c:v>1932</c:v>
                </c:pt>
                <c:pt idx="8">
                  <c:v>1933</c:v>
                </c:pt>
                <c:pt idx="9">
                  <c:v>1934</c:v>
                </c:pt>
                <c:pt idx="10">
                  <c:v>1935</c:v>
                </c:pt>
                <c:pt idx="11">
                  <c:v>1936</c:v>
                </c:pt>
                <c:pt idx="12">
                  <c:v>1937</c:v>
                </c:pt>
                <c:pt idx="13">
                  <c:v>1938</c:v>
                </c:pt>
                <c:pt idx="14">
                  <c:v>1939</c:v>
                </c:pt>
                <c:pt idx="15">
                  <c:v>1940</c:v>
                </c:pt>
                <c:pt idx="16">
                  <c:v>1941</c:v>
                </c:pt>
                <c:pt idx="17">
                  <c:v>1942</c:v>
                </c:pt>
                <c:pt idx="18">
                  <c:v>1943</c:v>
                </c:pt>
                <c:pt idx="19">
                  <c:v>1944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  <c:pt idx="63">
                  <c:v>1988</c:v>
                </c:pt>
                <c:pt idx="64">
                  <c:v>1989</c:v>
                </c:pt>
                <c:pt idx="65">
                  <c:v>1990</c:v>
                </c:pt>
                <c:pt idx="66">
                  <c:v>1991</c:v>
                </c:pt>
                <c:pt idx="67">
                  <c:v>1992</c:v>
                </c:pt>
                <c:pt idx="68">
                  <c:v>1993</c:v>
                </c:pt>
                <c:pt idx="69">
                  <c:v>1994</c:v>
                </c:pt>
                <c:pt idx="70">
                  <c:v>1995</c:v>
                </c:pt>
                <c:pt idx="71">
                  <c:v>1996</c:v>
                </c:pt>
                <c:pt idx="72">
                  <c:v>1997</c:v>
                </c:pt>
                <c:pt idx="73">
                  <c:v>1998</c:v>
                </c:pt>
                <c:pt idx="74">
                  <c:v>1999</c:v>
                </c:pt>
                <c:pt idx="75">
                  <c:v>2000</c:v>
                </c:pt>
                <c:pt idx="76">
                  <c:v>2001</c:v>
                </c:pt>
                <c:pt idx="77">
                  <c:v>2002</c:v>
                </c:pt>
                <c:pt idx="78">
                  <c:v>2003</c:v>
                </c:pt>
                <c:pt idx="79">
                  <c:v>2004</c:v>
                </c:pt>
                <c:pt idx="80">
                  <c:v>2005</c:v>
                </c:pt>
                <c:pt idx="81">
                  <c:v>2006</c:v>
                </c:pt>
                <c:pt idx="82">
                  <c:v>2007</c:v>
                </c:pt>
                <c:pt idx="83">
                  <c:v>2008</c:v>
                </c:pt>
                <c:pt idx="84">
                  <c:v>2009</c:v>
                </c:pt>
                <c:pt idx="85">
                  <c:v>2010</c:v>
                </c:pt>
                <c:pt idx="86">
                  <c:v>2011</c:v>
                </c:pt>
                <c:pt idx="87">
                  <c:v>2012</c:v>
                </c:pt>
                <c:pt idx="88">
                  <c:v>2013</c:v>
                </c:pt>
                <c:pt idx="89">
                  <c:v>2014</c:v>
                </c:pt>
                <c:pt idx="90">
                  <c:v>2015</c:v>
                </c:pt>
                <c:pt idx="91">
                  <c:v>2016</c:v>
                </c:pt>
                <c:pt idx="92">
                  <c:v>2017</c:v>
                </c:pt>
                <c:pt idx="93">
                  <c:v>2018</c:v>
                </c:pt>
                <c:pt idx="94">
                  <c:v>2019</c:v>
                </c:pt>
              </c:numCache>
            </c:numRef>
          </c:cat>
          <c:val>
            <c:numRef>
              <c:f>Sheet7!$B$2:$B$96</c:f>
              <c:numCache>
                <c:formatCode>General</c:formatCode>
                <c:ptCount val="95"/>
                <c:pt idx="25">
                  <c:v>508</c:v>
                </c:pt>
                <c:pt idx="26">
                  <c:v>687</c:v>
                </c:pt>
                <c:pt idx="27">
                  <c:v>699</c:v>
                </c:pt>
                <c:pt idx="28">
                  <c:v>713</c:v>
                </c:pt>
                <c:pt idx="29">
                  <c:v>727</c:v>
                </c:pt>
                <c:pt idx="30">
                  <c:v>739</c:v>
                </c:pt>
                <c:pt idx="31">
                  <c:v>763</c:v>
                </c:pt>
                <c:pt idx="32">
                  <c:v>811</c:v>
                </c:pt>
                <c:pt idx="33">
                  <c:v>893</c:v>
                </c:pt>
                <c:pt idx="34">
                  <c:v>934</c:v>
                </c:pt>
                <c:pt idx="35">
                  <c:v>1452</c:v>
                </c:pt>
                <c:pt idx="36">
                  <c:v>1636</c:v>
                </c:pt>
                <c:pt idx="37">
                  <c:v>1858</c:v>
                </c:pt>
                <c:pt idx="38">
                  <c:v>2037</c:v>
                </c:pt>
                <c:pt idx="39">
                  <c:v>2196</c:v>
                </c:pt>
                <c:pt idx="40">
                  <c:v>2327</c:v>
                </c:pt>
                <c:pt idx="41">
                  <c:v>2489</c:v>
                </c:pt>
                <c:pt idx="42">
                  <c:v>2588</c:v>
                </c:pt>
                <c:pt idx="43">
                  <c:v>3045</c:v>
                </c:pt>
                <c:pt idx="44">
                  <c:v>3370</c:v>
                </c:pt>
                <c:pt idx="45">
                  <c:v>3487</c:v>
                </c:pt>
                <c:pt idx="46">
                  <c:v>3632</c:v>
                </c:pt>
                <c:pt idx="47">
                  <c:v>3888</c:v>
                </c:pt>
                <c:pt idx="48">
                  <c:v>3959</c:v>
                </c:pt>
                <c:pt idx="49">
                  <c:v>4139</c:v>
                </c:pt>
                <c:pt idx="50">
                  <c:v>4071</c:v>
                </c:pt>
                <c:pt idx="51">
                  <c:v>4079</c:v>
                </c:pt>
                <c:pt idx="52">
                  <c:v>4043</c:v>
                </c:pt>
                <c:pt idx="53">
                  <c:v>4070</c:v>
                </c:pt>
                <c:pt idx="54">
                  <c:v>4283</c:v>
                </c:pt>
                <c:pt idx="55">
                  <c:v>4476</c:v>
                </c:pt>
                <c:pt idx="56">
                  <c:v>5062</c:v>
                </c:pt>
                <c:pt idx="57">
                  <c:v>5231</c:v>
                </c:pt>
                <c:pt idx="58">
                  <c:v>5434</c:v>
                </c:pt>
                <c:pt idx="59">
                  <c:v>5569</c:v>
                </c:pt>
                <c:pt idx="60">
                  <c:v>5513</c:v>
                </c:pt>
                <c:pt idx="61">
                  <c:v>5750</c:v>
                </c:pt>
                <c:pt idx="62">
                  <c:v>5899</c:v>
                </c:pt>
                <c:pt idx="63">
                  <c:v>5809</c:v>
                </c:pt>
                <c:pt idx="64">
                  <c:v>5547</c:v>
                </c:pt>
                <c:pt idx="65">
                  <c:v>5434</c:v>
                </c:pt>
                <c:pt idx="66">
                  <c:v>5525</c:v>
                </c:pt>
                <c:pt idx="67">
                  <c:v>5700</c:v>
                </c:pt>
                <c:pt idx="68">
                  <c:v>6660</c:v>
                </c:pt>
                <c:pt idx="69">
                  <c:v>6982</c:v>
                </c:pt>
                <c:pt idx="70">
                  <c:v>7636</c:v>
                </c:pt>
                <c:pt idx="71">
                  <c:v>8191</c:v>
                </c:pt>
                <c:pt idx="72">
                  <c:v>8223</c:v>
                </c:pt>
                <c:pt idx="73">
                  <c:v>8052</c:v>
                </c:pt>
                <c:pt idx="74">
                  <c:v>8208</c:v>
                </c:pt>
                <c:pt idx="75">
                  <c:v>8069</c:v>
                </c:pt>
                <c:pt idx="76">
                  <c:v>7546</c:v>
                </c:pt>
                <c:pt idx="77">
                  <c:v>7094</c:v>
                </c:pt>
                <c:pt idx="78">
                  <c:v>6733</c:v>
                </c:pt>
                <c:pt idx="79">
                  <c:v>6577</c:v>
                </c:pt>
                <c:pt idx="80">
                  <c:v>6372</c:v>
                </c:pt>
                <c:pt idx="81">
                  <c:v>6209</c:v>
                </c:pt>
                <c:pt idx="82">
                  <c:v>6041</c:v>
                </c:pt>
                <c:pt idx="83">
                  <c:v>5712</c:v>
                </c:pt>
                <c:pt idx="84">
                  <c:v>5450</c:v>
                </c:pt>
                <c:pt idx="85">
                  <c:v>5342</c:v>
                </c:pt>
                <c:pt idx="86">
                  <c:v>5254</c:v>
                </c:pt>
                <c:pt idx="87">
                  <c:v>5256</c:v>
                </c:pt>
                <c:pt idx="88">
                  <c:v>5336</c:v>
                </c:pt>
                <c:pt idx="89">
                  <c:v>5383</c:v>
                </c:pt>
                <c:pt idx="90">
                  <c:v>5204</c:v>
                </c:pt>
                <c:pt idx="91">
                  <c:v>4974</c:v>
                </c:pt>
                <c:pt idx="92">
                  <c:v>4815</c:v>
                </c:pt>
                <c:pt idx="93">
                  <c:v>4692</c:v>
                </c:pt>
                <c:pt idx="94">
                  <c:v>4347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32-4B76-BCCA-84C06046582B}"/>
            </c:ext>
          </c:extLst>
        </c:ser>
        <c:ser>
          <c:idx val="1"/>
          <c:order val="1"/>
          <c:tx>
            <c:strRef>
              <c:f>Sheet7!$C$1</c:f>
              <c:strCache>
                <c:ptCount val="1"/>
                <c:pt idx="0">
                  <c:v>crsp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9"/>
              <c:layout>
                <c:manualLayout>
                  <c:x val="-0.12352941176470589"/>
                  <c:y val="-0.15165876777251189"/>
                </c:manualLayout>
              </c:layout>
              <c:tx>
                <c:rich>
                  <a:bodyPr/>
                  <a:lstStyle/>
                  <a:p>
                    <a:fld id="{38404152-C4D0-40AC-A0BA-11C788E6E6E6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232-4B76-BCCA-84C0604658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Sheet7!$A$2:$A$96</c:f>
              <c:numCache>
                <c:formatCode>General</c:formatCode>
                <c:ptCount val="95"/>
                <c:pt idx="0">
                  <c:v>1925</c:v>
                </c:pt>
                <c:pt idx="1">
                  <c:v>1926</c:v>
                </c:pt>
                <c:pt idx="2">
                  <c:v>1927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1931</c:v>
                </c:pt>
                <c:pt idx="7">
                  <c:v>1932</c:v>
                </c:pt>
                <c:pt idx="8">
                  <c:v>1933</c:v>
                </c:pt>
                <c:pt idx="9">
                  <c:v>1934</c:v>
                </c:pt>
                <c:pt idx="10">
                  <c:v>1935</c:v>
                </c:pt>
                <c:pt idx="11">
                  <c:v>1936</c:v>
                </c:pt>
                <c:pt idx="12">
                  <c:v>1937</c:v>
                </c:pt>
                <c:pt idx="13">
                  <c:v>1938</c:v>
                </c:pt>
                <c:pt idx="14">
                  <c:v>1939</c:v>
                </c:pt>
                <c:pt idx="15">
                  <c:v>1940</c:v>
                </c:pt>
                <c:pt idx="16">
                  <c:v>1941</c:v>
                </c:pt>
                <c:pt idx="17">
                  <c:v>1942</c:v>
                </c:pt>
                <c:pt idx="18">
                  <c:v>1943</c:v>
                </c:pt>
                <c:pt idx="19">
                  <c:v>1944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  <c:pt idx="63">
                  <c:v>1988</c:v>
                </c:pt>
                <c:pt idx="64">
                  <c:v>1989</c:v>
                </c:pt>
                <c:pt idx="65">
                  <c:v>1990</c:v>
                </c:pt>
                <c:pt idx="66">
                  <c:v>1991</c:v>
                </c:pt>
                <c:pt idx="67">
                  <c:v>1992</c:v>
                </c:pt>
                <c:pt idx="68">
                  <c:v>1993</c:v>
                </c:pt>
                <c:pt idx="69">
                  <c:v>1994</c:v>
                </c:pt>
                <c:pt idx="70">
                  <c:v>1995</c:v>
                </c:pt>
                <c:pt idx="71">
                  <c:v>1996</c:v>
                </c:pt>
                <c:pt idx="72">
                  <c:v>1997</c:v>
                </c:pt>
                <c:pt idx="73">
                  <c:v>1998</c:v>
                </c:pt>
                <c:pt idx="74">
                  <c:v>1999</c:v>
                </c:pt>
                <c:pt idx="75">
                  <c:v>2000</c:v>
                </c:pt>
                <c:pt idx="76">
                  <c:v>2001</c:v>
                </c:pt>
                <c:pt idx="77">
                  <c:v>2002</c:v>
                </c:pt>
                <c:pt idx="78">
                  <c:v>2003</c:v>
                </c:pt>
                <c:pt idx="79">
                  <c:v>2004</c:v>
                </c:pt>
                <c:pt idx="80">
                  <c:v>2005</c:v>
                </c:pt>
                <c:pt idx="81">
                  <c:v>2006</c:v>
                </c:pt>
                <c:pt idx="82">
                  <c:v>2007</c:v>
                </c:pt>
                <c:pt idx="83">
                  <c:v>2008</c:v>
                </c:pt>
                <c:pt idx="84">
                  <c:v>2009</c:v>
                </c:pt>
                <c:pt idx="85">
                  <c:v>2010</c:v>
                </c:pt>
                <c:pt idx="86">
                  <c:v>2011</c:v>
                </c:pt>
                <c:pt idx="87">
                  <c:v>2012</c:v>
                </c:pt>
                <c:pt idx="88">
                  <c:v>2013</c:v>
                </c:pt>
                <c:pt idx="89">
                  <c:v>2014</c:v>
                </c:pt>
                <c:pt idx="90">
                  <c:v>2015</c:v>
                </c:pt>
                <c:pt idx="91">
                  <c:v>2016</c:v>
                </c:pt>
                <c:pt idx="92">
                  <c:v>2017</c:v>
                </c:pt>
                <c:pt idx="93">
                  <c:v>2018</c:v>
                </c:pt>
                <c:pt idx="94">
                  <c:v>2019</c:v>
                </c:pt>
              </c:numCache>
            </c:numRef>
          </c:cat>
          <c:val>
            <c:numRef>
              <c:f>Sheet7!$C$2:$C$96</c:f>
              <c:numCache>
                <c:formatCode>General</c:formatCode>
                <c:ptCount val="95"/>
                <c:pt idx="0">
                  <c:v>494</c:v>
                </c:pt>
                <c:pt idx="1">
                  <c:v>537</c:v>
                </c:pt>
                <c:pt idx="2">
                  <c:v>580</c:v>
                </c:pt>
                <c:pt idx="3">
                  <c:v>621</c:v>
                </c:pt>
                <c:pt idx="4">
                  <c:v>708</c:v>
                </c:pt>
                <c:pt idx="5">
                  <c:v>726</c:v>
                </c:pt>
                <c:pt idx="6">
                  <c:v>719</c:v>
                </c:pt>
                <c:pt idx="7">
                  <c:v>692</c:v>
                </c:pt>
                <c:pt idx="8">
                  <c:v>689</c:v>
                </c:pt>
                <c:pt idx="9">
                  <c:v>687</c:v>
                </c:pt>
                <c:pt idx="10">
                  <c:v>698</c:v>
                </c:pt>
                <c:pt idx="11">
                  <c:v>727</c:v>
                </c:pt>
                <c:pt idx="12">
                  <c:v>763</c:v>
                </c:pt>
                <c:pt idx="13">
                  <c:v>757</c:v>
                </c:pt>
                <c:pt idx="14">
                  <c:v>761</c:v>
                </c:pt>
                <c:pt idx="15">
                  <c:v>771</c:v>
                </c:pt>
                <c:pt idx="16">
                  <c:v>781</c:v>
                </c:pt>
                <c:pt idx="17">
                  <c:v>785</c:v>
                </c:pt>
                <c:pt idx="18">
                  <c:v>794</c:v>
                </c:pt>
                <c:pt idx="19">
                  <c:v>811</c:v>
                </c:pt>
                <c:pt idx="20">
                  <c:v>837</c:v>
                </c:pt>
                <c:pt idx="21">
                  <c:v>887</c:v>
                </c:pt>
                <c:pt idx="22">
                  <c:v>922</c:v>
                </c:pt>
                <c:pt idx="23">
                  <c:v>946</c:v>
                </c:pt>
                <c:pt idx="24">
                  <c:v>971</c:v>
                </c:pt>
                <c:pt idx="25">
                  <c:v>992</c:v>
                </c:pt>
                <c:pt idx="26">
                  <c:v>1011</c:v>
                </c:pt>
                <c:pt idx="27">
                  <c:v>1025</c:v>
                </c:pt>
                <c:pt idx="28">
                  <c:v>1025</c:v>
                </c:pt>
                <c:pt idx="29">
                  <c:v>1031</c:v>
                </c:pt>
                <c:pt idx="30">
                  <c:v>1033</c:v>
                </c:pt>
                <c:pt idx="31">
                  <c:v>1035</c:v>
                </c:pt>
                <c:pt idx="32">
                  <c:v>1051</c:v>
                </c:pt>
                <c:pt idx="33">
                  <c:v>1045</c:v>
                </c:pt>
                <c:pt idx="34">
                  <c:v>1066</c:v>
                </c:pt>
                <c:pt idx="35">
                  <c:v>1097</c:v>
                </c:pt>
                <c:pt idx="36">
                  <c:v>1117</c:v>
                </c:pt>
                <c:pt idx="37">
                  <c:v>1963</c:v>
                </c:pt>
                <c:pt idx="38">
                  <c:v>1992</c:v>
                </c:pt>
                <c:pt idx="39">
                  <c:v>2046</c:v>
                </c:pt>
                <c:pt idx="40">
                  <c:v>2090</c:v>
                </c:pt>
                <c:pt idx="41">
                  <c:v>2104</c:v>
                </c:pt>
                <c:pt idx="42">
                  <c:v>2109</c:v>
                </c:pt>
                <c:pt idx="43">
                  <c:v>2124</c:v>
                </c:pt>
                <c:pt idx="44">
                  <c:v>2237</c:v>
                </c:pt>
                <c:pt idx="45">
                  <c:v>2320</c:v>
                </c:pt>
                <c:pt idx="46">
                  <c:v>2430</c:v>
                </c:pt>
                <c:pt idx="47">
                  <c:v>5430</c:v>
                </c:pt>
                <c:pt idx="48">
                  <c:v>5168</c:v>
                </c:pt>
                <c:pt idx="49">
                  <c:v>4944</c:v>
                </c:pt>
                <c:pt idx="50">
                  <c:v>4900</c:v>
                </c:pt>
                <c:pt idx="51">
                  <c:v>4911</c:v>
                </c:pt>
                <c:pt idx="52">
                  <c:v>4826</c:v>
                </c:pt>
                <c:pt idx="53">
                  <c:v>4729</c:v>
                </c:pt>
                <c:pt idx="54">
                  <c:v>4669</c:v>
                </c:pt>
                <c:pt idx="55">
                  <c:v>4830</c:v>
                </c:pt>
                <c:pt idx="56">
                  <c:v>5199</c:v>
                </c:pt>
                <c:pt idx="57">
                  <c:v>5139</c:v>
                </c:pt>
                <c:pt idx="58">
                  <c:v>5704</c:v>
                </c:pt>
                <c:pt idx="59">
                  <c:v>5828</c:v>
                </c:pt>
                <c:pt idx="60">
                  <c:v>5802</c:v>
                </c:pt>
                <c:pt idx="61">
                  <c:v>6068</c:v>
                </c:pt>
                <c:pt idx="62">
                  <c:v>6341</c:v>
                </c:pt>
                <c:pt idx="63">
                  <c:v>6074</c:v>
                </c:pt>
                <c:pt idx="64">
                  <c:v>5879</c:v>
                </c:pt>
                <c:pt idx="65">
                  <c:v>5729</c:v>
                </c:pt>
                <c:pt idx="66">
                  <c:v>5770</c:v>
                </c:pt>
                <c:pt idx="67">
                  <c:v>5912</c:v>
                </c:pt>
                <c:pt idx="68">
                  <c:v>6439</c:v>
                </c:pt>
                <c:pt idx="69">
                  <c:v>6749</c:v>
                </c:pt>
                <c:pt idx="70">
                  <c:v>6980</c:v>
                </c:pt>
                <c:pt idx="71">
                  <c:v>7429</c:v>
                </c:pt>
                <c:pt idx="72">
                  <c:v>7432</c:v>
                </c:pt>
                <c:pt idx="73">
                  <c:v>7025</c:v>
                </c:pt>
                <c:pt idx="74">
                  <c:v>6710</c:v>
                </c:pt>
                <c:pt idx="75">
                  <c:v>6420</c:v>
                </c:pt>
                <c:pt idx="76">
                  <c:v>5737</c:v>
                </c:pt>
                <c:pt idx="77">
                  <c:v>5330</c:v>
                </c:pt>
                <c:pt idx="78">
                  <c:v>5017</c:v>
                </c:pt>
                <c:pt idx="79">
                  <c:v>4927</c:v>
                </c:pt>
                <c:pt idx="80">
                  <c:v>4834</c:v>
                </c:pt>
                <c:pt idx="81">
                  <c:v>4766</c:v>
                </c:pt>
                <c:pt idx="82">
                  <c:v>4647</c:v>
                </c:pt>
                <c:pt idx="83">
                  <c:v>4370</c:v>
                </c:pt>
                <c:pt idx="84">
                  <c:v>4118</c:v>
                </c:pt>
                <c:pt idx="85">
                  <c:v>3968</c:v>
                </c:pt>
                <c:pt idx="86">
                  <c:v>3809</c:v>
                </c:pt>
                <c:pt idx="87">
                  <c:v>3686</c:v>
                </c:pt>
                <c:pt idx="88">
                  <c:v>3683</c:v>
                </c:pt>
                <c:pt idx="89">
                  <c:v>3787</c:v>
                </c:pt>
                <c:pt idx="90">
                  <c:v>3748</c:v>
                </c:pt>
                <c:pt idx="91">
                  <c:v>3602</c:v>
                </c:pt>
                <c:pt idx="92">
                  <c:v>3565</c:v>
                </c:pt>
                <c:pt idx="93">
                  <c:v>3591</c:v>
                </c:pt>
                <c:pt idx="94">
                  <c:v>3577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32-4B76-BCCA-84C060465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1055295"/>
        <c:axId val="1811049471"/>
      </c:lineChart>
      <c:catAx>
        <c:axId val="1811055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1049471"/>
        <c:crosses val="autoZero"/>
        <c:auto val="1"/>
        <c:lblAlgn val="ctr"/>
        <c:lblOffset val="100"/>
        <c:noMultiLvlLbl val="0"/>
      </c:catAx>
      <c:valAx>
        <c:axId val="1811049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1055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320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122" y="0"/>
            <a:ext cx="2972320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C604CD14-512E-4ED5-BC62-E538007162F6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2972320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122" y="8830627"/>
            <a:ext cx="2972320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20639290-6861-4206-AFE3-4D55B2340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052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F596556E-D92C-4943-8DC9-CB9A7CAB134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068ADE0E-12BD-4DC4-8CFC-B74AF52C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543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this</a:t>
            </a:r>
            <a:r>
              <a:rPr lang="en-US" baseline="0" dirty="0" smtClean="0"/>
              <a:t> WRDS Presentation about Coverage of CRSP Stock data…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08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52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you see the number of </a:t>
            </a:r>
            <a:r>
              <a:rPr lang="en-US" dirty="0" err="1" smtClean="0"/>
              <a:t>uniques</a:t>
            </a:r>
            <a:r>
              <a:rPr lang="en-US" dirty="0" smtClean="0"/>
              <a:t> companies</a:t>
            </a:r>
            <a:r>
              <a:rPr lang="en-US" baseline="0" dirty="0" smtClean="0"/>
              <a:t> in CRSP.</a:t>
            </a:r>
          </a:p>
          <a:p>
            <a:endParaRPr lang="en-US" dirty="0" smtClean="0"/>
          </a:p>
          <a:p>
            <a:r>
              <a:rPr lang="en-US" sz="1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shrcd</a:t>
            </a: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(</a:t>
            </a:r>
            <a:r>
              <a: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</a:t>
            </a:r>
            <a:r>
              <a: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 stocks</a:t>
            </a:r>
          </a:p>
          <a:p>
            <a:r>
              <a: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</a:t>
            </a:r>
            <a:r>
              <a:rPr lang="en-US" sz="16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adrs</a:t>
            </a:r>
            <a:r>
              <a: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</a:t>
            </a:r>
            <a:r>
              <a:rPr lang="en-US" sz="16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incorporated outside the US</a:t>
            </a:r>
          </a:p>
          <a:p>
            <a:r>
              <a:rPr lang="en-US" sz="16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Securities are Listed in major stock exchanges. CRSP exchanges are NYSE, AMEX (NYSE mkt), NASDAQ, </a:t>
            </a:r>
            <a:r>
              <a:rPr lang="en-US" sz="16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Arca</a:t>
            </a:r>
            <a:r>
              <a:rPr lang="en-US" sz="16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BATs.  </a:t>
            </a:r>
          </a:p>
          <a:p>
            <a:r>
              <a:rPr lang="en-US" sz="16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other exchanges. No OTC securities.</a:t>
            </a:r>
          </a:p>
          <a:p>
            <a:r>
              <a:rPr lang="en-US" sz="16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CRSP keeps historical exchange codes at any point in time so universe is very well define.</a:t>
            </a:r>
            <a:endParaRPr lang="en-US" sz="16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41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added the time series of </a:t>
            </a:r>
            <a:r>
              <a:rPr lang="en-US" dirty="0" err="1" smtClean="0"/>
              <a:t>uniques</a:t>
            </a:r>
            <a:r>
              <a:rPr lang="en-US" dirty="0" smtClean="0"/>
              <a:t> companies</a:t>
            </a:r>
            <a:r>
              <a:rPr lang="en-US" baseline="0" dirty="0" smtClean="0"/>
              <a:t> in Compustat. The blue line.</a:t>
            </a:r>
          </a:p>
          <a:p>
            <a:r>
              <a:rPr lang="en-US" dirty="0" smtClean="0"/>
              <a:t>It was extracted from Annual Compustat </a:t>
            </a:r>
            <a:r>
              <a:rPr lang="en-US" dirty="0" err="1" smtClean="0"/>
              <a:t>NorthAmerica</a:t>
            </a:r>
            <a:r>
              <a:rPr lang="en-US" dirty="0" smtClean="0"/>
              <a:t> database.</a:t>
            </a:r>
          </a:p>
          <a:p>
            <a:r>
              <a:rPr lang="en-US" dirty="0" smtClean="0"/>
              <a:t>To be part of this sample, the company has to have valid data (total assets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gt</a:t>
            </a:r>
            <a:r>
              <a:rPr lang="en-US" baseline="0" dirty="0" smtClean="0"/>
              <a:t> 0) and traded stock ( price&gt;0).</a:t>
            </a:r>
            <a:br>
              <a:rPr lang="en-US" baseline="0" dirty="0" smtClean="0"/>
            </a:br>
            <a:r>
              <a:rPr lang="en-US" baseline="0" dirty="0" smtClean="0"/>
              <a:t>We also added to be close to CRSP coverage definition :</a:t>
            </a:r>
          </a:p>
          <a:p>
            <a:r>
              <a:rPr lang="en-US" baseline="0" dirty="0" smtClean="0"/>
              <a:t>FIC=USA</a:t>
            </a:r>
          </a:p>
          <a:p>
            <a:r>
              <a:rPr lang="en-US" dirty="0" smtClean="0"/>
              <a:t>However, Compustat NA does not provide historical exchange codes:</a:t>
            </a:r>
          </a:p>
          <a:p>
            <a:r>
              <a:rPr lang="en-US" dirty="0" smtClean="0"/>
              <a:t>So this sample include</a:t>
            </a:r>
            <a:r>
              <a:rPr lang="en-US" baseline="0" dirty="0" smtClean="0"/>
              <a:t> Compustat firms whose stock trades in exchanges different than CRSP exchanges. And more important, it could include companies that trade OTC (not in WRDS).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87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you see the number of </a:t>
            </a:r>
            <a:r>
              <a:rPr lang="en-US" dirty="0" err="1" smtClean="0"/>
              <a:t>uniques</a:t>
            </a:r>
            <a:r>
              <a:rPr lang="en-US" dirty="0" smtClean="0"/>
              <a:t> companies</a:t>
            </a:r>
            <a:r>
              <a:rPr lang="en-US" baseline="0" dirty="0" smtClean="0"/>
              <a:t> that has both prices and accounting data in CRSP and in Compustat.</a:t>
            </a:r>
          </a:p>
          <a:p>
            <a:r>
              <a:rPr lang="en-US" baseline="0" dirty="0" smtClean="0"/>
              <a:t>The CCM coverage is a </a:t>
            </a:r>
            <a:r>
              <a:rPr lang="en-US" baseline="0" dirty="0" err="1" smtClean="0"/>
              <a:t>lil</a:t>
            </a:r>
            <a:r>
              <a:rPr lang="en-US" baseline="0" dirty="0" smtClean="0"/>
              <a:t> lower than CRSP coverage. What we were told is that , to be included in Compustat, the stock of the firm has to have some liquidity.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77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9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86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We’ll cover 4 topics.</a:t>
            </a:r>
          </a:p>
          <a:p>
            <a:r>
              <a:rPr lang="en-US" dirty="0" smtClean="0"/>
              <a:t>Which</a:t>
            </a:r>
            <a:r>
              <a:rPr lang="en-US" baseline="0" dirty="0" smtClean="0"/>
              <a:t> securities are </a:t>
            </a:r>
            <a:r>
              <a:rPr lang="en-US" dirty="0" smtClean="0"/>
              <a:t>included</a:t>
            </a:r>
            <a:r>
              <a:rPr lang="en-US" baseline="0" dirty="0" smtClean="0"/>
              <a:t> and what are not. </a:t>
            </a:r>
            <a:br>
              <a:rPr lang="en-US" baseline="0" dirty="0" smtClean="0"/>
            </a:br>
            <a:r>
              <a:rPr lang="en-US" baseline="0" dirty="0" smtClean="0"/>
              <a:t>Coverage by specific types of securities.</a:t>
            </a:r>
          </a:p>
          <a:p>
            <a:r>
              <a:rPr lang="en-US" baseline="0" dirty="0" smtClean="0"/>
              <a:t>Coverage by Stock Exchanges</a:t>
            </a:r>
          </a:p>
          <a:p>
            <a:r>
              <a:rPr lang="en-US" baseline="0" dirty="0" smtClean="0"/>
              <a:t>Compare CRSP coverage vs Compustat coverage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50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57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33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40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 Common stocks are identified by share code 10 or 11</a:t>
            </a:r>
          </a:p>
          <a:p>
            <a:endParaRPr lang="en-US" dirty="0" smtClean="0"/>
          </a:p>
          <a:p>
            <a:r>
              <a:rPr lang="en-US" dirty="0" smtClean="0"/>
              <a:t>At</a:t>
            </a:r>
            <a:r>
              <a:rPr lang="en-US" baseline="0" dirty="0" smtClean="0"/>
              <a:t> the beginning of the sample, 1926, there were around 600 securities in CRSP.</a:t>
            </a:r>
            <a:br>
              <a:rPr lang="en-US" baseline="0" dirty="0" smtClean="0"/>
            </a:br>
            <a:r>
              <a:rPr lang="en-US" baseline="0" dirty="0" smtClean="0"/>
              <a:t>In 1962, there is a significant jump in coverage due to the addition of stocks trading in the AMERICAN stock exchange.</a:t>
            </a:r>
          </a:p>
          <a:p>
            <a:r>
              <a:rPr lang="en-US" baseline="0" dirty="0" smtClean="0"/>
              <a:t>Then in 1972, there is a more significant increase in the number of common stocks in CRSP by the addition of NASDAQ stock exchange. In this case, there was a significant addition of small firms. </a:t>
            </a:r>
          </a:p>
          <a:p>
            <a:r>
              <a:rPr lang="en-US" baseline="0" dirty="0" smtClean="0"/>
              <a:t>The maximum the number of common stocks happened in 1998 before the DOT-COM bubble burst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08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chart</a:t>
            </a:r>
            <a:r>
              <a:rPr lang="en-US" baseline="0" dirty="0" smtClean="0"/>
              <a:t> on the left you can see the number of ADRs  in CRSP per date . They </a:t>
            </a:r>
            <a:r>
              <a:rPr lang="en-US" dirty="0" smtClean="0"/>
              <a:t>are identified by shares code 31. </a:t>
            </a:r>
          </a:p>
          <a:p>
            <a:r>
              <a:rPr lang="en-US" dirty="0" smtClean="0"/>
              <a:t>There are different types of ADRs. Some of them are in WRDS. The other ones are traded over the counter (OTC) and are</a:t>
            </a:r>
            <a:r>
              <a:rPr lang="en-US" baseline="0" dirty="0" smtClean="0"/>
              <a:t> not in WRDS.</a:t>
            </a:r>
            <a:br>
              <a:rPr lang="en-US" baseline="0" dirty="0" smtClean="0"/>
            </a:br>
            <a:r>
              <a:rPr lang="en-US" baseline="0" dirty="0" smtClean="0"/>
              <a:t>So researchers complement ADRs in CRSP with other sources such as DataStream or Compustat.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chart on the right shows the number of ETFs in CRSP.  Identified by share code 73.</a:t>
            </a:r>
          </a:p>
          <a:p>
            <a:r>
              <a:rPr lang="en-US" baseline="0" dirty="0" smtClean="0"/>
              <a:t>The red line. They are traded basically in two exchanges: ARCA and BATS. </a:t>
            </a:r>
          </a:p>
          <a:p>
            <a:r>
              <a:rPr lang="en-US" baseline="0" dirty="0" smtClean="0"/>
              <a:t>As you can see, at the end of the sample the number of </a:t>
            </a:r>
            <a:r>
              <a:rPr lang="en-US" baseline="0" dirty="0" err="1" smtClean="0"/>
              <a:t>etfs</a:t>
            </a:r>
            <a:r>
              <a:rPr lang="en-US" baseline="0" dirty="0" smtClean="0"/>
              <a:t> are more than 2 thousand. </a:t>
            </a:r>
          </a:p>
          <a:p>
            <a:r>
              <a:rPr lang="en-US" baseline="0" dirty="0" smtClean="0"/>
              <a:t>Being close to the number of common stocks (blue line).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04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35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this slide, you can see the timeline of CRSP coverage. </a:t>
            </a:r>
          </a:p>
          <a:p>
            <a:r>
              <a:rPr lang="en-US" baseline="0" dirty="0" smtClean="0"/>
              <a:t>NYSE was from the beginning.</a:t>
            </a:r>
          </a:p>
          <a:p>
            <a:r>
              <a:rPr lang="en-US" baseline="0" dirty="0" smtClean="0"/>
              <a:t>American Stock exchange securities were added in 1962. First significant jump in coverage.</a:t>
            </a:r>
          </a:p>
          <a:p>
            <a:r>
              <a:rPr lang="en-US" baseline="0" dirty="0" smtClean="0"/>
              <a:t>NASDAQ securities were added in 1972. Second  significant jump in coverage.</a:t>
            </a:r>
          </a:p>
          <a:p>
            <a:r>
              <a:rPr lang="en-US" baseline="0" dirty="0" err="1" smtClean="0"/>
              <a:t>Arca</a:t>
            </a:r>
            <a:r>
              <a:rPr lang="en-US" baseline="0" dirty="0" smtClean="0"/>
              <a:t> and Bats were added in the later years. 2006 and 2012, respectively.</a:t>
            </a:r>
          </a:p>
          <a:p>
            <a:r>
              <a:rPr lang="en-US" baseline="0" dirty="0" err="1" smtClean="0"/>
              <a:t>Arca</a:t>
            </a:r>
            <a:r>
              <a:rPr lang="en-US" baseline="0" dirty="0" smtClean="0"/>
              <a:t> and Bats TRADES are basically for ETFs.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0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" y="554100"/>
            <a:ext cx="2641600" cy="649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15774"/>
            <a:ext cx="77724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64028"/>
            <a:ext cx="77724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125454"/>
            <a:ext cx="77724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262218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6" y="304800"/>
            <a:ext cx="7886700" cy="5943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2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9143999" cy="65035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solidFill>
            <a:schemeClr val="accent1">
              <a:alpha val="85000"/>
            </a:schemeClr>
          </a:solidFill>
        </p:spPr>
        <p:txBody>
          <a:bodyPr lIns="274320" tIns="274320" rIns="274320" bIns="27432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1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7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 rot="10800000" flipV="1">
            <a:off x="0" y="2122400"/>
            <a:ext cx="1463201" cy="4381103"/>
          </a:xfrm>
          <a:custGeom>
            <a:avLst/>
            <a:gdLst>
              <a:gd name="connsiteX0" fmla="*/ 1463201 w 1463201"/>
              <a:gd name="connsiteY0" fmla="*/ 0 h 4381103"/>
              <a:gd name="connsiteX1" fmla="*/ 0 w 1463201"/>
              <a:gd name="connsiteY1" fmla="*/ 4381103 h 4381103"/>
              <a:gd name="connsiteX2" fmla="*/ 1463201 w 1463201"/>
              <a:gd name="connsiteY2" fmla="*/ 4381103 h 43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3201" h="4381103">
                <a:moveTo>
                  <a:pt x="1463201" y="0"/>
                </a:moveTo>
                <a:lnTo>
                  <a:pt x="0" y="4381103"/>
                </a:lnTo>
                <a:lnTo>
                  <a:pt x="1463201" y="4381103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rot="5400000" flipV="1">
            <a:off x="2933151" y="292651"/>
            <a:ext cx="3277705" cy="9144003"/>
          </a:xfrm>
          <a:custGeom>
            <a:avLst/>
            <a:gdLst>
              <a:gd name="connsiteX0" fmla="*/ 0 w 3277705"/>
              <a:gd name="connsiteY0" fmla="*/ 9144003 h 9144003"/>
              <a:gd name="connsiteX1" fmla="*/ 3277705 w 3277705"/>
              <a:gd name="connsiteY1" fmla="*/ 9144003 h 9144003"/>
              <a:gd name="connsiteX2" fmla="*/ 3277704 w 3277705"/>
              <a:gd name="connsiteY2" fmla="*/ 0 h 9144003"/>
              <a:gd name="connsiteX3" fmla="*/ 3053915 w 3277705"/>
              <a:gd name="connsiteY3" fmla="*/ 0 h 91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7705" h="9144003">
                <a:moveTo>
                  <a:pt x="0" y="9144003"/>
                </a:moveTo>
                <a:lnTo>
                  <a:pt x="3277705" y="9144003"/>
                </a:lnTo>
                <a:lnTo>
                  <a:pt x="3277704" y="0"/>
                </a:lnTo>
                <a:lnTo>
                  <a:pt x="3053915" y="0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8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 flipV="1">
            <a:off x="7570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15774"/>
            <a:ext cx="77724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64028"/>
            <a:ext cx="77724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125454"/>
            <a:ext cx="77724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" y="554100"/>
            <a:ext cx="2641600" cy="6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4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 flipV="1">
            <a:off x="7570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15774"/>
            <a:ext cx="77724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64028"/>
            <a:ext cx="77724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125454"/>
            <a:ext cx="77724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" y="554100"/>
            <a:ext cx="2641600" cy="6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17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Emphas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03504"/>
            <a:ext cx="9144000" cy="384735"/>
          </a:xfrm>
          <a:prstGeom prst="rect">
            <a:avLst/>
          </a:prstGeom>
          <a:solidFill>
            <a:srgbClr val="003D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8" name="Freeform 7"/>
          <p:cNvSpPr/>
          <p:nvPr userDrawn="1"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2" y="6595711"/>
            <a:ext cx="914444" cy="1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245" y="1709739"/>
            <a:ext cx="78867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245" y="472440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Freeform 9"/>
          <p:cNvSpPr/>
          <p:nvPr userDrawn="1"/>
        </p:nvSpPr>
        <p:spPr>
          <a:xfrm flipV="1">
            <a:off x="7570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6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3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228947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4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5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03504"/>
            <a:ext cx="9144000" cy="38473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078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586" y="1329999"/>
            <a:ext cx="7886700" cy="2289473"/>
          </a:xfrm>
          <a:prstGeom prst="rect">
            <a:avLst/>
          </a:prstGeom>
        </p:spPr>
        <p:txBody>
          <a:bodyPr vert="horz" lIns="0" tIns="45720" rIns="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15025" y="651201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FAFAF"/>
                </a:solidFill>
              </a:defRPr>
            </a:lvl1pPr>
          </a:lstStyle>
          <a:p>
            <a:r>
              <a:rPr lang="en-US" dirty="0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3725" y="6138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E525B-90CE-4B14-91B6-1BFA233CFA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52402" y="6595711"/>
            <a:ext cx="914444" cy="1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3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9" r:id="rId2"/>
    <p:sldLayoutId id="2147483720" r:id="rId3"/>
    <p:sldLayoutId id="2147483707" r:id="rId4"/>
    <p:sldLayoutId id="2147483708" r:id="rId5"/>
    <p:sldLayoutId id="2147483709" r:id="rId6"/>
    <p:sldLayoutId id="2147483710" r:id="rId7"/>
    <p:sldLayoutId id="2147483713" r:id="rId8"/>
    <p:sldLayoutId id="2147483711" r:id="rId9"/>
    <p:sldLayoutId id="2147483718" r:id="rId10"/>
    <p:sldLayoutId id="2147483714" r:id="rId11"/>
    <p:sldLayoutId id="2147483712" r:id="rId12"/>
    <p:sldLayoutId id="214748371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C5093B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414" y="4363998"/>
            <a:ext cx="7772400" cy="646331"/>
          </a:xfrm>
        </p:spPr>
        <p:txBody>
          <a:bodyPr/>
          <a:lstStyle/>
          <a:p>
            <a:r>
              <a:rPr lang="en-US" dirty="0" smtClean="0"/>
              <a:t>CRSP </a:t>
            </a:r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3050" y="5486400"/>
            <a:ext cx="7772400" cy="513346"/>
          </a:xfrm>
        </p:spPr>
        <p:txBody>
          <a:bodyPr/>
          <a:lstStyle/>
          <a:p>
            <a:r>
              <a:rPr lang="en-US" dirty="0" smtClean="0"/>
              <a:t>April 15, 2020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11" y="1121988"/>
            <a:ext cx="4892077" cy="2422023"/>
          </a:xfrm>
          <a:prstGeom prst="rect">
            <a:avLst/>
          </a:prstGeom>
        </p:spPr>
      </p:pic>
      <p:sp>
        <p:nvSpPr>
          <p:cNvPr id="9" name="object 5"/>
          <p:cNvSpPr txBox="1"/>
          <p:nvPr/>
        </p:nvSpPr>
        <p:spPr>
          <a:xfrm>
            <a:off x="2286001" y="3157916"/>
            <a:ext cx="49530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chemeClr val="bg1"/>
                </a:solidFill>
                <a:cs typeface="Calibri"/>
              </a:rPr>
              <a:t>WHARTON </a:t>
            </a:r>
            <a:r>
              <a:rPr sz="2000" spc="-15" dirty="0">
                <a:solidFill>
                  <a:schemeClr val="bg1"/>
                </a:solidFill>
                <a:cs typeface="Calibri"/>
              </a:rPr>
              <a:t>RESEARCH </a:t>
            </a:r>
            <a:r>
              <a:rPr sz="2000" spc="-145" dirty="0">
                <a:solidFill>
                  <a:schemeClr val="bg1"/>
                </a:solidFill>
                <a:cs typeface="Calibri"/>
              </a:rPr>
              <a:t>DATA</a:t>
            </a:r>
            <a:r>
              <a:rPr sz="2000" spc="5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15" dirty="0">
                <a:solidFill>
                  <a:schemeClr val="bg1"/>
                </a:solidFill>
                <a:cs typeface="Calibri"/>
              </a:rPr>
              <a:t>SERVICES</a:t>
            </a:r>
            <a:endParaRPr sz="20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7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986245" y="1633539"/>
            <a:ext cx="5033555" cy="2938461"/>
          </a:xfrm>
        </p:spPr>
        <p:txBody>
          <a:bodyPr/>
          <a:lstStyle/>
          <a:p>
            <a:pPr lvl="0"/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Coverage </a:t>
            </a:r>
            <a:r>
              <a:rPr lang="en-US" dirty="0" smtClean="0"/>
              <a:t>CRSP vs Compustat</a:t>
            </a:r>
            <a:endParaRPr lang="en-US" dirty="0">
              <a:effectLst/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idx="1"/>
          </p:nvPr>
        </p:nvSpPr>
        <p:spPr>
          <a:xfrm>
            <a:off x="986245" y="4724401"/>
            <a:ext cx="5185955" cy="47814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07831"/>
          </a:xfrm>
        </p:spPr>
        <p:txBody>
          <a:bodyPr/>
          <a:lstStyle/>
          <a:p>
            <a:r>
              <a:rPr lang="en-US" dirty="0" smtClean="0"/>
              <a:t>CRSP vs Compustat Coverage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606272"/>
              </p:ext>
            </p:extLst>
          </p:nvPr>
        </p:nvGraphicFramePr>
        <p:xfrm>
          <a:off x="1333500" y="1419225"/>
          <a:ext cx="6477000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15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07831"/>
          </a:xfrm>
        </p:spPr>
        <p:txBody>
          <a:bodyPr/>
          <a:lstStyle/>
          <a:p>
            <a:r>
              <a:rPr lang="en-US" dirty="0" smtClean="0"/>
              <a:t>CRSP vs Compustat Coverage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606272"/>
              </p:ext>
            </p:extLst>
          </p:nvPr>
        </p:nvGraphicFramePr>
        <p:xfrm>
          <a:off x="1333500" y="1419225"/>
          <a:ext cx="6477000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56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07831"/>
          </a:xfrm>
        </p:spPr>
        <p:txBody>
          <a:bodyPr/>
          <a:lstStyle/>
          <a:p>
            <a:r>
              <a:rPr lang="en-US" dirty="0" smtClean="0"/>
              <a:t>CRSP vs Compustat Coverage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905823"/>
              </p:ext>
            </p:extLst>
          </p:nvPr>
        </p:nvGraphicFramePr>
        <p:xfrm>
          <a:off x="1333500" y="1419225"/>
          <a:ext cx="6477000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34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4384" y="1705187"/>
            <a:ext cx="3886199" cy="3455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07831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sz="3000" dirty="0"/>
          </a:p>
        </p:txBody>
      </p:sp>
      <p:sp>
        <p:nvSpPr>
          <p:cNvPr id="8" name="Content Placeholder 26"/>
          <p:cNvSpPr>
            <a:spLocks noGrp="1"/>
          </p:cNvSpPr>
          <p:nvPr>
            <p:ph idx="1"/>
          </p:nvPr>
        </p:nvSpPr>
        <p:spPr>
          <a:xfrm>
            <a:off x="422586" y="1986714"/>
            <a:ext cx="7886700" cy="3014030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What is included and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what </a:t>
            </a:r>
            <a:r>
              <a:rPr lang="en-US" sz="1400" dirty="0"/>
              <a:t>is not.</a:t>
            </a:r>
            <a:endParaRPr lang="en-US" sz="11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Common </a:t>
            </a:r>
            <a:r>
              <a:rPr lang="en-US" sz="1400" dirty="0" smtClean="0"/>
              <a:t>stocks coverage</a:t>
            </a:r>
            <a:endParaRPr lang="en-US" sz="11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ADRs coverage</a:t>
            </a:r>
            <a:endParaRPr lang="en-US" sz="11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ETFs coverage</a:t>
            </a:r>
            <a:endParaRPr lang="en-US" sz="11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Coverage by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Stock </a:t>
            </a:r>
            <a:r>
              <a:rPr lang="en-US" sz="1400" dirty="0"/>
              <a:t>Exchanges. </a:t>
            </a:r>
            <a:endParaRPr lang="en-US" sz="11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Compare </a:t>
            </a:r>
            <a:r>
              <a:rPr lang="en-US" sz="1400" dirty="0" smtClean="0"/>
              <a:t>CRSP coverage </a:t>
            </a:r>
            <a:r>
              <a:rPr lang="en-US" sz="1400" dirty="0"/>
              <a:t>with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Compustat </a:t>
            </a:r>
            <a:r>
              <a:rPr lang="en-US" sz="1400" dirty="0"/>
              <a:t>Fundamentals</a:t>
            </a:r>
            <a:endParaRPr lang="en-US" sz="1100" dirty="0">
              <a:effectLst/>
            </a:endParaRPr>
          </a:p>
        </p:txBody>
      </p:sp>
      <p:pic>
        <p:nvPicPr>
          <p:cNvPr id="1028" name="Picture 4" descr="CRSP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7" b="32458"/>
          <a:stretch/>
        </p:blipFill>
        <p:spPr bwMode="auto">
          <a:xfrm>
            <a:off x="3910584" y="1722017"/>
            <a:ext cx="4845672" cy="111421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rsp.uchicago.edu/files/images/II_Big-Picture_20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584" y="2836002"/>
            <a:ext cx="4845673" cy="232439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28601"/>
            <a:ext cx="2895600" cy="711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33600"/>
            <a:ext cx="4892077" cy="24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4384" y="1705187"/>
            <a:ext cx="3886199" cy="3455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07831"/>
          </a:xfrm>
        </p:spPr>
        <p:txBody>
          <a:bodyPr/>
          <a:lstStyle/>
          <a:p>
            <a:r>
              <a:rPr lang="en-US" dirty="0" smtClean="0"/>
              <a:t>CRSP in WRDS: The Coverage</a:t>
            </a:r>
            <a:endParaRPr lang="en-US" sz="3000" dirty="0"/>
          </a:p>
        </p:txBody>
      </p:sp>
      <p:sp>
        <p:nvSpPr>
          <p:cNvPr id="8" name="Content Placeholder 26"/>
          <p:cNvSpPr>
            <a:spLocks noGrp="1"/>
          </p:cNvSpPr>
          <p:nvPr>
            <p:ph idx="1"/>
          </p:nvPr>
        </p:nvSpPr>
        <p:spPr>
          <a:xfrm>
            <a:off x="422586" y="1986714"/>
            <a:ext cx="7886700" cy="2196114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What is included and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what </a:t>
            </a:r>
            <a:r>
              <a:rPr lang="en-US" sz="1400" dirty="0"/>
              <a:t>is not.</a:t>
            </a:r>
            <a:endParaRPr lang="en-US" sz="11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Common </a:t>
            </a:r>
            <a:r>
              <a:rPr lang="en-US" sz="1400" dirty="0" smtClean="0"/>
              <a:t>stocks, ADRs and ETFs</a:t>
            </a:r>
            <a:br>
              <a:rPr lang="en-US" sz="1400" dirty="0" smtClean="0"/>
            </a:br>
            <a:r>
              <a:rPr lang="en-US" sz="1400" dirty="0" smtClean="0"/>
              <a:t> coverage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Stock </a:t>
            </a:r>
            <a:r>
              <a:rPr lang="en-US" sz="1400" dirty="0"/>
              <a:t>Exchanges. </a:t>
            </a:r>
            <a:endParaRPr lang="en-US" sz="11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Compare </a:t>
            </a:r>
            <a:r>
              <a:rPr lang="en-US" sz="1400" dirty="0" smtClean="0"/>
              <a:t>CRSP coverage </a:t>
            </a:r>
            <a:r>
              <a:rPr lang="en-US" sz="1400" dirty="0"/>
              <a:t>with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Compustat </a:t>
            </a:r>
            <a:r>
              <a:rPr lang="en-US" sz="1400" dirty="0"/>
              <a:t>Fundamentals</a:t>
            </a:r>
            <a:endParaRPr lang="en-US" sz="1100" dirty="0">
              <a:effectLst/>
            </a:endParaRPr>
          </a:p>
        </p:txBody>
      </p:sp>
      <p:pic>
        <p:nvPicPr>
          <p:cNvPr id="1028" name="Picture 4" descr="CRSP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7" b="32458"/>
          <a:stretch/>
        </p:blipFill>
        <p:spPr bwMode="auto">
          <a:xfrm>
            <a:off x="3910584" y="1722017"/>
            <a:ext cx="4845672" cy="111421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rsp.uchicago.edu/files/images/II_Big-Picture_20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584" y="2836002"/>
            <a:ext cx="4845673" cy="232439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4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986245" y="1633539"/>
            <a:ext cx="4728755" cy="2938461"/>
          </a:xfrm>
        </p:spPr>
        <p:txBody>
          <a:bodyPr/>
          <a:lstStyle/>
          <a:p>
            <a:r>
              <a:rPr lang="en-US" dirty="0" smtClean="0"/>
              <a:t>1. What is included and what is not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idx="1"/>
          </p:nvPr>
        </p:nvSpPr>
        <p:spPr>
          <a:xfrm>
            <a:off x="986245" y="4724401"/>
            <a:ext cx="5185955" cy="47814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240" y="0"/>
            <a:ext cx="6524760" cy="6503504"/>
          </a:xfrm>
          <a:prstGeom prst="rect">
            <a:avLst/>
          </a:prstGeom>
        </p:spPr>
      </p:pic>
      <p:sp>
        <p:nvSpPr>
          <p:cNvPr id="7" name="Trapezoid 6"/>
          <p:cNvSpPr/>
          <p:nvPr/>
        </p:nvSpPr>
        <p:spPr>
          <a:xfrm>
            <a:off x="-5815571" y="-354496"/>
            <a:ext cx="13057288" cy="6858000"/>
          </a:xfrm>
          <a:prstGeom prst="trapezoid">
            <a:avLst>
              <a:gd name="adj" fmla="val 33163"/>
            </a:avLst>
          </a:prstGeom>
          <a:solidFill>
            <a:schemeClr val="bg1"/>
          </a:solidFill>
          <a:ln>
            <a:solidFill>
              <a:schemeClr val="bg2">
                <a:lumMod val="75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6"/>
          <p:cNvSpPr>
            <a:spLocks noGrp="1"/>
          </p:cNvSpPr>
          <p:nvPr>
            <p:ph idx="1"/>
          </p:nvPr>
        </p:nvSpPr>
        <p:spPr>
          <a:xfrm>
            <a:off x="304800" y="762000"/>
            <a:ext cx="7886700" cy="525780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b="1" dirty="0"/>
              <a:t>The most important securities </a:t>
            </a:r>
            <a:r>
              <a:rPr lang="en-US" b="1" dirty="0" smtClean="0"/>
              <a:t>available </a:t>
            </a:r>
            <a:br>
              <a:rPr lang="en-US" b="1" dirty="0" smtClean="0"/>
            </a:br>
            <a:r>
              <a:rPr lang="en-US" b="1" dirty="0" smtClean="0"/>
              <a:t>in </a:t>
            </a:r>
            <a:r>
              <a:rPr lang="en-US" b="1" dirty="0"/>
              <a:t>CRSP are: </a:t>
            </a:r>
            <a:endParaRPr lang="en-US" dirty="0"/>
          </a:p>
          <a:p>
            <a:pPr lvl="1"/>
            <a:r>
              <a:rPr lang="en-US" dirty="0"/>
              <a:t>Common </a:t>
            </a:r>
            <a:r>
              <a:rPr lang="en-US" dirty="0" smtClean="0"/>
              <a:t>Stocks </a:t>
            </a:r>
          </a:p>
          <a:p>
            <a:pPr lvl="1"/>
            <a:r>
              <a:rPr lang="en-US" dirty="0" smtClean="0"/>
              <a:t>ADRs</a:t>
            </a:r>
            <a:endParaRPr lang="en-US" dirty="0"/>
          </a:p>
          <a:p>
            <a:pPr lvl="1"/>
            <a:r>
              <a:rPr lang="en-US" dirty="0" smtClean="0"/>
              <a:t>ETFs</a:t>
            </a:r>
            <a:endParaRPr lang="en-US" dirty="0"/>
          </a:p>
          <a:p>
            <a:pPr lvl="1"/>
            <a:r>
              <a:rPr lang="en-US" dirty="0"/>
              <a:t>Closed-End Mutual </a:t>
            </a:r>
            <a:r>
              <a:rPr lang="en-US" dirty="0" smtClean="0"/>
              <a:t>Funds</a:t>
            </a:r>
            <a:endParaRPr lang="en-US" dirty="0"/>
          </a:p>
          <a:p>
            <a:pPr lvl="1"/>
            <a:r>
              <a:rPr lang="en-US" dirty="0"/>
              <a:t>REITs (Real Estate Investment Trusts</a:t>
            </a:r>
            <a:r>
              <a:rPr lang="en-US" dirty="0" smtClean="0"/>
              <a:t>).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b="1" dirty="0" smtClean="0"/>
              <a:t>What </a:t>
            </a:r>
            <a:r>
              <a:rPr lang="en-US" b="1" dirty="0"/>
              <a:t>securities are not in CRSP?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Rights </a:t>
            </a:r>
            <a:r>
              <a:rPr lang="en-US" dirty="0"/>
              <a:t>and warrants.</a:t>
            </a:r>
          </a:p>
          <a:p>
            <a:pPr lvl="1"/>
            <a:r>
              <a:rPr lang="en-US" dirty="0"/>
              <a:t>Preferred shares.</a:t>
            </a:r>
          </a:p>
          <a:p>
            <a:pPr lvl="1"/>
            <a:r>
              <a:rPr lang="en-US" dirty="0"/>
              <a:t>Over the Counter (OTC) Bulletin Board Issues.</a:t>
            </a:r>
          </a:p>
          <a:p>
            <a:pPr lvl="1"/>
            <a:r>
              <a:rPr lang="en-US" dirty="0"/>
              <a:t>When Issued Trading securities.</a:t>
            </a:r>
          </a:p>
          <a:p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986245" y="1633539"/>
            <a:ext cx="4728755" cy="2938461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Common </a:t>
            </a:r>
            <a:r>
              <a:rPr lang="en-US" dirty="0"/>
              <a:t>Stocks, ADRs and ETFs coverage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idx="1"/>
          </p:nvPr>
        </p:nvSpPr>
        <p:spPr>
          <a:xfrm>
            <a:off x="986245" y="4724401"/>
            <a:ext cx="5185955" cy="47814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7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729430"/>
          </a:xfrm>
        </p:spPr>
        <p:txBody>
          <a:bodyPr/>
          <a:lstStyle/>
          <a:p>
            <a:r>
              <a:rPr lang="en-US" dirty="0" smtClean="0"/>
              <a:t>US Common Stocks </a:t>
            </a:r>
            <a:br>
              <a:rPr lang="en-US" dirty="0" smtClean="0"/>
            </a:br>
            <a:r>
              <a:rPr lang="en-US" sz="1600" dirty="0" smtClean="0"/>
              <a:t>(share code = 10 and 11)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15025" y="6553200"/>
            <a:ext cx="3086100" cy="33204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479216"/>
              </p:ext>
            </p:extLst>
          </p:nvPr>
        </p:nvGraphicFramePr>
        <p:xfrm>
          <a:off x="609600" y="1185862"/>
          <a:ext cx="7699686" cy="494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856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2625414" cy="729430"/>
          </a:xfrm>
        </p:spPr>
        <p:txBody>
          <a:bodyPr/>
          <a:lstStyle/>
          <a:p>
            <a:r>
              <a:rPr lang="en-US" dirty="0" smtClean="0"/>
              <a:t>ADRs </a:t>
            </a:r>
            <a:br>
              <a:rPr lang="en-US" dirty="0" smtClean="0"/>
            </a:br>
            <a:r>
              <a:rPr lang="en-US" sz="1600" dirty="0" smtClean="0"/>
              <a:t>(share code = 31)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101321"/>
              </p:ext>
            </p:extLst>
          </p:nvPr>
        </p:nvGraphicFramePr>
        <p:xfrm>
          <a:off x="422586" y="1631584"/>
          <a:ext cx="4073214" cy="4159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892341"/>
              </p:ext>
            </p:extLst>
          </p:nvPr>
        </p:nvGraphicFramePr>
        <p:xfrm>
          <a:off x="4724400" y="1392952"/>
          <a:ext cx="3124200" cy="4748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4724400" y="284412"/>
            <a:ext cx="351692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ETFs 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1600" dirty="0">
                <a:solidFill>
                  <a:srgbClr val="C00000"/>
                </a:solidFill>
              </a:rPr>
              <a:t>(share code = </a:t>
            </a:r>
            <a:r>
              <a:rPr lang="en-US" sz="1600" dirty="0" smtClean="0">
                <a:solidFill>
                  <a:srgbClr val="C00000"/>
                </a:solidFill>
              </a:rPr>
              <a:t>73)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986245" y="1633539"/>
            <a:ext cx="5033555" cy="2938461"/>
          </a:xfrm>
        </p:spPr>
        <p:txBody>
          <a:bodyPr/>
          <a:lstStyle/>
          <a:p>
            <a:pPr lvl="0"/>
            <a:r>
              <a:rPr lang="en-US" dirty="0" smtClean="0"/>
              <a:t>3. </a:t>
            </a:r>
            <a:r>
              <a:rPr lang="en-US" dirty="0"/>
              <a:t>Coverage by Stock Exchanges. </a:t>
            </a:r>
            <a:endParaRPr lang="en-US" dirty="0">
              <a:effectLst/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idx="1"/>
          </p:nvPr>
        </p:nvSpPr>
        <p:spPr>
          <a:xfrm>
            <a:off x="986245" y="4724401"/>
            <a:ext cx="5185955" cy="47814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07831"/>
          </a:xfrm>
        </p:spPr>
        <p:txBody>
          <a:bodyPr/>
          <a:lstStyle/>
          <a:p>
            <a:r>
              <a:rPr lang="en-US" dirty="0" smtClean="0"/>
              <a:t>CRSP Coverage by Stock Exchange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560304"/>
              </p:ext>
            </p:extLst>
          </p:nvPr>
        </p:nvGraphicFramePr>
        <p:xfrm>
          <a:off x="685800" y="1490138"/>
          <a:ext cx="7623486" cy="4633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3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arton 2016 4:3">
  <a:themeElements>
    <a:clrScheme name="Wharton 2016">
      <a:dk1>
        <a:srgbClr val="2D2C41"/>
      </a:dk1>
      <a:lt1>
        <a:srgbClr val="FFFFFF"/>
      </a:lt1>
      <a:dk2>
        <a:srgbClr val="004785"/>
      </a:dk2>
      <a:lt2>
        <a:srgbClr val="EEEDEA"/>
      </a:lt2>
      <a:accent1>
        <a:srgbClr val="004785"/>
      </a:accent1>
      <a:accent2>
        <a:srgbClr val="A90533"/>
      </a:accent2>
      <a:accent3>
        <a:srgbClr val="026CB5"/>
      </a:accent3>
      <a:accent4>
        <a:srgbClr val="06AAFC"/>
      </a:accent4>
      <a:accent5>
        <a:srgbClr val="96227D"/>
      </a:accent5>
      <a:accent6>
        <a:srgbClr val="D7BC6A"/>
      </a:accent6>
      <a:hlink>
        <a:srgbClr val="06AAFC"/>
      </a:hlink>
      <a:folHlink>
        <a:srgbClr val="06AAFC"/>
      </a:folHlink>
    </a:clrScheme>
    <a:fontScheme name="Wharton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knowledge_master1-3_theme</Template>
  <TotalTime>14249</TotalTime>
  <Words>914</Words>
  <Application>Microsoft Office PowerPoint</Application>
  <PresentationFormat>On-screen Show (4:3)</PresentationFormat>
  <Paragraphs>132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Wharton 2016 4:3</vt:lpstr>
      <vt:lpstr>CRSP Coverage</vt:lpstr>
      <vt:lpstr>CRSP in WRDS: The Coverage</vt:lpstr>
      <vt:lpstr>1. What is included and what is not</vt:lpstr>
      <vt:lpstr>PowerPoint Presentation</vt:lpstr>
      <vt:lpstr>2. Common Stocks, ADRs and ETFs coverage</vt:lpstr>
      <vt:lpstr>US Common Stocks  (share code = 10 and 11)</vt:lpstr>
      <vt:lpstr>ADRs  (share code = 31)</vt:lpstr>
      <vt:lpstr>3. Coverage by Stock Exchanges. </vt:lpstr>
      <vt:lpstr>CRSP Coverage by Stock Exchange</vt:lpstr>
      <vt:lpstr>4. Coverage CRSP vs Compustat</vt:lpstr>
      <vt:lpstr>CRSP vs Compustat Coverage</vt:lpstr>
      <vt:lpstr>CRSP vs Compustat Coverage</vt:lpstr>
      <vt:lpstr>CRSP vs Compustat Coverage</vt:lpstr>
      <vt:lpstr>Summary</vt:lpstr>
      <vt:lpstr>PowerPoint Presentation</vt:lpstr>
    </vt:vector>
  </TitlesOfParts>
  <Company>The Wharton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tranac</dc:creator>
  <cp:lastModifiedBy>luisfe felipe</cp:lastModifiedBy>
  <cp:revision>577</cp:revision>
  <cp:lastPrinted>2020-05-02T22:52:55Z</cp:lastPrinted>
  <dcterms:created xsi:type="dcterms:W3CDTF">2012-04-03T15:29:58Z</dcterms:created>
  <dcterms:modified xsi:type="dcterms:W3CDTF">2020-05-02T23:09:25Z</dcterms:modified>
</cp:coreProperties>
</file>