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1" r:id="rId3"/>
    <p:sldId id="380" r:id="rId4"/>
    <p:sldId id="398" r:id="rId5"/>
    <p:sldId id="382" r:id="rId6"/>
    <p:sldId id="385" r:id="rId7"/>
    <p:sldId id="384" r:id="rId8"/>
    <p:sldId id="387" r:id="rId9"/>
    <p:sldId id="399" r:id="rId10"/>
    <p:sldId id="386" r:id="rId11"/>
    <p:sldId id="383" r:id="rId12"/>
    <p:sldId id="390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F33541-5E58-43C3-A2D8-8288F878A3DB}">
          <p14:sldIdLst>
            <p14:sldId id="256"/>
            <p14:sldId id="381"/>
            <p14:sldId id="380"/>
            <p14:sldId id="398"/>
            <p14:sldId id="382"/>
            <p14:sldId id="385"/>
            <p14:sldId id="384"/>
            <p14:sldId id="387"/>
            <p14:sldId id="399"/>
            <p14:sldId id="386"/>
            <p14:sldId id="383"/>
            <p14:sldId id="39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6AF"/>
    <a:srgbClr val="D9D7D0"/>
    <a:srgbClr val="FF9ED3"/>
    <a:srgbClr val="AFAFAF"/>
    <a:srgbClr val="04ABFD"/>
    <a:srgbClr val="C50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 autoAdjust="0"/>
    <p:restoredTop sz="68027"/>
  </p:normalViewPr>
  <p:slideViewPr>
    <p:cSldViewPr snapToGrid="0">
      <p:cViewPr varScale="1">
        <p:scale>
          <a:sx n="85" d="100"/>
          <a:sy n="85" d="100"/>
        </p:scale>
        <p:origin x="19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qsong\AppData\Local\Temp\SAS%20Temporary%20Files\_TD16908_WRDS-QSONG_\%23LN00524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qsong\AppData\Local\Temp\SAS%20Temporary%20Files\_TD16908_WRDS-QSONG_\%23LN0053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Total Assets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962420693020988E-2"/>
          <c:y val="0.14397596244886321"/>
          <c:w val="0.89731026306334138"/>
          <c:h val="0.64105872750836823"/>
        </c:manualLayout>
      </c:layout>
      <c:areaChart>
        <c:grouping val="stacked"/>
        <c:varyColors val="0"/>
        <c:ser>
          <c:idx val="0"/>
          <c:order val="0"/>
          <c:tx>
            <c:strRef>
              <c:f>'[#LN00524.xls]#LN00524'!$B$1</c:f>
              <c:strCache>
                <c:ptCount val="1"/>
                <c:pt idx="0">
                  <c:v>Apple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'[#LN00524.xls]#LN00524'!$A$2:$A$39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'[#LN00524.xls]#LN00524'!$B$2:$B$39</c:f>
              <c:numCache>
                <c:formatCode>General</c:formatCode>
                <c:ptCount val="38"/>
                <c:pt idx="0">
                  <c:v>65.349999999999994</c:v>
                </c:pt>
                <c:pt idx="1">
                  <c:v>254.83799999999999</c:v>
                </c:pt>
                <c:pt idx="2">
                  <c:v>357.78699999999998</c:v>
                </c:pt>
                <c:pt idx="3">
                  <c:v>556.57899999999995</c:v>
                </c:pt>
                <c:pt idx="4">
                  <c:v>788.78599999999994</c:v>
                </c:pt>
                <c:pt idx="5">
                  <c:v>936.17700000000002</c:v>
                </c:pt>
                <c:pt idx="6">
                  <c:v>1160.1279999999999</c:v>
                </c:pt>
                <c:pt idx="7">
                  <c:v>1477.931</c:v>
                </c:pt>
                <c:pt idx="8">
                  <c:v>2082.0859999999998</c:v>
                </c:pt>
                <c:pt idx="9">
                  <c:v>2743.8989999999999</c:v>
                </c:pt>
                <c:pt idx="10">
                  <c:v>2975.7069999999999</c:v>
                </c:pt>
                <c:pt idx="11">
                  <c:v>3493.5970000000002</c:v>
                </c:pt>
                <c:pt idx="12">
                  <c:v>4223.6930000000002</c:v>
                </c:pt>
                <c:pt idx="13">
                  <c:v>5171.4120000000003</c:v>
                </c:pt>
                <c:pt idx="14">
                  <c:v>5302.7460000000001</c:v>
                </c:pt>
                <c:pt idx="15">
                  <c:v>6231</c:v>
                </c:pt>
                <c:pt idx="16">
                  <c:v>5364</c:v>
                </c:pt>
                <c:pt idx="17">
                  <c:v>4233</c:v>
                </c:pt>
                <c:pt idx="18">
                  <c:v>4289</c:v>
                </c:pt>
                <c:pt idx="19">
                  <c:v>5161</c:v>
                </c:pt>
                <c:pt idx="20">
                  <c:v>6803</c:v>
                </c:pt>
                <c:pt idx="21">
                  <c:v>6021</c:v>
                </c:pt>
                <c:pt idx="22">
                  <c:v>6298</c:v>
                </c:pt>
                <c:pt idx="23">
                  <c:v>6815</c:v>
                </c:pt>
                <c:pt idx="24">
                  <c:v>8050</c:v>
                </c:pt>
                <c:pt idx="25">
                  <c:v>11551</c:v>
                </c:pt>
                <c:pt idx="26">
                  <c:v>17205</c:v>
                </c:pt>
                <c:pt idx="27">
                  <c:v>25347</c:v>
                </c:pt>
                <c:pt idx="28">
                  <c:v>39572</c:v>
                </c:pt>
                <c:pt idx="29">
                  <c:v>47501</c:v>
                </c:pt>
                <c:pt idx="30">
                  <c:v>75183</c:v>
                </c:pt>
                <c:pt idx="31">
                  <c:v>116371</c:v>
                </c:pt>
                <c:pt idx="32">
                  <c:v>176064</c:v>
                </c:pt>
                <c:pt idx="33">
                  <c:v>207000</c:v>
                </c:pt>
                <c:pt idx="34">
                  <c:v>231839</c:v>
                </c:pt>
                <c:pt idx="35">
                  <c:v>290479</c:v>
                </c:pt>
                <c:pt idx="36">
                  <c:v>321686</c:v>
                </c:pt>
                <c:pt idx="37">
                  <c:v>375319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9-4412-9AD1-11E31BA5F005}"/>
            </c:ext>
          </c:extLst>
        </c:ser>
        <c:ser>
          <c:idx val="1"/>
          <c:order val="1"/>
          <c:tx>
            <c:strRef>
              <c:f>'[#LN00524.xls]#LN00524'!$C$1</c:f>
              <c:strCache>
                <c:ptCount val="1"/>
                <c:pt idx="0">
                  <c:v>Microsoft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'[#LN00524.xls]#LN00524'!$A$2:$A$39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'[#LN00524.xls]#LN00524'!$C$2:$C$39</c:f>
              <c:numCache>
                <c:formatCode>General</c:formatCode>
                <c:ptCount val="38"/>
                <c:pt idx="5">
                  <c:v>65.063999999999993</c:v>
                </c:pt>
                <c:pt idx="6">
                  <c:v>170.739</c:v>
                </c:pt>
                <c:pt idx="7">
                  <c:v>287.75400000000002</c:v>
                </c:pt>
                <c:pt idx="8">
                  <c:v>493.01900000000001</c:v>
                </c:pt>
                <c:pt idx="9">
                  <c:v>720.59799999999996</c:v>
                </c:pt>
                <c:pt idx="10">
                  <c:v>1105.3489999999999</c:v>
                </c:pt>
                <c:pt idx="11">
                  <c:v>1644.184</c:v>
                </c:pt>
                <c:pt idx="12">
                  <c:v>2639.9029999999998</c:v>
                </c:pt>
                <c:pt idx="13">
                  <c:v>3805</c:v>
                </c:pt>
                <c:pt idx="14">
                  <c:v>5363</c:v>
                </c:pt>
                <c:pt idx="15">
                  <c:v>7210</c:v>
                </c:pt>
                <c:pt idx="16">
                  <c:v>10093</c:v>
                </c:pt>
                <c:pt idx="17">
                  <c:v>14387</c:v>
                </c:pt>
                <c:pt idx="18">
                  <c:v>22357</c:v>
                </c:pt>
                <c:pt idx="19">
                  <c:v>37156</c:v>
                </c:pt>
                <c:pt idx="20">
                  <c:v>52150</c:v>
                </c:pt>
                <c:pt idx="21">
                  <c:v>59257</c:v>
                </c:pt>
                <c:pt idx="22">
                  <c:v>67646</c:v>
                </c:pt>
                <c:pt idx="23">
                  <c:v>79571</c:v>
                </c:pt>
                <c:pt idx="24">
                  <c:v>92389</c:v>
                </c:pt>
                <c:pt idx="25">
                  <c:v>70815</c:v>
                </c:pt>
                <c:pt idx="26">
                  <c:v>69597</c:v>
                </c:pt>
                <c:pt idx="27">
                  <c:v>63171</c:v>
                </c:pt>
                <c:pt idx="28">
                  <c:v>72793</c:v>
                </c:pt>
                <c:pt idx="29">
                  <c:v>77888</c:v>
                </c:pt>
                <c:pt idx="30">
                  <c:v>86113</c:v>
                </c:pt>
                <c:pt idx="31">
                  <c:v>108704</c:v>
                </c:pt>
                <c:pt idx="32">
                  <c:v>121271</c:v>
                </c:pt>
                <c:pt idx="33">
                  <c:v>142431</c:v>
                </c:pt>
                <c:pt idx="34">
                  <c:v>172384</c:v>
                </c:pt>
                <c:pt idx="35">
                  <c:v>176223</c:v>
                </c:pt>
                <c:pt idx="36">
                  <c:v>193694</c:v>
                </c:pt>
                <c:pt idx="37">
                  <c:v>241086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49-4412-9AD1-11E31BA5F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202719"/>
        <c:axId val="632206895"/>
      </c:areaChart>
      <c:catAx>
        <c:axId val="6322027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206895"/>
        <c:crosses val="autoZero"/>
        <c:auto val="1"/>
        <c:lblAlgn val="ctr"/>
        <c:lblOffset val="100"/>
        <c:noMultiLvlLbl val="0"/>
      </c:catAx>
      <c:valAx>
        <c:axId val="632206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20271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Apple Cumulative Returns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COMP_Returns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'[#LN00533.xls]#LN00533'!$A$2:$A$8633</c:f>
              <c:numCache>
                <c:formatCode>General</c:formatCode>
                <c:ptCount val="8632"/>
                <c:pt idx="0">
                  <c:v>19840103</c:v>
                </c:pt>
                <c:pt idx="1">
                  <c:v>19840104</c:v>
                </c:pt>
                <c:pt idx="2">
                  <c:v>19840105</c:v>
                </c:pt>
                <c:pt idx="3">
                  <c:v>19840106</c:v>
                </c:pt>
                <c:pt idx="4">
                  <c:v>19840109</c:v>
                </c:pt>
                <c:pt idx="5">
                  <c:v>19840110</c:v>
                </c:pt>
                <c:pt idx="6">
                  <c:v>19840111</c:v>
                </c:pt>
                <c:pt idx="7">
                  <c:v>19840112</c:v>
                </c:pt>
                <c:pt idx="8">
                  <c:v>19840113</c:v>
                </c:pt>
                <c:pt idx="9">
                  <c:v>19840116</c:v>
                </c:pt>
                <c:pt idx="10">
                  <c:v>19840117</c:v>
                </c:pt>
                <c:pt idx="11">
                  <c:v>19840118</c:v>
                </c:pt>
                <c:pt idx="12">
                  <c:v>19840119</c:v>
                </c:pt>
                <c:pt idx="13">
                  <c:v>19840120</c:v>
                </c:pt>
                <c:pt idx="14">
                  <c:v>19840123</c:v>
                </c:pt>
                <c:pt idx="15">
                  <c:v>19840124</c:v>
                </c:pt>
                <c:pt idx="16">
                  <c:v>19840125</c:v>
                </c:pt>
                <c:pt idx="17">
                  <c:v>19840126</c:v>
                </c:pt>
                <c:pt idx="18">
                  <c:v>19840127</c:v>
                </c:pt>
                <c:pt idx="19">
                  <c:v>19840130</c:v>
                </c:pt>
                <c:pt idx="20">
                  <c:v>19840131</c:v>
                </c:pt>
                <c:pt idx="21">
                  <c:v>19840201</c:v>
                </c:pt>
                <c:pt idx="22">
                  <c:v>19840202</c:v>
                </c:pt>
                <c:pt idx="23">
                  <c:v>19840203</c:v>
                </c:pt>
                <c:pt idx="24">
                  <c:v>19840206</c:v>
                </c:pt>
                <c:pt idx="25">
                  <c:v>19840207</c:v>
                </c:pt>
                <c:pt idx="26">
                  <c:v>19840208</c:v>
                </c:pt>
                <c:pt idx="27">
                  <c:v>19840209</c:v>
                </c:pt>
                <c:pt idx="28">
                  <c:v>19840210</c:v>
                </c:pt>
                <c:pt idx="29">
                  <c:v>19840213</c:v>
                </c:pt>
                <c:pt idx="30">
                  <c:v>19840214</c:v>
                </c:pt>
                <c:pt idx="31">
                  <c:v>19840215</c:v>
                </c:pt>
                <c:pt idx="32">
                  <c:v>19840216</c:v>
                </c:pt>
                <c:pt idx="33">
                  <c:v>19840217</c:v>
                </c:pt>
                <c:pt idx="34">
                  <c:v>19840221</c:v>
                </c:pt>
                <c:pt idx="35">
                  <c:v>19840222</c:v>
                </c:pt>
                <c:pt idx="36">
                  <c:v>19840223</c:v>
                </c:pt>
                <c:pt idx="37">
                  <c:v>19840224</c:v>
                </c:pt>
                <c:pt idx="38">
                  <c:v>19840227</c:v>
                </c:pt>
                <c:pt idx="39">
                  <c:v>19840228</c:v>
                </c:pt>
                <c:pt idx="40">
                  <c:v>19840229</c:v>
                </c:pt>
                <c:pt idx="41">
                  <c:v>19840301</c:v>
                </c:pt>
                <c:pt idx="42">
                  <c:v>19840302</c:v>
                </c:pt>
                <c:pt idx="43">
                  <c:v>19840305</c:v>
                </c:pt>
                <c:pt idx="44">
                  <c:v>19840306</c:v>
                </c:pt>
                <c:pt idx="45">
                  <c:v>19840307</c:v>
                </c:pt>
                <c:pt idx="46">
                  <c:v>19840308</c:v>
                </c:pt>
                <c:pt idx="47">
                  <c:v>19840309</c:v>
                </c:pt>
                <c:pt idx="48">
                  <c:v>19840312</c:v>
                </c:pt>
                <c:pt idx="49">
                  <c:v>19840313</c:v>
                </c:pt>
                <c:pt idx="50">
                  <c:v>19840314</c:v>
                </c:pt>
                <c:pt idx="51">
                  <c:v>19840315</c:v>
                </c:pt>
                <c:pt idx="52">
                  <c:v>19840316</c:v>
                </c:pt>
                <c:pt idx="53">
                  <c:v>19840319</c:v>
                </c:pt>
                <c:pt idx="54">
                  <c:v>19840320</c:v>
                </c:pt>
                <c:pt idx="55">
                  <c:v>19840321</c:v>
                </c:pt>
                <c:pt idx="56">
                  <c:v>19840322</c:v>
                </c:pt>
                <c:pt idx="57">
                  <c:v>19840323</c:v>
                </c:pt>
                <c:pt idx="58">
                  <c:v>19840326</c:v>
                </c:pt>
                <c:pt idx="59">
                  <c:v>19840327</c:v>
                </c:pt>
                <c:pt idx="60">
                  <c:v>19840328</c:v>
                </c:pt>
                <c:pt idx="61">
                  <c:v>19840329</c:v>
                </c:pt>
                <c:pt idx="62">
                  <c:v>19840330</c:v>
                </c:pt>
                <c:pt idx="63">
                  <c:v>19840402</c:v>
                </c:pt>
                <c:pt idx="64">
                  <c:v>19840403</c:v>
                </c:pt>
                <c:pt idx="65">
                  <c:v>19840404</c:v>
                </c:pt>
                <c:pt idx="66">
                  <c:v>19840405</c:v>
                </c:pt>
                <c:pt idx="67">
                  <c:v>19840406</c:v>
                </c:pt>
                <c:pt idx="68">
                  <c:v>19840409</c:v>
                </c:pt>
                <c:pt idx="69">
                  <c:v>19840410</c:v>
                </c:pt>
                <c:pt idx="70">
                  <c:v>19840411</c:v>
                </c:pt>
                <c:pt idx="71">
                  <c:v>19840412</c:v>
                </c:pt>
                <c:pt idx="72">
                  <c:v>19840413</c:v>
                </c:pt>
                <c:pt idx="73">
                  <c:v>19840416</c:v>
                </c:pt>
                <c:pt idx="74">
                  <c:v>19840417</c:v>
                </c:pt>
                <c:pt idx="75">
                  <c:v>19840418</c:v>
                </c:pt>
                <c:pt idx="76">
                  <c:v>19840419</c:v>
                </c:pt>
                <c:pt idx="77">
                  <c:v>19840423</c:v>
                </c:pt>
                <c:pt idx="78">
                  <c:v>19840424</c:v>
                </c:pt>
                <c:pt idx="79">
                  <c:v>19840425</c:v>
                </c:pt>
                <c:pt idx="80">
                  <c:v>19840426</c:v>
                </c:pt>
                <c:pt idx="81">
                  <c:v>19840427</c:v>
                </c:pt>
                <c:pt idx="82">
                  <c:v>19840430</c:v>
                </c:pt>
                <c:pt idx="83">
                  <c:v>19840501</c:v>
                </c:pt>
                <c:pt idx="84">
                  <c:v>19840502</c:v>
                </c:pt>
                <c:pt idx="85">
                  <c:v>19840503</c:v>
                </c:pt>
                <c:pt idx="86">
                  <c:v>19840504</c:v>
                </c:pt>
                <c:pt idx="87">
                  <c:v>19840507</c:v>
                </c:pt>
                <c:pt idx="88">
                  <c:v>19840508</c:v>
                </c:pt>
                <c:pt idx="89">
                  <c:v>19840509</c:v>
                </c:pt>
                <c:pt idx="90">
                  <c:v>19840510</c:v>
                </c:pt>
                <c:pt idx="91">
                  <c:v>19840511</c:v>
                </c:pt>
                <c:pt idx="92">
                  <c:v>19840514</c:v>
                </c:pt>
                <c:pt idx="93">
                  <c:v>19840515</c:v>
                </c:pt>
                <c:pt idx="94">
                  <c:v>19840516</c:v>
                </c:pt>
                <c:pt idx="95">
                  <c:v>19840517</c:v>
                </c:pt>
                <c:pt idx="96">
                  <c:v>19840518</c:v>
                </c:pt>
                <c:pt idx="97">
                  <c:v>19840521</c:v>
                </c:pt>
                <c:pt idx="98">
                  <c:v>19840522</c:v>
                </c:pt>
                <c:pt idx="99">
                  <c:v>19840523</c:v>
                </c:pt>
                <c:pt idx="100">
                  <c:v>19840524</c:v>
                </c:pt>
                <c:pt idx="101">
                  <c:v>19840525</c:v>
                </c:pt>
                <c:pt idx="102">
                  <c:v>19840529</c:v>
                </c:pt>
                <c:pt idx="103">
                  <c:v>19840530</c:v>
                </c:pt>
                <c:pt idx="104">
                  <c:v>19840531</c:v>
                </c:pt>
                <c:pt idx="105">
                  <c:v>19840601</c:v>
                </c:pt>
                <c:pt idx="106">
                  <c:v>19840604</c:v>
                </c:pt>
                <c:pt idx="107">
                  <c:v>19840605</c:v>
                </c:pt>
                <c:pt idx="108">
                  <c:v>19840606</c:v>
                </c:pt>
                <c:pt idx="109">
                  <c:v>19840607</c:v>
                </c:pt>
                <c:pt idx="110">
                  <c:v>19840608</c:v>
                </c:pt>
                <c:pt idx="111">
                  <c:v>19840611</c:v>
                </c:pt>
                <c:pt idx="112">
                  <c:v>19840612</c:v>
                </c:pt>
                <c:pt idx="113">
                  <c:v>19840613</c:v>
                </c:pt>
                <c:pt idx="114">
                  <c:v>19840614</c:v>
                </c:pt>
                <c:pt idx="115">
                  <c:v>19840615</c:v>
                </c:pt>
                <c:pt idx="116">
                  <c:v>19840618</c:v>
                </c:pt>
                <c:pt idx="117">
                  <c:v>19840619</c:v>
                </c:pt>
                <c:pt idx="118">
                  <c:v>19840620</c:v>
                </c:pt>
                <c:pt idx="119">
                  <c:v>19840621</c:v>
                </c:pt>
                <c:pt idx="120">
                  <c:v>19840622</c:v>
                </c:pt>
                <c:pt idx="121">
                  <c:v>19840625</c:v>
                </c:pt>
                <c:pt idx="122">
                  <c:v>19840626</c:v>
                </c:pt>
                <c:pt idx="123">
                  <c:v>19840627</c:v>
                </c:pt>
                <c:pt idx="124">
                  <c:v>19840628</c:v>
                </c:pt>
                <c:pt idx="125">
                  <c:v>19840629</c:v>
                </c:pt>
                <c:pt idx="126">
                  <c:v>19840702</c:v>
                </c:pt>
                <c:pt idx="127">
                  <c:v>19840703</c:v>
                </c:pt>
                <c:pt idx="128">
                  <c:v>19840705</c:v>
                </c:pt>
                <c:pt idx="129">
                  <c:v>19840706</c:v>
                </c:pt>
                <c:pt idx="130">
                  <c:v>19840709</c:v>
                </c:pt>
                <c:pt idx="131">
                  <c:v>19840710</c:v>
                </c:pt>
                <c:pt idx="132">
                  <c:v>19840711</c:v>
                </c:pt>
                <c:pt idx="133">
                  <c:v>19840712</c:v>
                </c:pt>
                <c:pt idx="134">
                  <c:v>19840713</c:v>
                </c:pt>
                <c:pt idx="135">
                  <c:v>19840716</c:v>
                </c:pt>
                <c:pt idx="136">
                  <c:v>19840717</c:v>
                </c:pt>
                <c:pt idx="137">
                  <c:v>19840718</c:v>
                </c:pt>
                <c:pt idx="138">
                  <c:v>19840719</c:v>
                </c:pt>
                <c:pt idx="139">
                  <c:v>19840720</c:v>
                </c:pt>
                <c:pt idx="140">
                  <c:v>19840723</c:v>
                </c:pt>
                <c:pt idx="141">
                  <c:v>19840724</c:v>
                </c:pt>
                <c:pt idx="142">
                  <c:v>19840725</c:v>
                </c:pt>
                <c:pt idx="143">
                  <c:v>19840726</c:v>
                </c:pt>
                <c:pt idx="144">
                  <c:v>19840727</c:v>
                </c:pt>
                <c:pt idx="145">
                  <c:v>19840730</c:v>
                </c:pt>
                <c:pt idx="146">
                  <c:v>19840731</c:v>
                </c:pt>
                <c:pt idx="147">
                  <c:v>19840801</c:v>
                </c:pt>
                <c:pt idx="148">
                  <c:v>19840802</c:v>
                </c:pt>
                <c:pt idx="149">
                  <c:v>19840803</c:v>
                </c:pt>
                <c:pt idx="150">
                  <c:v>19840806</c:v>
                </c:pt>
                <c:pt idx="151">
                  <c:v>19840807</c:v>
                </c:pt>
                <c:pt idx="152">
                  <c:v>19840808</c:v>
                </c:pt>
                <c:pt idx="153">
                  <c:v>19840809</c:v>
                </c:pt>
                <c:pt idx="154">
                  <c:v>19840810</c:v>
                </c:pt>
                <c:pt idx="155">
                  <c:v>19840813</c:v>
                </c:pt>
                <c:pt idx="156">
                  <c:v>19840814</c:v>
                </c:pt>
                <c:pt idx="157">
                  <c:v>19840815</c:v>
                </c:pt>
                <c:pt idx="158">
                  <c:v>19840816</c:v>
                </c:pt>
                <c:pt idx="159">
                  <c:v>19840817</c:v>
                </c:pt>
                <c:pt idx="160">
                  <c:v>19840820</c:v>
                </c:pt>
                <c:pt idx="161">
                  <c:v>19840821</c:v>
                </c:pt>
                <c:pt idx="162">
                  <c:v>19840822</c:v>
                </c:pt>
                <c:pt idx="163">
                  <c:v>19840823</c:v>
                </c:pt>
                <c:pt idx="164">
                  <c:v>19840824</c:v>
                </c:pt>
                <c:pt idx="165">
                  <c:v>19840827</c:v>
                </c:pt>
                <c:pt idx="166">
                  <c:v>19840828</c:v>
                </c:pt>
                <c:pt idx="167">
                  <c:v>19840829</c:v>
                </c:pt>
                <c:pt idx="168">
                  <c:v>19840830</c:v>
                </c:pt>
                <c:pt idx="169">
                  <c:v>19840831</c:v>
                </c:pt>
                <c:pt idx="170">
                  <c:v>19840904</c:v>
                </c:pt>
                <c:pt idx="171">
                  <c:v>19840905</c:v>
                </c:pt>
                <c:pt idx="172">
                  <c:v>19840906</c:v>
                </c:pt>
                <c:pt idx="173">
                  <c:v>19840907</c:v>
                </c:pt>
                <c:pt idx="174">
                  <c:v>19840910</c:v>
                </c:pt>
                <c:pt idx="175">
                  <c:v>19840911</c:v>
                </c:pt>
                <c:pt idx="176">
                  <c:v>19840912</c:v>
                </c:pt>
                <c:pt idx="177">
                  <c:v>19840913</c:v>
                </c:pt>
                <c:pt idx="178">
                  <c:v>19840914</c:v>
                </c:pt>
                <c:pt idx="179">
                  <c:v>19840917</c:v>
                </c:pt>
                <c:pt idx="180">
                  <c:v>19840918</c:v>
                </c:pt>
                <c:pt idx="181">
                  <c:v>19840919</c:v>
                </c:pt>
                <c:pt idx="182">
                  <c:v>19840920</c:v>
                </c:pt>
                <c:pt idx="183">
                  <c:v>19840921</c:v>
                </c:pt>
                <c:pt idx="184">
                  <c:v>19840924</c:v>
                </c:pt>
                <c:pt idx="185">
                  <c:v>19840925</c:v>
                </c:pt>
                <c:pt idx="186">
                  <c:v>19840926</c:v>
                </c:pt>
                <c:pt idx="187">
                  <c:v>19840927</c:v>
                </c:pt>
                <c:pt idx="188">
                  <c:v>19840928</c:v>
                </c:pt>
                <c:pt idx="189">
                  <c:v>19841001</c:v>
                </c:pt>
                <c:pt idx="190">
                  <c:v>19841002</c:v>
                </c:pt>
                <c:pt idx="191">
                  <c:v>19841003</c:v>
                </c:pt>
                <c:pt idx="192">
                  <c:v>19841004</c:v>
                </c:pt>
                <c:pt idx="193">
                  <c:v>19841005</c:v>
                </c:pt>
                <c:pt idx="194">
                  <c:v>19841008</c:v>
                </c:pt>
                <c:pt idx="195">
                  <c:v>19841009</c:v>
                </c:pt>
                <c:pt idx="196">
                  <c:v>19841010</c:v>
                </c:pt>
                <c:pt idx="197">
                  <c:v>19841011</c:v>
                </c:pt>
                <c:pt idx="198">
                  <c:v>19841012</c:v>
                </c:pt>
                <c:pt idx="199">
                  <c:v>19841015</c:v>
                </c:pt>
                <c:pt idx="200">
                  <c:v>19841016</c:v>
                </c:pt>
                <c:pt idx="201">
                  <c:v>19841017</c:v>
                </c:pt>
                <c:pt idx="202">
                  <c:v>19841018</c:v>
                </c:pt>
                <c:pt idx="203">
                  <c:v>19841019</c:v>
                </c:pt>
                <c:pt idx="204">
                  <c:v>19841022</c:v>
                </c:pt>
                <c:pt idx="205">
                  <c:v>19841023</c:v>
                </c:pt>
                <c:pt idx="206">
                  <c:v>19841024</c:v>
                </c:pt>
                <c:pt idx="207">
                  <c:v>19841025</c:v>
                </c:pt>
                <c:pt idx="208">
                  <c:v>19841026</c:v>
                </c:pt>
                <c:pt idx="209">
                  <c:v>19841029</c:v>
                </c:pt>
                <c:pt idx="210">
                  <c:v>19841030</c:v>
                </c:pt>
                <c:pt idx="211">
                  <c:v>19841031</c:v>
                </c:pt>
                <c:pt idx="212">
                  <c:v>19841101</c:v>
                </c:pt>
                <c:pt idx="213">
                  <c:v>19841102</c:v>
                </c:pt>
                <c:pt idx="214">
                  <c:v>19841105</c:v>
                </c:pt>
                <c:pt idx="215">
                  <c:v>19841106</c:v>
                </c:pt>
                <c:pt idx="216">
                  <c:v>19841107</c:v>
                </c:pt>
                <c:pt idx="217">
                  <c:v>19841108</c:v>
                </c:pt>
                <c:pt idx="218">
                  <c:v>19841109</c:v>
                </c:pt>
                <c:pt idx="219">
                  <c:v>19841112</c:v>
                </c:pt>
                <c:pt idx="220">
                  <c:v>19841113</c:v>
                </c:pt>
                <c:pt idx="221">
                  <c:v>19841114</c:v>
                </c:pt>
                <c:pt idx="222">
                  <c:v>19841115</c:v>
                </c:pt>
                <c:pt idx="223">
                  <c:v>19841116</c:v>
                </c:pt>
                <c:pt idx="224">
                  <c:v>19841119</c:v>
                </c:pt>
                <c:pt idx="225">
                  <c:v>19841120</c:v>
                </c:pt>
                <c:pt idx="226">
                  <c:v>19841121</c:v>
                </c:pt>
                <c:pt idx="227">
                  <c:v>19841123</c:v>
                </c:pt>
                <c:pt idx="228">
                  <c:v>19841126</c:v>
                </c:pt>
                <c:pt idx="229">
                  <c:v>19841127</c:v>
                </c:pt>
                <c:pt idx="230">
                  <c:v>19841128</c:v>
                </c:pt>
                <c:pt idx="231">
                  <c:v>19841129</c:v>
                </c:pt>
                <c:pt idx="232">
                  <c:v>19841130</c:v>
                </c:pt>
                <c:pt idx="233">
                  <c:v>19841203</c:v>
                </c:pt>
                <c:pt idx="234">
                  <c:v>19841204</c:v>
                </c:pt>
                <c:pt idx="235">
                  <c:v>19841205</c:v>
                </c:pt>
                <c:pt idx="236">
                  <c:v>19841206</c:v>
                </c:pt>
                <c:pt idx="237">
                  <c:v>19841207</c:v>
                </c:pt>
                <c:pt idx="238">
                  <c:v>19841210</c:v>
                </c:pt>
                <c:pt idx="239">
                  <c:v>19841211</c:v>
                </c:pt>
                <c:pt idx="240">
                  <c:v>19841212</c:v>
                </c:pt>
                <c:pt idx="241">
                  <c:v>19841213</c:v>
                </c:pt>
                <c:pt idx="242">
                  <c:v>19841214</c:v>
                </c:pt>
                <c:pt idx="243">
                  <c:v>19841217</c:v>
                </c:pt>
                <c:pt idx="244">
                  <c:v>19841218</c:v>
                </c:pt>
                <c:pt idx="245">
                  <c:v>19841219</c:v>
                </c:pt>
                <c:pt idx="246">
                  <c:v>19841220</c:v>
                </c:pt>
                <c:pt idx="247">
                  <c:v>19841221</c:v>
                </c:pt>
                <c:pt idx="248">
                  <c:v>19841224</c:v>
                </c:pt>
                <c:pt idx="249">
                  <c:v>19841226</c:v>
                </c:pt>
                <c:pt idx="250">
                  <c:v>19841227</c:v>
                </c:pt>
                <c:pt idx="251">
                  <c:v>19841228</c:v>
                </c:pt>
                <c:pt idx="252">
                  <c:v>19841231</c:v>
                </c:pt>
                <c:pt idx="253">
                  <c:v>19850102</c:v>
                </c:pt>
                <c:pt idx="254">
                  <c:v>19850103</c:v>
                </c:pt>
                <c:pt idx="255">
                  <c:v>19850104</c:v>
                </c:pt>
                <c:pt idx="256">
                  <c:v>19850107</c:v>
                </c:pt>
                <c:pt idx="257">
                  <c:v>19850108</c:v>
                </c:pt>
                <c:pt idx="258">
                  <c:v>19850109</c:v>
                </c:pt>
                <c:pt idx="259">
                  <c:v>19850110</c:v>
                </c:pt>
                <c:pt idx="260">
                  <c:v>19850111</c:v>
                </c:pt>
                <c:pt idx="261">
                  <c:v>19850114</c:v>
                </c:pt>
                <c:pt idx="262">
                  <c:v>19850115</c:v>
                </c:pt>
                <c:pt idx="263">
                  <c:v>19850116</c:v>
                </c:pt>
                <c:pt idx="264">
                  <c:v>19850117</c:v>
                </c:pt>
                <c:pt idx="265">
                  <c:v>19850118</c:v>
                </c:pt>
                <c:pt idx="266">
                  <c:v>19850121</c:v>
                </c:pt>
                <c:pt idx="267">
                  <c:v>19850122</c:v>
                </c:pt>
                <c:pt idx="268">
                  <c:v>19850123</c:v>
                </c:pt>
                <c:pt idx="269">
                  <c:v>19850124</c:v>
                </c:pt>
                <c:pt idx="270">
                  <c:v>19850125</c:v>
                </c:pt>
                <c:pt idx="271">
                  <c:v>19850128</c:v>
                </c:pt>
                <c:pt idx="272">
                  <c:v>19850129</c:v>
                </c:pt>
                <c:pt idx="273">
                  <c:v>19850130</c:v>
                </c:pt>
                <c:pt idx="274">
                  <c:v>19850131</c:v>
                </c:pt>
                <c:pt idx="275">
                  <c:v>19850201</c:v>
                </c:pt>
                <c:pt idx="276">
                  <c:v>19850204</c:v>
                </c:pt>
                <c:pt idx="277">
                  <c:v>19850205</c:v>
                </c:pt>
                <c:pt idx="278">
                  <c:v>19850206</c:v>
                </c:pt>
                <c:pt idx="279">
                  <c:v>19850207</c:v>
                </c:pt>
                <c:pt idx="280">
                  <c:v>19850208</c:v>
                </c:pt>
                <c:pt idx="281">
                  <c:v>19850211</c:v>
                </c:pt>
                <c:pt idx="282">
                  <c:v>19850212</c:v>
                </c:pt>
                <c:pt idx="283">
                  <c:v>19850213</c:v>
                </c:pt>
                <c:pt idx="284">
                  <c:v>19850214</c:v>
                </c:pt>
                <c:pt idx="285">
                  <c:v>19850215</c:v>
                </c:pt>
                <c:pt idx="286">
                  <c:v>19850219</c:v>
                </c:pt>
                <c:pt idx="287">
                  <c:v>19850220</c:v>
                </c:pt>
                <c:pt idx="288">
                  <c:v>19850221</c:v>
                </c:pt>
                <c:pt idx="289">
                  <c:v>19850222</c:v>
                </c:pt>
                <c:pt idx="290">
                  <c:v>19850225</c:v>
                </c:pt>
                <c:pt idx="291">
                  <c:v>19850226</c:v>
                </c:pt>
                <c:pt idx="292">
                  <c:v>19850227</c:v>
                </c:pt>
                <c:pt idx="293">
                  <c:v>19850228</c:v>
                </c:pt>
                <c:pt idx="294">
                  <c:v>19850301</c:v>
                </c:pt>
                <c:pt idx="295">
                  <c:v>19850304</c:v>
                </c:pt>
                <c:pt idx="296">
                  <c:v>19850305</c:v>
                </c:pt>
                <c:pt idx="297">
                  <c:v>19850306</c:v>
                </c:pt>
                <c:pt idx="298">
                  <c:v>19850307</c:v>
                </c:pt>
                <c:pt idx="299">
                  <c:v>19850308</c:v>
                </c:pt>
                <c:pt idx="300">
                  <c:v>19850311</c:v>
                </c:pt>
                <c:pt idx="301">
                  <c:v>19850312</c:v>
                </c:pt>
                <c:pt idx="302">
                  <c:v>19850313</c:v>
                </c:pt>
                <c:pt idx="303">
                  <c:v>19850314</c:v>
                </c:pt>
                <c:pt idx="304">
                  <c:v>19850315</c:v>
                </c:pt>
                <c:pt idx="305">
                  <c:v>19850318</c:v>
                </c:pt>
                <c:pt idx="306">
                  <c:v>19850319</c:v>
                </c:pt>
                <c:pt idx="307">
                  <c:v>19850320</c:v>
                </c:pt>
                <c:pt idx="308">
                  <c:v>19850321</c:v>
                </c:pt>
                <c:pt idx="309">
                  <c:v>19850322</c:v>
                </c:pt>
                <c:pt idx="310">
                  <c:v>19850325</c:v>
                </c:pt>
                <c:pt idx="311">
                  <c:v>19850326</c:v>
                </c:pt>
                <c:pt idx="312">
                  <c:v>19850327</c:v>
                </c:pt>
                <c:pt idx="313">
                  <c:v>19850328</c:v>
                </c:pt>
                <c:pt idx="314">
                  <c:v>19850329</c:v>
                </c:pt>
                <c:pt idx="315">
                  <c:v>19850401</c:v>
                </c:pt>
                <c:pt idx="316">
                  <c:v>19850402</c:v>
                </c:pt>
                <c:pt idx="317">
                  <c:v>19850403</c:v>
                </c:pt>
                <c:pt idx="318">
                  <c:v>19850404</c:v>
                </c:pt>
                <c:pt idx="319">
                  <c:v>19850408</c:v>
                </c:pt>
                <c:pt idx="320">
                  <c:v>19850409</c:v>
                </c:pt>
                <c:pt idx="321">
                  <c:v>19850410</c:v>
                </c:pt>
                <c:pt idx="322">
                  <c:v>19850411</c:v>
                </c:pt>
                <c:pt idx="323">
                  <c:v>19850412</c:v>
                </c:pt>
                <c:pt idx="324">
                  <c:v>19850415</c:v>
                </c:pt>
                <c:pt idx="325">
                  <c:v>19850416</c:v>
                </c:pt>
                <c:pt idx="326">
                  <c:v>19850417</c:v>
                </c:pt>
                <c:pt idx="327">
                  <c:v>19850418</c:v>
                </c:pt>
                <c:pt idx="328">
                  <c:v>19850419</c:v>
                </c:pt>
                <c:pt idx="329">
                  <c:v>19850422</c:v>
                </c:pt>
                <c:pt idx="330">
                  <c:v>19850423</c:v>
                </c:pt>
                <c:pt idx="331">
                  <c:v>19850424</c:v>
                </c:pt>
                <c:pt idx="332">
                  <c:v>19850425</c:v>
                </c:pt>
                <c:pt idx="333">
                  <c:v>19850426</c:v>
                </c:pt>
                <c:pt idx="334">
                  <c:v>19850429</c:v>
                </c:pt>
                <c:pt idx="335">
                  <c:v>19850430</c:v>
                </c:pt>
                <c:pt idx="336">
                  <c:v>19850501</c:v>
                </c:pt>
                <c:pt idx="337">
                  <c:v>19850502</c:v>
                </c:pt>
                <c:pt idx="338">
                  <c:v>19850503</c:v>
                </c:pt>
                <c:pt idx="339">
                  <c:v>19850506</c:v>
                </c:pt>
                <c:pt idx="340">
                  <c:v>19850507</c:v>
                </c:pt>
                <c:pt idx="341">
                  <c:v>19850508</c:v>
                </c:pt>
                <c:pt idx="342">
                  <c:v>19850509</c:v>
                </c:pt>
                <c:pt idx="343">
                  <c:v>19850510</c:v>
                </c:pt>
                <c:pt idx="344">
                  <c:v>19850513</c:v>
                </c:pt>
                <c:pt idx="345">
                  <c:v>19850514</c:v>
                </c:pt>
                <c:pt idx="346">
                  <c:v>19850515</c:v>
                </c:pt>
                <c:pt idx="347">
                  <c:v>19850516</c:v>
                </c:pt>
                <c:pt idx="348">
                  <c:v>19850517</c:v>
                </c:pt>
                <c:pt idx="349">
                  <c:v>19850520</c:v>
                </c:pt>
                <c:pt idx="350">
                  <c:v>19850521</c:v>
                </c:pt>
                <c:pt idx="351">
                  <c:v>19850522</c:v>
                </c:pt>
                <c:pt idx="352">
                  <c:v>19850523</c:v>
                </c:pt>
                <c:pt idx="353">
                  <c:v>19850524</c:v>
                </c:pt>
                <c:pt idx="354">
                  <c:v>19850528</c:v>
                </c:pt>
                <c:pt idx="355">
                  <c:v>19850529</c:v>
                </c:pt>
                <c:pt idx="356">
                  <c:v>19850530</c:v>
                </c:pt>
                <c:pt idx="357">
                  <c:v>19850531</c:v>
                </c:pt>
                <c:pt idx="358">
                  <c:v>19850603</c:v>
                </c:pt>
                <c:pt idx="359">
                  <c:v>19850604</c:v>
                </c:pt>
                <c:pt idx="360">
                  <c:v>19850605</c:v>
                </c:pt>
                <c:pt idx="361">
                  <c:v>19850606</c:v>
                </c:pt>
                <c:pt idx="362">
                  <c:v>19850607</c:v>
                </c:pt>
                <c:pt idx="363">
                  <c:v>19850610</c:v>
                </c:pt>
                <c:pt idx="364">
                  <c:v>19850611</c:v>
                </c:pt>
                <c:pt idx="365">
                  <c:v>19850612</c:v>
                </c:pt>
                <c:pt idx="366">
                  <c:v>19850613</c:v>
                </c:pt>
                <c:pt idx="367">
                  <c:v>19850614</c:v>
                </c:pt>
                <c:pt idx="368">
                  <c:v>19850617</c:v>
                </c:pt>
                <c:pt idx="369">
                  <c:v>19850618</c:v>
                </c:pt>
                <c:pt idx="370">
                  <c:v>19850619</c:v>
                </c:pt>
                <c:pt idx="371">
                  <c:v>19850620</c:v>
                </c:pt>
                <c:pt idx="372">
                  <c:v>19850621</c:v>
                </c:pt>
                <c:pt idx="373">
                  <c:v>19850624</c:v>
                </c:pt>
                <c:pt idx="374">
                  <c:v>19850625</c:v>
                </c:pt>
                <c:pt idx="375">
                  <c:v>19850626</c:v>
                </c:pt>
                <c:pt idx="376">
                  <c:v>19850627</c:v>
                </c:pt>
                <c:pt idx="377">
                  <c:v>19850628</c:v>
                </c:pt>
                <c:pt idx="378">
                  <c:v>19850701</c:v>
                </c:pt>
                <c:pt idx="379">
                  <c:v>19850702</c:v>
                </c:pt>
                <c:pt idx="380">
                  <c:v>19850703</c:v>
                </c:pt>
                <c:pt idx="381">
                  <c:v>19850705</c:v>
                </c:pt>
                <c:pt idx="382">
                  <c:v>19850708</c:v>
                </c:pt>
                <c:pt idx="383">
                  <c:v>19850709</c:v>
                </c:pt>
                <c:pt idx="384">
                  <c:v>19850710</c:v>
                </c:pt>
                <c:pt idx="385">
                  <c:v>19850711</c:v>
                </c:pt>
                <c:pt idx="386">
                  <c:v>19850712</c:v>
                </c:pt>
                <c:pt idx="387">
                  <c:v>19850715</c:v>
                </c:pt>
                <c:pt idx="388">
                  <c:v>19850716</c:v>
                </c:pt>
                <c:pt idx="389">
                  <c:v>19850717</c:v>
                </c:pt>
                <c:pt idx="390">
                  <c:v>19850718</c:v>
                </c:pt>
                <c:pt idx="391">
                  <c:v>19850719</c:v>
                </c:pt>
                <c:pt idx="392">
                  <c:v>19850722</c:v>
                </c:pt>
                <c:pt idx="393">
                  <c:v>19850723</c:v>
                </c:pt>
                <c:pt idx="394">
                  <c:v>19850724</c:v>
                </c:pt>
                <c:pt idx="395">
                  <c:v>19850725</c:v>
                </c:pt>
                <c:pt idx="396">
                  <c:v>19850726</c:v>
                </c:pt>
                <c:pt idx="397">
                  <c:v>19850729</c:v>
                </c:pt>
                <c:pt idx="398">
                  <c:v>19850730</c:v>
                </c:pt>
                <c:pt idx="399">
                  <c:v>19850731</c:v>
                </c:pt>
                <c:pt idx="400">
                  <c:v>19850801</c:v>
                </c:pt>
                <c:pt idx="401">
                  <c:v>19850802</c:v>
                </c:pt>
                <c:pt idx="402">
                  <c:v>19850805</c:v>
                </c:pt>
                <c:pt idx="403">
                  <c:v>19850806</c:v>
                </c:pt>
                <c:pt idx="404">
                  <c:v>19850807</c:v>
                </c:pt>
                <c:pt idx="405">
                  <c:v>19850808</c:v>
                </c:pt>
                <c:pt idx="406">
                  <c:v>19850809</c:v>
                </c:pt>
                <c:pt idx="407">
                  <c:v>19850812</c:v>
                </c:pt>
                <c:pt idx="408">
                  <c:v>19850813</c:v>
                </c:pt>
                <c:pt idx="409">
                  <c:v>19850814</c:v>
                </c:pt>
                <c:pt idx="410">
                  <c:v>19850815</c:v>
                </c:pt>
                <c:pt idx="411">
                  <c:v>19850816</c:v>
                </c:pt>
                <c:pt idx="412">
                  <c:v>19850819</c:v>
                </c:pt>
                <c:pt idx="413">
                  <c:v>19850820</c:v>
                </c:pt>
                <c:pt idx="414">
                  <c:v>19850821</c:v>
                </c:pt>
                <c:pt idx="415">
                  <c:v>19850822</c:v>
                </c:pt>
                <c:pt idx="416">
                  <c:v>19850823</c:v>
                </c:pt>
                <c:pt idx="417">
                  <c:v>19850826</c:v>
                </c:pt>
                <c:pt idx="418">
                  <c:v>19850827</c:v>
                </c:pt>
                <c:pt idx="419">
                  <c:v>19850828</c:v>
                </c:pt>
                <c:pt idx="420">
                  <c:v>19850829</c:v>
                </c:pt>
                <c:pt idx="421">
                  <c:v>19850830</c:v>
                </c:pt>
                <c:pt idx="422">
                  <c:v>19850903</c:v>
                </c:pt>
                <c:pt idx="423">
                  <c:v>19850904</c:v>
                </c:pt>
                <c:pt idx="424">
                  <c:v>19850905</c:v>
                </c:pt>
                <c:pt idx="425">
                  <c:v>19850906</c:v>
                </c:pt>
                <c:pt idx="426">
                  <c:v>19850909</c:v>
                </c:pt>
                <c:pt idx="427">
                  <c:v>19850910</c:v>
                </c:pt>
                <c:pt idx="428">
                  <c:v>19850911</c:v>
                </c:pt>
                <c:pt idx="429">
                  <c:v>19850912</c:v>
                </c:pt>
                <c:pt idx="430">
                  <c:v>19850913</c:v>
                </c:pt>
                <c:pt idx="431">
                  <c:v>19850916</c:v>
                </c:pt>
                <c:pt idx="432">
                  <c:v>19850917</c:v>
                </c:pt>
                <c:pt idx="433">
                  <c:v>19850918</c:v>
                </c:pt>
                <c:pt idx="434">
                  <c:v>19850919</c:v>
                </c:pt>
                <c:pt idx="435">
                  <c:v>19850920</c:v>
                </c:pt>
                <c:pt idx="436">
                  <c:v>19850923</c:v>
                </c:pt>
                <c:pt idx="437">
                  <c:v>19850924</c:v>
                </c:pt>
                <c:pt idx="438">
                  <c:v>19850925</c:v>
                </c:pt>
                <c:pt idx="439">
                  <c:v>19850926</c:v>
                </c:pt>
                <c:pt idx="440">
                  <c:v>19850930</c:v>
                </c:pt>
                <c:pt idx="441">
                  <c:v>19851001</c:v>
                </c:pt>
                <c:pt idx="442">
                  <c:v>19851002</c:v>
                </c:pt>
                <c:pt idx="443">
                  <c:v>19851003</c:v>
                </c:pt>
                <c:pt idx="444">
                  <c:v>19851004</c:v>
                </c:pt>
                <c:pt idx="445">
                  <c:v>19851007</c:v>
                </c:pt>
                <c:pt idx="446">
                  <c:v>19851008</c:v>
                </c:pt>
                <c:pt idx="447">
                  <c:v>19851009</c:v>
                </c:pt>
                <c:pt idx="448">
                  <c:v>19851010</c:v>
                </c:pt>
                <c:pt idx="449">
                  <c:v>19851011</c:v>
                </c:pt>
                <c:pt idx="450">
                  <c:v>19851014</c:v>
                </c:pt>
                <c:pt idx="451">
                  <c:v>19851015</c:v>
                </c:pt>
                <c:pt idx="452">
                  <c:v>19851016</c:v>
                </c:pt>
                <c:pt idx="453">
                  <c:v>19851017</c:v>
                </c:pt>
                <c:pt idx="454">
                  <c:v>19851018</c:v>
                </c:pt>
                <c:pt idx="455">
                  <c:v>19851021</c:v>
                </c:pt>
                <c:pt idx="456">
                  <c:v>19851022</c:v>
                </c:pt>
                <c:pt idx="457">
                  <c:v>19851023</c:v>
                </c:pt>
                <c:pt idx="458">
                  <c:v>19851024</c:v>
                </c:pt>
                <c:pt idx="459">
                  <c:v>19851025</c:v>
                </c:pt>
                <c:pt idx="460">
                  <c:v>19851028</c:v>
                </c:pt>
                <c:pt idx="461">
                  <c:v>19851029</c:v>
                </c:pt>
                <c:pt idx="462">
                  <c:v>19851030</c:v>
                </c:pt>
                <c:pt idx="463">
                  <c:v>19851031</c:v>
                </c:pt>
                <c:pt idx="464">
                  <c:v>19851101</c:v>
                </c:pt>
                <c:pt idx="465">
                  <c:v>19851104</c:v>
                </c:pt>
                <c:pt idx="466">
                  <c:v>19851105</c:v>
                </c:pt>
                <c:pt idx="467">
                  <c:v>19851106</c:v>
                </c:pt>
                <c:pt idx="468">
                  <c:v>19851107</c:v>
                </c:pt>
                <c:pt idx="469">
                  <c:v>19851108</c:v>
                </c:pt>
                <c:pt idx="470">
                  <c:v>19851111</c:v>
                </c:pt>
                <c:pt idx="471">
                  <c:v>19851112</c:v>
                </c:pt>
                <c:pt idx="472">
                  <c:v>19851113</c:v>
                </c:pt>
                <c:pt idx="473">
                  <c:v>19851114</c:v>
                </c:pt>
                <c:pt idx="474">
                  <c:v>19851115</c:v>
                </c:pt>
                <c:pt idx="475">
                  <c:v>19851118</c:v>
                </c:pt>
                <c:pt idx="476">
                  <c:v>19851119</c:v>
                </c:pt>
                <c:pt idx="477">
                  <c:v>19851120</c:v>
                </c:pt>
                <c:pt idx="478">
                  <c:v>19851121</c:v>
                </c:pt>
                <c:pt idx="479">
                  <c:v>19851122</c:v>
                </c:pt>
                <c:pt idx="480">
                  <c:v>19851125</c:v>
                </c:pt>
                <c:pt idx="481">
                  <c:v>19851126</c:v>
                </c:pt>
                <c:pt idx="482">
                  <c:v>19851127</c:v>
                </c:pt>
                <c:pt idx="483">
                  <c:v>19851129</c:v>
                </c:pt>
                <c:pt idx="484">
                  <c:v>19851202</c:v>
                </c:pt>
                <c:pt idx="485">
                  <c:v>19851203</c:v>
                </c:pt>
                <c:pt idx="486">
                  <c:v>19851204</c:v>
                </c:pt>
                <c:pt idx="487">
                  <c:v>19851205</c:v>
                </c:pt>
                <c:pt idx="488">
                  <c:v>19851206</c:v>
                </c:pt>
                <c:pt idx="489">
                  <c:v>19851209</c:v>
                </c:pt>
                <c:pt idx="490">
                  <c:v>19851210</c:v>
                </c:pt>
                <c:pt idx="491">
                  <c:v>19851211</c:v>
                </c:pt>
                <c:pt idx="492">
                  <c:v>19851212</c:v>
                </c:pt>
                <c:pt idx="493">
                  <c:v>19851213</c:v>
                </c:pt>
                <c:pt idx="494">
                  <c:v>19851216</c:v>
                </c:pt>
                <c:pt idx="495">
                  <c:v>19851217</c:v>
                </c:pt>
                <c:pt idx="496">
                  <c:v>19851218</c:v>
                </c:pt>
                <c:pt idx="497">
                  <c:v>19851219</c:v>
                </c:pt>
                <c:pt idx="498">
                  <c:v>19851220</c:v>
                </c:pt>
                <c:pt idx="499">
                  <c:v>19851223</c:v>
                </c:pt>
                <c:pt idx="500">
                  <c:v>19851224</c:v>
                </c:pt>
                <c:pt idx="501">
                  <c:v>19851226</c:v>
                </c:pt>
                <c:pt idx="502">
                  <c:v>19851227</c:v>
                </c:pt>
                <c:pt idx="503">
                  <c:v>19851230</c:v>
                </c:pt>
                <c:pt idx="504">
                  <c:v>19851231</c:v>
                </c:pt>
                <c:pt idx="505">
                  <c:v>19860102</c:v>
                </c:pt>
                <c:pt idx="506">
                  <c:v>19860103</c:v>
                </c:pt>
                <c:pt idx="507">
                  <c:v>19860106</c:v>
                </c:pt>
                <c:pt idx="508">
                  <c:v>19860107</c:v>
                </c:pt>
                <c:pt idx="509">
                  <c:v>19860108</c:v>
                </c:pt>
                <c:pt idx="510">
                  <c:v>19860109</c:v>
                </c:pt>
                <c:pt idx="511">
                  <c:v>19860110</c:v>
                </c:pt>
                <c:pt idx="512">
                  <c:v>19860113</c:v>
                </c:pt>
                <c:pt idx="513">
                  <c:v>19860114</c:v>
                </c:pt>
                <c:pt idx="514">
                  <c:v>19860115</c:v>
                </c:pt>
                <c:pt idx="515">
                  <c:v>19860116</c:v>
                </c:pt>
                <c:pt idx="516">
                  <c:v>19860117</c:v>
                </c:pt>
                <c:pt idx="517">
                  <c:v>19860120</c:v>
                </c:pt>
                <c:pt idx="518">
                  <c:v>19860121</c:v>
                </c:pt>
                <c:pt idx="519">
                  <c:v>19860122</c:v>
                </c:pt>
                <c:pt idx="520">
                  <c:v>19860123</c:v>
                </c:pt>
                <c:pt idx="521">
                  <c:v>19860124</c:v>
                </c:pt>
                <c:pt idx="522">
                  <c:v>19860127</c:v>
                </c:pt>
                <c:pt idx="523">
                  <c:v>19860128</c:v>
                </c:pt>
                <c:pt idx="524">
                  <c:v>19860129</c:v>
                </c:pt>
                <c:pt idx="525">
                  <c:v>19860130</c:v>
                </c:pt>
                <c:pt idx="526">
                  <c:v>19860131</c:v>
                </c:pt>
                <c:pt idx="527">
                  <c:v>19860203</c:v>
                </c:pt>
                <c:pt idx="528">
                  <c:v>19860204</c:v>
                </c:pt>
                <c:pt idx="529">
                  <c:v>19860205</c:v>
                </c:pt>
                <c:pt idx="530">
                  <c:v>19860206</c:v>
                </c:pt>
                <c:pt idx="531">
                  <c:v>19860207</c:v>
                </c:pt>
                <c:pt idx="532">
                  <c:v>19860210</c:v>
                </c:pt>
                <c:pt idx="533">
                  <c:v>19860211</c:v>
                </c:pt>
                <c:pt idx="534">
                  <c:v>19860212</c:v>
                </c:pt>
                <c:pt idx="535">
                  <c:v>19860213</c:v>
                </c:pt>
                <c:pt idx="536">
                  <c:v>19860214</c:v>
                </c:pt>
                <c:pt idx="537">
                  <c:v>19860218</c:v>
                </c:pt>
                <c:pt idx="538">
                  <c:v>19860219</c:v>
                </c:pt>
                <c:pt idx="539">
                  <c:v>19860220</c:v>
                </c:pt>
                <c:pt idx="540">
                  <c:v>19860221</c:v>
                </c:pt>
                <c:pt idx="541">
                  <c:v>19860224</c:v>
                </c:pt>
                <c:pt idx="542">
                  <c:v>19860225</c:v>
                </c:pt>
                <c:pt idx="543">
                  <c:v>19860226</c:v>
                </c:pt>
                <c:pt idx="544">
                  <c:v>19860227</c:v>
                </c:pt>
                <c:pt idx="545">
                  <c:v>19860228</c:v>
                </c:pt>
                <c:pt idx="546">
                  <c:v>19860303</c:v>
                </c:pt>
                <c:pt idx="547">
                  <c:v>19860304</c:v>
                </c:pt>
                <c:pt idx="548">
                  <c:v>19860305</c:v>
                </c:pt>
                <c:pt idx="549">
                  <c:v>19860306</c:v>
                </c:pt>
                <c:pt idx="550">
                  <c:v>19860307</c:v>
                </c:pt>
                <c:pt idx="551">
                  <c:v>19860310</c:v>
                </c:pt>
                <c:pt idx="552">
                  <c:v>19860311</c:v>
                </c:pt>
                <c:pt idx="553">
                  <c:v>19860312</c:v>
                </c:pt>
                <c:pt idx="554">
                  <c:v>19860313</c:v>
                </c:pt>
                <c:pt idx="555">
                  <c:v>19860314</c:v>
                </c:pt>
                <c:pt idx="556">
                  <c:v>19860317</c:v>
                </c:pt>
                <c:pt idx="557">
                  <c:v>19860318</c:v>
                </c:pt>
                <c:pt idx="558">
                  <c:v>19860319</c:v>
                </c:pt>
                <c:pt idx="559">
                  <c:v>19860320</c:v>
                </c:pt>
                <c:pt idx="560">
                  <c:v>19860321</c:v>
                </c:pt>
                <c:pt idx="561">
                  <c:v>19860324</c:v>
                </c:pt>
                <c:pt idx="562">
                  <c:v>19860325</c:v>
                </c:pt>
                <c:pt idx="563">
                  <c:v>19860326</c:v>
                </c:pt>
                <c:pt idx="564">
                  <c:v>19860327</c:v>
                </c:pt>
                <c:pt idx="565">
                  <c:v>19860331</c:v>
                </c:pt>
                <c:pt idx="566">
                  <c:v>19860401</c:v>
                </c:pt>
                <c:pt idx="567">
                  <c:v>19860402</c:v>
                </c:pt>
                <c:pt idx="568">
                  <c:v>19860403</c:v>
                </c:pt>
                <c:pt idx="569">
                  <c:v>19860404</c:v>
                </c:pt>
                <c:pt idx="570">
                  <c:v>19860407</c:v>
                </c:pt>
                <c:pt idx="571">
                  <c:v>19860408</c:v>
                </c:pt>
                <c:pt idx="572">
                  <c:v>19860409</c:v>
                </c:pt>
                <c:pt idx="573">
                  <c:v>19860410</c:v>
                </c:pt>
                <c:pt idx="574">
                  <c:v>19860411</c:v>
                </c:pt>
                <c:pt idx="575">
                  <c:v>19860414</c:v>
                </c:pt>
                <c:pt idx="576">
                  <c:v>19860415</c:v>
                </c:pt>
                <c:pt idx="577">
                  <c:v>19860416</c:v>
                </c:pt>
                <c:pt idx="578">
                  <c:v>19860417</c:v>
                </c:pt>
                <c:pt idx="579">
                  <c:v>19860418</c:v>
                </c:pt>
                <c:pt idx="580">
                  <c:v>19860421</c:v>
                </c:pt>
                <c:pt idx="581">
                  <c:v>19860422</c:v>
                </c:pt>
                <c:pt idx="582">
                  <c:v>19860423</c:v>
                </c:pt>
                <c:pt idx="583">
                  <c:v>19860424</c:v>
                </c:pt>
                <c:pt idx="584">
                  <c:v>19860425</c:v>
                </c:pt>
                <c:pt idx="585">
                  <c:v>19860428</c:v>
                </c:pt>
                <c:pt idx="586">
                  <c:v>19860429</c:v>
                </c:pt>
                <c:pt idx="587">
                  <c:v>19860430</c:v>
                </c:pt>
                <c:pt idx="588">
                  <c:v>19860501</c:v>
                </c:pt>
                <c:pt idx="589">
                  <c:v>19860502</c:v>
                </c:pt>
                <c:pt idx="590">
                  <c:v>19860505</c:v>
                </c:pt>
                <c:pt idx="591">
                  <c:v>19860506</c:v>
                </c:pt>
                <c:pt idx="592">
                  <c:v>19860507</c:v>
                </c:pt>
                <c:pt idx="593">
                  <c:v>19860508</c:v>
                </c:pt>
                <c:pt idx="594">
                  <c:v>19860509</c:v>
                </c:pt>
                <c:pt idx="595">
                  <c:v>19860512</c:v>
                </c:pt>
                <c:pt idx="596">
                  <c:v>19860513</c:v>
                </c:pt>
                <c:pt idx="597">
                  <c:v>19860514</c:v>
                </c:pt>
                <c:pt idx="598">
                  <c:v>19860515</c:v>
                </c:pt>
                <c:pt idx="599">
                  <c:v>19860516</c:v>
                </c:pt>
                <c:pt idx="600">
                  <c:v>19860519</c:v>
                </c:pt>
                <c:pt idx="601">
                  <c:v>19860520</c:v>
                </c:pt>
                <c:pt idx="602">
                  <c:v>19860521</c:v>
                </c:pt>
                <c:pt idx="603">
                  <c:v>19860522</c:v>
                </c:pt>
                <c:pt idx="604">
                  <c:v>19860523</c:v>
                </c:pt>
                <c:pt idx="605">
                  <c:v>19860527</c:v>
                </c:pt>
                <c:pt idx="606">
                  <c:v>19860528</c:v>
                </c:pt>
                <c:pt idx="607">
                  <c:v>19860529</c:v>
                </c:pt>
                <c:pt idx="608">
                  <c:v>19860530</c:v>
                </c:pt>
                <c:pt idx="609">
                  <c:v>19860602</c:v>
                </c:pt>
                <c:pt idx="610">
                  <c:v>19860603</c:v>
                </c:pt>
                <c:pt idx="611">
                  <c:v>19860604</c:v>
                </c:pt>
                <c:pt idx="612">
                  <c:v>19860605</c:v>
                </c:pt>
                <c:pt idx="613">
                  <c:v>19860606</c:v>
                </c:pt>
                <c:pt idx="614">
                  <c:v>19860609</c:v>
                </c:pt>
                <c:pt idx="615">
                  <c:v>19860610</c:v>
                </c:pt>
                <c:pt idx="616">
                  <c:v>19860611</c:v>
                </c:pt>
                <c:pt idx="617">
                  <c:v>19860612</c:v>
                </c:pt>
                <c:pt idx="618">
                  <c:v>19860613</c:v>
                </c:pt>
                <c:pt idx="619">
                  <c:v>19860616</c:v>
                </c:pt>
                <c:pt idx="620">
                  <c:v>19860617</c:v>
                </c:pt>
                <c:pt idx="621">
                  <c:v>19860618</c:v>
                </c:pt>
                <c:pt idx="622">
                  <c:v>19860619</c:v>
                </c:pt>
                <c:pt idx="623">
                  <c:v>19860620</c:v>
                </c:pt>
                <c:pt idx="624">
                  <c:v>19860623</c:v>
                </c:pt>
                <c:pt idx="625">
                  <c:v>19860624</c:v>
                </c:pt>
                <c:pt idx="626">
                  <c:v>19860625</c:v>
                </c:pt>
                <c:pt idx="627">
                  <c:v>19860626</c:v>
                </c:pt>
                <c:pt idx="628">
                  <c:v>19860627</c:v>
                </c:pt>
                <c:pt idx="629">
                  <c:v>19860630</c:v>
                </c:pt>
                <c:pt idx="630">
                  <c:v>19860701</c:v>
                </c:pt>
                <c:pt idx="631">
                  <c:v>19860702</c:v>
                </c:pt>
                <c:pt idx="632">
                  <c:v>19860703</c:v>
                </c:pt>
                <c:pt idx="633">
                  <c:v>19860707</c:v>
                </c:pt>
                <c:pt idx="634">
                  <c:v>19860708</c:v>
                </c:pt>
                <c:pt idx="635">
                  <c:v>19860709</c:v>
                </c:pt>
                <c:pt idx="636">
                  <c:v>19860710</c:v>
                </c:pt>
                <c:pt idx="637">
                  <c:v>19860711</c:v>
                </c:pt>
                <c:pt idx="638">
                  <c:v>19860714</c:v>
                </c:pt>
                <c:pt idx="639">
                  <c:v>19860715</c:v>
                </c:pt>
                <c:pt idx="640">
                  <c:v>19860716</c:v>
                </c:pt>
                <c:pt idx="641">
                  <c:v>19860717</c:v>
                </c:pt>
                <c:pt idx="642">
                  <c:v>19860718</c:v>
                </c:pt>
                <c:pt idx="643">
                  <c:v>19860721</c:v>
                </c:pt>
                <c:pt idx="644">
                  <c:v>19860722</c:v>
                </c:pt>
                <c:pt idx="645">
                  <c:v>19860723</c:v>
                </c:pt>
                <c:pt idx="646">
                  <c:v>19860724</c:v>
                </c:pt>
                <c:pt idx="647">
                  <c:v>19860725</c:v>
                </c:pt>
                <c:pt idx="648">
                  <c:v>19860728</c:v>
                </c:pt>
                <c:pt idx="649">
                  <c:v>19860729</c:v>
                </c:pt>
                <c:pt idx="650">
                  <c:v>19860730</c:v>
                </c:pt>
                <c:pt idx="651">
                  <c:v>19860731</c:v>
                </c:pt>
                <c:pt idx="652">
                  <c:v>19860801</c:v>
                </c:pt>
                <c:pt idx="653">
                  <c:v>19860804</c:v>
                </c:pt>
                <c:pt idx="654">
                  <c:v>19860805</c:v>
                </c:pt>
                <c:pt idx="655">
                  <c:v>19860806</c:v>
                </c:pt>
                <c:pt idx="656">
                  <c:v>19860807</c:v>
                </c:pt>
                <c:pt idx="657">
                  <c:v>19860808</c:v>
                </c:pt>
                <c:pt idx="658">
                  <c:v>19860811</c:v>
                </c:pt>
                <c:pt idx="659">
                  <c:v>19860812</c:v>
                </c:pt>
                <c:pt idx="660">
                  <c:v>19860813</c:v>
                </c:pt>
                <c:pt idx="661">
                  <c:v>19860814</c:v>
                </c:pt>
                <c:pt idx="662">
                  <c:v>19860815</c:v>
                </c:pt>
                <c:pt idx="663">
                  <c:v>19860818</c:v>
                </c:pt>
                <c:pt idx="664">
                  <c:v>19860819</c:v>
                </c:pt>
                <c:pt idx="665">
                  <c:v>19860820</c:v>
                </c:pt>
                <c:pt idx="666">
                  <c:v>19860821</c:v>
                </c:pt>
                <c:pt idx="667">
                  <c:v>19860822</c:v>
                </c:pt>
                <c:pt idx="668">
                  <c:v>19860825</c:v>
                </c:pt>
                <c:pt idx="669">
                  <c:v>19860826</c:v>
                </c:pt>
                <c:pt idx="670">
                  <c:v>19860827</c:v>
                </c:pt>
                <c:pt idx="671">
                  <c:v>19860828</c:v>
                </c:pt>
                <c:pt idx="672">
                  <c:v>19860829</c:v>
                </c:pt>
                <c:pt idx="673">
                  <c:v>19860902</c:v>
                </c:pt>
                <c:pt idx="674">
                  <c:v>19860903</c:v>
                </c:pt>
                <c:pt idx="675">
                  <c:v>19860904</c:v>
                </c:pt>
                <c:pt idx="676">
                  <c:v>19860905</c:v>
                </c:pt>
                <c:pt idx="677">
                  <c:v>19860908</c:v>
                </c:pt>
                <c:pt idx="678">
                  <c:v>19860909</c:v>
                </c:pt>
                <c:pt idx="679">
                  <c:v>19860910</c:v>
                </c:pt>
                <c:pt idx="680">
                  <c:v>19860911</c:v>
                </c:pt>
                <c:pt idx="681">
                  <c:v>19860912</c:v>
                </c:pt>
                <c:pt idx="682">
                  <c:v>19860915</c:v>
                </c:pt>
                <c:pt idx="683">
                  <c:v>19860916</c:v>
                </c:pt>
                <c:pt idx="684">
                  <c:v>19860917</c:v>
                </c:pt>
                <c:pt idx="685">
                  <c:v>19860918</c:v>
                </c:pt>
                <c:pt idx="686">
                  <c:v>19860919</c:v>
                </c:pt>
                <c:pt idx="687">
                  <c:v>19860922</c:v>
                </c:pt>
                <c:pt idx="688">
                  <c:v>19860923</c:v>
                </c:pt>
                <c:pt idx="689">
                  <c:v>19860924</c:v>
                </c:pt>
                <c:pt idx="690">
                  <c:v>19860925</c:v>
                </c:pt>
                <c:pt idx="691">
                  <c:v>19860926</c:v>
                </c:pt>
                <c:pt idx="692">
                  <c:v>19860929</c:v>
                </c:pt>
                <c:pt idx="693">
                  <c:v>19860930</c:v>
                </c:pt>
                <c:pt idx="694">
                  <c:v>19861001</c:v>
                </c:pt>
                <c:pt idx="695">
                  <c:v>19861002</c:v>
                </c:pt>
                <c:pt idx="696">
                  <c:v>19861003</c:v>
                </c:pt>
                <c:pt idx="697">
                  <c:v>19861006</c:v>
                </c:pt>
                <c:pt idx="698">
                  <c:v>19861007</c:v>
                </c:pt>
                <c:pt idx="699">
                  <c:v>19861008</c:v>
                </c:pt>
                <c:pt idx="700">
                  <c:v>19861009</c:v>
                </c:pt>
                <c:pt idx="701">
                  <c:v>19861010</c:v>
                </c:pt>
                <c:pt idx="702">
                  <c:v>19861013</c:v>
                </c:pt>
                <c:pt idx="703">
                  <c:v>19861014</c:v>
                </c:pt>
                <c:pt idx="704">
                  <c:v>19861015</c:v>
                </c:pt>
                <c:pt idx="705">
                  <c:v>19861016</c:v>
                </c:pt>
                <c:pt idx="706">
                  <c:v>19861017</c:v>
                </c:pt>
                <c:pt idx="707">
                  <c:v>19861020</c:v>
                </c:pt>
                <c:pt idx="708">
                  <c:v>19861021</c:v>
                </c:pt>
                <c:pt idx="709">
                  <c:v>19861022</c:v>
                </c:pt>
                <c:pt idx="710">
                  <c:v>19861023</c:v>
                </c:pt>
                <c:pt idx="711">
                  <c:v>19861024</c:v>
                </c:pt>
                <c:pt idx="712">
                  <c:v>19861027</c:v>
                </c:pt>
                <c:pt idx="713">
                  <c:v>19861028</c:v>
                </c:pt>
                <c:pt idx="714">
                  <c:v>19861029</c:v>
                </c:pt>
                <c:pt idx="715">
                  <c:v>19861030</c:v>
                </c:pt>
                <c:pt idx="716">
                  <c:v>19861031</c:v>
                </c:pt>
                <c:pt idx="717">
                  <c:v>19861103</c:v>
                </c:pt>
                <c:pt idx="718">
                  <c:v>19861104</c:v>
                </c:pt>
                <c:pt idx="719">
                  <c:v>19861105</c:v>
                </c:pt>
                <c:pt idx="720">
                  <c:v>19861106</c:v>
                </c:pt>
                <c:pt idx="721">
                  <c:v>19861107</c:v>
                </c:pt>
                <c:pt idx="722">
                  <c:v>19861110</c:v>
                </c:pt>
                <c:pt idx="723">
                  <c:v>19861111</c:v>
                </c:pt>
                <c:pt idx="724">
                  <c:v>19861112</c:v>
                </c:pt>
                <c:pt idx="725">
                  <c:v>19861113</c:v>
                </c:pt>
                <c:pt idx="726">
                  <c:v>19861114</c:v>
                </c:pt>
                <c:pt idx="727">
                  <c:v>19861117</c:v>
                </c:pt>
                <c:pt idx="728">
                  <c:v>19861118</c:v>
                </c:pt>
                <c:pt idx="729">
                  <c:v>19861119</c:v>
                </c:pt>
                <c:pt idx="730">
                  <c:v>19861120</c:v>
                </c:pt>
                <c:pt idx="731">
                  <c:v>19861121</c:v>
                </c:pt>
                <c:pt idx="732">
                  <c:v>19861124</c:v>
                </c:pt>
                <c:pt idx="733">
                  <c:v>19861125</c:v>
                </c:pt>
                <c:pt idx="734">
                  <c:v>19861126</c:v>
                </c:pt>
                <c:pt idx="735">
                  <c:v>19861128</c:v>
                </c:pt>
                <c:pt idx="736">
                  <c:v>19861201</c:v>
                </c:pt>
                <c:pt idx="737">
                  <c:v>19861202</c:v>
                </c:pt>
                <c:pt idx="738">
                  <c:v>19861203</c:v>
                </c:pt>
                <c:pt idx="739">
                  <c:v>19861204</c:v>
                </c:pt>
                <c:pt idx="740">
                  <c:v>19861205</c:v>
                </c:pt>
                <c:pt idx="741">
                  <c:v>19861208</c:v>
                </c:pt>
                <c:pt idx="742">
                  <c:v>19861209</c:v>
                </c:pt>
                <c:pt idx="743">
                  <c:v>19861210</c:v>
                </c:pt>
                <c:pt idx="744">
                  <c:v>19861211</c:v>
                </c:pt>
                <c:pt idx="745">
                  <c:v>19861212</c:v>
                </c:pt>
                <c:pt idx="746">
                  <c:v>19861215</c:v>
                </c:pt>
                <c:pt idx="747">
                  <c:v>19861216</c:v>
                </c:pt>
                <c:pt idx="748">
                  <c:v>19861217</c:v>
                </c:pt>
                <c:pt idx="749">
                  <c:v>19861218</c:v>
                </c:pt>
                <c:pt idx="750">
                  <c:v>19861219</c:v>
                </c:pt>
                <c:pt idx="751">
                  <c:v>19861222</c:v>
                </c:pt>
                <c:pt idx="752">
                  <c:v>19861223</c:v>
                </c:pt>
                <c:pt idx="753">
                  <c:v>19861224</c:v>
                </c:pt>
                <c:pt idx="754">
                  <c:v>19861226</c:v>
                </c:pt>
                <c:pt idx="755">
                  <c:v>19861229</c:v>
                </c:pt>
                <c:pt idx="756">
                  <c:v>19861230</c:v>
                </c:pt>
                <c:pt idx="757">
                  <c:v>19861231</c:v>
                </c:pt>
                <c:pt idx="758">
                  <c:v>19870102</c:v>
                </c:pt>
                <c:pt idx="759">
                  <c:v>19870105</c:v>
                </c:pt>
                <c:pt idx="760">
                  <c:v>19870106</c:v>
                </c:pt>
                <c:pt idx="761">
                  <c:v>19870107</c:v>
                </c:pt>
                <c:pt idx="762">
                  <c:v>19870108</c:v>
                </c:pt>
                <c:pt idx="763">
                  <c:v>19870109</c:v>
                </c:pt>
                <c:pt idx="764">
                  <c:v>19870112</c:v>
                </c:pt>
                <c:pt idx="765">
                  <c:v>19870113</c:v>
                </c:pt>
                <c:pt idx="766">
                  <c:v>19870114</c:v>
                </c:pt>
                <c:pt idx="767">
                  <c:v>19870115</c:v>
                </c:pt>
                <c:pt idx="768">
                  <c:v>19870116</c:v>
                </c:pt>
                <c:pt idx="769">
                  <c:v>19870119</c:v>
                </c:pt>
                <c:pt idx="770">
                  <c:v>19870120</c:v>
                </c:pt>
                <c:pt idx="771">
                  <c:v>19870121</c:v>
                </c:pt>
                <c:pt idx="772">
                  <c:v>19870122</c:v>
                </c:pt>
                <c:pt idx="773">
                  <c:v>19870123</c:v>
                </c:pt>
                <c:pt idx="774">
                  <c:v>19870126</c:v>
                </c:pt>
                <c:pt idx="775">
                  <c:v>19870127</c:v>
                </c:pt>
                <c:pt idx="776">
                  <c:v>19870128</c:v>
                </c:pt>
                <c:pt idx="777">
                  <c:v>19870129</c:v>
                </c:pt>
                <c:pt idx="778">
                  <c:v>19870130</c:v>
                </c:pt>
                <c:pt idx="779">
                  <c:v>19870202</c:v>
                </c:pt>
                <c:pt idx="780">
                  <c:v>19870203</c:v>
                </c:pt>
                <c:pt idx="781">
                  <c:v>19870204</c:v>
                </c:pt>
                <c:pt idx="782">
                  <c:v>19870205</c:v>
                </c:pt>
                <c:pt idx="783">
                  <c:v>19870206</c:v>
                </c:pt>
                <c:pt idx="784">
                  <c:v>19870209</c:v>
                </c:pt>
                <c:pt idx="785">
                  <c:v>19870210</c:v>
                </c:pt>
                <c:pt idx="786">
                  <c:v>19870211</c:v>
                </c:pt>
                <c:pt idx="787">
                  <c:v>19870212</c:v>
                </c:pt>
                <c:pt idx="788">
                  <c:v>19870213</c:v>
                </c:pt>
                <c:pt idx="789">
                  <c:v>19870217</c:v>
                </c:pt>
                <c:pt idx="790">
                  <c:v>19870218</c:v>
                </c:pt>
                <c:pt idx="791">
                  <c:v>19870219</c:v>
                </c:pt>
                <c:pt idx="792">
                  <c:v>19870220</c:v>
                </c:pt>
                <c:pt idx="793">
                  <c:v>19870223</c:v>
                </c:pt>
                <c:pt idx="794">
                  <c:v>19870224</c:v>
                </c:pt>
                <c:pt idx="795">
                  <c:v>19870225</c:v>
                </c:pt>
                <c:pt idx="796">
                  <c:v>19870226</c:v>
                </c:pt>
                <c:pt idx="797">
                  <c:v>19870227</c:v>
                </c:pt>
                <c:pt idx="798">
                  <c:v>19870302</c:v>
                </c:pt>
                <c:pt idx="799">
                  <c:v>19870303</c:v>
                </c:pt>
                <c:pt idx="800">
                  <c:v>19870304</c:v>
                </c:pt>
                <c:pt idx="801">
                  <c:v>19870305</c:v>
                </c:pt>
                <c:pt idx="802">
                  <c:v>19870306</c:v>
                </c:pt>
                <c:pt idx="803">
                  <c:v>19870309</c:v>
                </c:pt>
                <c:pt idx="804">
                  <c:v>19870310</c:v>
                </c:pt>
                <c:pt idx="805">
                  <c:v>19870311</c:v>
                </c:pt>
                <c:pt idx="806">
                  <c:v>19870312</c:v>
                </c:pt>
                <c:pt idx="807">
                  <c:v>19870313</c:v>
                </c:pt>
                <c:pt idx="808">
                  <c:v>19870316</c:v>
                </c:pt>
                <c:pt idx="809">
                  <c:v>19870317</c:v>
                </c:pt>
                <c:pt idx="810">
                  <c:v>19870318</c:v>
                </c:pt>
                <c:pt idx="811">
                  <c:v>19870319</c:v>
                </c:pt>
                <c:pt idx="812">
                  <c:v>19870320</c:v>
                </c:pt>
                <c:pt idx="813">
                  <c:v>19870323</c:v>
                </c:pt>
                <c:pt idx="814">
                  <c:v>19870324</c:v>
                </c:pt>
                <c:pt idx="815">
                  <c:v>19870325</c:v>
                </c:pt>
                <c:pt idx="816">
                  <c:v>19870326</c:v>
                </c:pt>
                <c:pt idx="817">
                  <c:v>19870327</c:v>
                </c:pt>
                <c:pt idx="818">
                  <c:v>19870330</c:v>
                </c:pt>
                <c:pt idx="819">
                  <c:v>19870331</c:v>
                </c:pt>
                <c:pt idx="820">
                  <c:v>19870401</c:v>
                </c:pt>
                <c:pt idx="821">
                  <c:v>19870402</c:v>
                </c:pt>
                <c:pt idx="822">
                  <c:v>19870403</c:v>
                </c:pt>
                <c:pt idx="823">
                  <c:v>19870406</c:v>
                </c:pt>
                <c:pt idx="824">
                  <c:v>19870407</c:v>
                </c:pt>
                <c:pt idx="825">
                  <c:v>19870408</c:v>
                </c:pt>
                <c:pt idx="826">
                  <c:v>19870409</c:v>
                </c:pt>
                <c:pt idx="827">
                  <c:v>19870410</c:v>
                </c:pt>
                <c:pt idx="828">
                  <c:v>19870413</c:v>
                </c:pt>
                <c:pt idx="829">
                  <c:v>19870414</c:v>
                </c:pt>
                <c:pt idx="830">
                  <c:v>19870415</c:v>
                </c:pt>
                <c:pt idx="831">
                  <c:v>19870416</c:v>
                </c:pt>
                <c:pt idx="832">
                  <c:v>19870420</c:v>
                </c:pt>
                <c:pt idx="833">
                  <c:v>19870421</c:v>
                </c:pt>
                <c:pt idx="834">
                  <c:v>19870422</c:v>
                </c:pt>
                <c:pt idx="835">
                  <c:v>19870423</c:v>
                </c:pt>
                <c:pt idx="836">
                  <c:v>19870424</c:v>
                </c:pt>
                <c:pt idx="837">
                  <c:v>19870427</c:v>
                </c:pt>
                <c:pt idx="838">
                  <c:v>19870428</c:v>
                </c:pt>
                <c:pt idx="839">
                  <c:v>19870429</c:v>
                </c:pt>
                <c:pt idx="840">
                  <c:v>19870430</c:v>
                </c:pt>
                <c:pt idx="841">
                  <c:v>19870501</c:v>
                </c:pt>
                <c:pt idx="842">
                  <c:v>19870504</c:v>
                </c:pt>
                <c:pt idx="843">
                  <c:v>19870505</c:v>
                </c:pt>
                <c:pt idx="844">
                  <c:v>19870506</c:v>
                </c:pt>
                <c:pt idx="845">
                  <c:v>19870507</c:v>
                </c:pt>
                <c:pt idx="846">
                  <c:v>19870508</c:v>
                </c:pt>
                <c:pt idx="847">
                  <c:v>19870511</c:v>
                </c:pt>
                <c:pt idx="848">
                  <c:v>19870512</c:v>
                </c:pt>
                <c:pt idx="849">
                  <c:v>19870513</c:v>
                </c:pt>
                <c:pt idx="850">
                  <c:v>19870514</c:v>
                </c:pt>
                <c:pt idx="851">
                  <c:v>19870515</c:v>
                </c:pt>
                <c:pt idx="852">
                  <c:v>19870518</c:v>
                </c:pt>
                <c:pt idx="853">
                  <c:v>19870519</c:v>
                </c:pt>
                <c:pt idx="854">
                  <c:v>19870520</c:v>
                </c:pt>
                <c:pt idx="855">
                  <c:v>19870521</c:v>
                </c:pt>
                <c:pt idx="856">
                  <c:v>19870522</c:v>
                </c:pt>
                <c:pt idx="857">
                  <c:v>19870526</c:v>
                </c:pt>
                <c:pt idx="858">
                  <c:v>19870527</c:v>
                </c:pt>
                <c:pt idx="859">
                  <c:v>19870528</c:v>
                </c:pt>
                <c:pt idx="860">
                  <c:v>19870529</c:v>
                </c:pt>
                <c:pt idx="861">
                  <c:v>19870601</c:v>
                </c:pt>
                <c:pt idx="862">
                  <c:v>19870602</c:v>
                </c:pt>
                <c:pt idx="863">
                  <c:v>19870603</c:v>
                </c:pt>
                <c:pt idx="864">
                  <c:v>19870604</c:v>
                </c:pt>
                <c:pt idx="865">
                  <c:v>19870605</c:v>
                </c:pt>
                <c:pt idx="866">
                  <c:v>19870608</c:v>
                </c:pt>
                <c:pt idx="867">
                  <c:v>19870609</c:v>
                </c:pt>
                <c:pt idx="868">
                  <c:v>19870610</c:v>
                </c:pt>
                <c:pt idx="869">
                  <c:v>19870611</c:v>
                </c:pt>
                <c:pt idx="870">
                  <c:v>19870612</c:v>
                </c:pt>
                <c:pt idx="871">
                  <c:v>19870615</c:v>
                </c:pt>
                <c:pt idx="872">
                  <c:v>19870616</c:v>
                </c:pt>
                <c:pt idx="873">
                  <c:v>19870617</c:v>
                </c:pt>
                <c:pt idx="874">
                  <c:v>19870618</c:v>
                </c:pt>
                <c:pt idx="875">
                  <c:v>19870619</c:v>
                </c:pt>
                <c:pt idx="876">
                  <c:v>19870622</c:v>
                </c:pt>
                <c:pt idx="877">
                  <c:v>19870623</c:v>
                </c:pt>
                <c:pt idx="878">
                  <c:v>19870624</c:v>
                </c:pt>
                <c:pt idx="879">
                  <c:v>19870625</c:v>
                </c:pt>
                <c:pt idx="880">
                  <c:v>19870626</c:v>
                </c:pt>
                <c:pt idx="881">
                  <c:v>19870629</c:v>
                </c:pt>
                <c:pt idx="882">
                  <c:v>19870630</c:v>
                </c:pt>
                <c:pt idx="883">
                  <c:v>19870701</c:v>
                </c:pt>
                <c:pt idx="884">
                  <c:v>19870702</c:v>
                </c:pt>
                <c:pt idx="885">
                  <c:v>19870706</c:v>
                </c:pt>
                <c:pt idx="886">
                  <c:v>19870707</c:v>
                </c:pt>
                <c:pt idx="887">
                  <c:v>19870708</c:v>
                </c:pt>
                <c:pt idx="888">
                  <c:v>19870709</c:v>
                </c:pt>
                <c:pt idx="889">
                  <c:v>19870710</c:v>
                </c:pt>
                <c:pt idx="890">
                  <c:v>19870713</c:v>
                </c:pt>
                <c:pt idx="891">
                  <c:v>19870714</c:v>
                </c:pt>
                <c:pt idx="892">
                  <c:v>19870715</c:v>
                </c:pt>
                <c:pt idx="893">
                  <c:v>19870716</c:v>
                </c:pt>
                <c:pt idx="894">
                  <c:v>19870717</c:v>
                </c:pt>
                <c:pt idx="895">
                  <c:v>19870720</c:v>
                </c:pt>
                <c:pt idx="896">
                  <c:v>19870721</c:v>
                </c:pt>
                <c:pt idx="897">
                  <c:v>19870722</c:v>
                </c:pt>
                <c:pt idx="898">
                  <c:v>19870723</c:v>
                </c:pt>
                <c:pt idx="899">
                  <c:v>19870724</c:v>
                </c:pt>
                <c:pt idx="900">
                  <c:v>19870727</c:v>
                </c:pt>
                <c:pt idx="901">
                  <c:v>19870728</c:v>
                </c:pt>
                <c:pt idx="902">
                  <c:v>19870729</c:v>
                </c:pt>
                <c:pt idx="903">
                  <c:v>19870730</c:v>
                </c:pt>
                <c:pt idx="904">
                  <c:v>19870731</c:v>
                </c:pt>
                <c:pt idx="905">
                  <c:v>19870803</c:v>
                </c:pt>
                <c:pt idx="906">
                  <c:v>19870804</c:v>
                </c:pt>
                <c:pt idx="907">
                  <c:v>19870805</c:v>
                </c:pt>
                <c:pt idx="908">
                  <c:v>19870806</c:v>
                </c:pt>
                <c:pt idx="909">
                  <c:v>19870807</c:v>
                </c:pt>
                <c:pt idx="910">
                  <c:v>19870810</c:v>
                </c:pt>
                <c:pt idx="911">
                  <c:v>19870811</c:v>
                </c:pt>
                <c:pt idx="912">
                  <c:v>19870812</c:v>
                </c:pt>
                <c:pt idx="913">
                  <c:v>19870813</c:v>
                </c:pt>
                <c:pt idx="914">
                  <c:v>19870814</c:v>
                </c:pt>
                <c:pt idx="915">
                  <c:v>19870817</c:v>
                </c:pt>
                <c:pt idx="916">
                  <c:v>19870818</c:v>
                </c:pt>
                <c:pt idx="917">
                  <c:v>19870819</c:v>
                </c:pt>
                <c:pt idx="918">
                  <c:v>19870820</c:v>
                </c:pt>
                <c:pt idx="919">
                  <c:v>19870821</c:v>
                </c:pt>
                <c:pt idx="920">
                  <c:v>19870824</c:v>
                </c:pt>
                <c:pt idx="921">
                  <c:v>19870825</c:v>
                </c:pt>
                <c:pt idx="922">
                  <c:v>19870826</c:v>
                </c:pt>
                <c:pt idx="923">
                  <c:v>19870827</c:v>
                </c:pt>
                <c:pt idx="924">
                  <c:v>19870828</c:v>
                </c:pt>
                <c:pt idx="925">
                  <c:v>19870831</c:v>
                </c:pt>
                <c:pt idx="926">
                  <c:v>19870901</c:v>
                </c:pt>
                <c:pt idx="927">
                  <c:v>19870902</c:v>
                </c:pt>
                <c:pt idx="928">
                  <c:v>19870903</c:v>
                </c:pt>
                <c:pt idx="929">
                  <c:v>19870904</c:v>
                </c:pt>
                <c:pt idx="930">
                  <c:v>19870908</c:v>
                </c:pt>
                <c:pt idx="931">
                  <c:v>19870909</c:v>
                </c:pt>
                <c:pt idx="932">
                  <c:v>19870910</c:v>
                </c:pt>
                <c:pt idx="933">
                  <c:v>19870911</c:v>
                </c:pt>
                <c:pt idx="934">
                  <c:v>19870914</c:v>
                </c:pt>
                <c:pt idx="935">
                  <c:v>19870915</c:v>
                </c:pt>
                <c:pt idx="936">
                  <c:v>19870916</c:v>
                </c:pt>
                <c:pt idx="937">
                  <c:v>19870917</c:v>
                </c:pt>
                <c:pt idx="938">
                  <c:v>19870918</c:v>
                </c:pt>
                <c:pt idx="939">
                  <c:v>19870921</c:v>
                </c:pt>
                <c:pt idx="940">
                  <c:v>19870922</c:v>
                </c:pt>
                <c:pt idx="941">
                  <c:v>19870923</c:v>
                </c:pt>
                <c:pt idx="942">
                  <c:v>19870924</c:v>
                </c:pt>
                <c:pt idx="943">
                  <c:v>19870925</c:v>
                </c:pt>
                <c:pt idx="944">
                  <c:v>19870928</c:v>
                </c:pt>
                <c:pt idx="945">
                  <c:v>19870929</c:v>
                </c:pt>
                <c:pt idx="946">
                  <c:v>19870930</c:v>
                </c:pt>
                <c:pt idx="947">
                  <c:v>19871001</c:v>
                </c:pt>
                <c:pt idx="948">
                  <c:v>19871002</c:v>
                </c:pt>
                <c:pt idx="949">
                  <c:v>19871005</c:v>
                </c:pt>
                <c:pt idx="950">
                  <c:v>19871006</c:v>
                </c:pt>
                <c:pt idx="951">
                  <c:v>19871007</c:v>
                </c:pt>
                <c:pt idx="952">
                  <c:v>19871008</c:v>
                </c:pt>
                <c:pt idx="953">
                  <c:v>19871009</c:v>
                </c:pt>
                <c:pt idx="954">
                  <c:v>19871012</c:v>
                </c:pt>
                <c:pt idx="955">
                  <c:v>19871013</c:v>
                </c:pt>
                <c:pt idx="956">
                  <c:v>19871014</c:v>
                </c:pt>
                <c:pt idx="957">
                  <c:v>19871015</c:v>
                </c:pt>
                <c:pt idx="958">
                  <c:v>19871016</c:v>
                </c:pt>
                <c:pt idx="959">
                  <c:v>19871019</c:v>
                </c:pt>
                <c:pt idx="960">
                  <c:v>19871020</c:v>
                </c:pt>
                <c:pt idx="961">
                  <c:v>19871021</c:v>
                </c:pt>
                <c:pt idx="962">
                  <c:v>19871022</c:v>
                </c:pt>
                <c:pt idx="963">
                  <c:v>19871023</c:v>
                </c:pt>
                <c:pt idx="964">
                  <c:v>19871026</c:v>
                </c:pt>
                <c:pt idx="965">
                  <c:v>19871027</c:v>
                </c:pt>
                <c:pt idx="966">
                  <c:v>19871028</c:v>
                </c:pt>
                <c:pt idx="967">
                  <c:v>19871029</c:v>
                </c:pt>
                <c:pt idx="968">
                  <c:v>19871030</c:v>
                </c:pt>
                <c:pt idx="969">
                  <c:v>19871102</c:v>
                </c:pt>
                <c:pt idx="970">
                  <c:v>19871103</c:v>
                </c:pt>
                <c:pt idx="971">
                  <c:v>19871104</c:v>
                </c:pt>
                <c:pt idx="972">
                  <c:v>19871105</c:v>
                </c:pt>
                <c:pt idx="973">
                  <c:v>19871106</c:v>
                </c:pt>
                <c:pt idx="974">
                  <c:v>19871109</c:v>
                </c:pt>
                <c:pt idx="975">
                  <c:v>19871110</c:v>
                </c:pt>
                <c:pt idx="976">
                  <c:v>19871111</c:v>
                </c:pt>
                <c:pt idx="977">
                  <c:v>19871112</c:v>
                </c:pt>
                <c:pt idx="978">
                  <c:v>19871113</c:v>
                </c:pt>
                <c:pt idx="979">
                  <c:v>19871116</c:v>
                </c:pt>
                <c:pt idx="980">
                  <c:v>19871117</c:v>
                </c:pt>
                <c:pt idx="981">
                  <c:v>19871118</c:v>
                </c:pt>
                <c:pt idx="982">
                  <c:v>19871119</c:v>
                </c:pt>
                <c:pt idx="983">
                  <c:v>19871120</c:v>
                </c:pt>
                <c:pt idx="984">
                  <c:v>19871123</c:v>
                </c:pt>
                <c:pt idx="985">
                  <c:v>19871124</c:v>
                </c:pt>
                <c:pt idx="986">
                  <c:v>19871125</c:v>
                </c:pt>
                <c:pt idx="987">
                  <c:v>19871127</c:v>
                </c:pt>
                <c:pt idx="988">
                  <c:v>19871130</c:v>
                </c:pt>
                <c:pt idx="989">
                  <c:v>19871201</c:v>
                </c:pt>
                <c:pt idx="990">
                  <c:v>19871202</c:v>
                </c:pt>
                <c:pt idx="991">
                  <c:v>19871203</c:v>
                </c:pt>
                <c:pt idx="992">
                  <c:v>19871204</c:v>
                </c:pt>
                <c:pt idx="993">
                  <c:v>19871207</c:v>
                </c:pt>
                <c:pt idx="994">
                  <c:v>19871208</c:v>
                </c:pt>
                <c:pt idx="995">
                  <c:v>19871209</c:v>
                </c:pt>
                <c:pt idx="996">
                  <c:v>19871210</c:v>
                </c:pt>
                <c:pt idx="997">
                  <c:v>19871211</c:v>
                </c:pt>
                <c:pt idx="998">
                  <c:v>19871214</c:v>
                </c:pt>
                <c:pt idx="999">
                  <c:v>19871215</c:v>
                </c:pt>
                <c:pt idx="1000">
                  <c:v>19871216</c:v>
                </c:pt>
                <c:pt idx="1001">
                  <c:v>19871217</c:v>
                </c:pt>
                <c:pt idx="1002">
                  <c:v>19871218</c:v>
                </c:pt>
                <c:pt idx="1003">
                  <c:v>19871221</c:v>
                </c:pt>
                <c:pt idx="1004">
                  <c:v>19871222</c:v>
                </c:pt>
                <c:pt idx="1005">
                  <c:v>19871223</c:v>
                </c:pt>
                <c:pt idx="1006">
                  <c:v>19871224</c:v>
                </c:pt>
                <c:pt idx="1007">
                  <c:v>19871228</c:v>
                </c:pt>
                <c:pt idx="1008">
                  <c:v>19871229</c:v>
                </c:pt>
                <c:pt idx="1009">
                  <c:v>19871230</c:v>
                </c:pt>
                <c:pt idx="1010">
                  <c:v>19871231</c:v>
                </c:pt>
                <c:pt idx="1011">
                  <c:v>19880104</c:v>
                </c:pt>
                <c:pt idx="1012">
                  <c:v>19880105</c:v>
                </c:pt>
                <c:pt idx="1013">
                  <c:v>19880106</c:v>
                </c:pt>
                <c:pt idx="1014">
                  <c:v>19880107</c:v>
                </c:pt>
                <c:pt idx="1015">
                  <c:v>19880108</c:v>
                </c:pt>
                <c:pt idx="1016">
                  <c:v>19880111</c:v>
                </c:pt>
                <c:pt idx="1017">
                  <c:v>19880112</c:v>
                </c:pt>
                <c:pt idx="1018">
                  <c:v>19880113</c:v>
                </c:pt>
                <c:pt idx="1019">
                  <c:v>19880114</c:v>
                </c:pt>
                <c:pt idx="1020">
                  <c:v>19880115</c:v>
                </c:pt>
                <c:pt idx="1021">
                  <c:v>19880118</c:v>
                </c:pt>
                <c:pt idx="1022">
                  <c:v>19880119</c:v>
                </c:pt>
                <c:pt idx="1023">
                  <c:v>19880120</c:v>
                </c:pt>
                <c:pt idx="1024">
                  <c:v>19880121</c:v>
                </c:pt>
                <c:pt idx="1025">
                  <c:v>19880122</c:v>
                </c:pt>
                <c:pt idx="1026">
                  <c:v>19880125</c:v>
                </c:pt>
                <c:pt idx="1027">
                  <c:v>19880126</c:v>
                </c:pt>
                <c:pt idx="1028">
                  <c:v>19880127</c:v>
                </c:pt>
                <c:pt idx="1029">
                  <c:v>19880128</c:v>
                </c:pt>
                <c:pt idx="1030">
                  <c:v>19880129</c:v>
                </c:pt>
                <c:pt idx="1031">
                  <c:v>19880201</c:v>
                </c:pt>
                <c:pt idx="1032">
                  <c:v>19880202</c:v>
                </c:pt>
                <c:pt idx="1033">
                  <c:v>19880203</c:v>
                </c:pt>
                <c:pt idx="1034">
                  <c:v>19880204</c:v>
                </c:pt>
                <c:pt idx="1035">
                  <c:v>19880205</c:v>
                </c:pt>
                <c:pt idx="1036">
                  <c:v>19880208</c:v>
                </c:pt>
                <c:pt idx="1037">
                  <c:v>19880209</c:v>
                </c:pt>
                <c:pt idx="1038">
                  <c:v>19880210</c:v>
                </c:pt>
                <c:pt idx="1039">
                  <c:v>19880211</c:v>
                </c:pt>
                <c:pt idx="1040">
                  <c:v>19880212</c:v>
                </c:pt>
                <c:pt idx="1041">
                  <c:v>19880216</c:v>
                </c:pt>
                <c:pt idx="1042">
                  <c:v>19880217</c:v>
                </c:pt>
                <c:pt idx="1043">
                  <c:v>19880218</c:v>
                </c:pt>
                <c:pt idx="1044">
                  <c:v>19880219</c:v>
                </c:pt>
                <c:pt idx="1045">
                  <c:v>19880222</c:v>
                </c:pt>
                <c:pt idx="1046">
                  <c:v>19880223</c:v>
                </c:pt>
                <c:pt idx="1047">
                  <c:v>19880224</c:v>
                </c:pt>
                <c:pt idx="1048">
                  <c:v>19880225</c:v>
                </c:pt>
                <c:pt idx="1049">
                  <c:v>19880226</c:v>
                </c:pt>
                <c:pt idx="1050">
                  <c:v>19880229</c:v>
                </c:pt>
                <c:pt idx="1051">
                  <c:v>19880301</c:v>
                </c:pt>
                <c:pt idx="1052">
                  <c:v>19880302</c:v>
                </c:pt>
                <c:pt idx="1053">
                  <c:v>19880303</c:v>
                </c:pt>
                <c:pt idx="1054">
                  <c:v>19880304</c:v>
                </c:pt>
                <c:pt idx="1055">
                  <c:v>19880307</c:v>
                </c:pt>
                <c:pt idx="1056">
                  <c:v>19880308</c:v>
                </c:pt>
                <c:pt idx="1057">
                  <c:v>19880309</c:v>
                </c:pt>
                <c:pt idx="1058">
                  <c:v>19880310</c:v>
                </c:pt>
                <c:pt idx="1059">
                  <c:v>19880311</c:v>
                </c:pt>
                <c:pt idx="1060">
                  <c:v>19880314</c:v>
                </c:pt>
                <c:pt idx="1061">
                  <c:v>19880315</c:v>
                </c:pt>
                <c:pt idx="1062">
                  <c:v>19880316</c:v>
                </c:pt>
                <c:pt idx="1063">
                  <c:v>19880317</c:v>
                </c:pt>
                <c:pt idx="1064">
                  <c:v>19880318</c:v>
                </c:pt>
                <c:pt idx="1065">
                  <c:v>19880321</c:v>
                </c:pt>
                <c:pt idx="1066">
                  <c:v>19880322</c:v>
                </c:pt>
                <c:pt idx="1067">
                  <c:v>19880323</c:v>
                </c:pt>
                <c:pt idx="1068">
                  <c:v>19880324</c:v>
                </c:pt>
                <c:pt idx="1069">
                  <c:v>19880325</c:v>
                </c:pt>
                <c:pt idx="1070">
                  <c:v>19880328</c:v>
                </c:pt>
                <c:pt idx="1071">
                  <c:v>19880329</c:v>
                </c:pt>
                <c:pt idx="1072">
                  <c:v>19880330</c:v>
                </c:pt>
                <c:pt idx="1073">
                  <c:v>19880331</c:v>
                </c:pt>
                <c:pt idx="1074">
                  <c:v>19880404</c:v>
                </c:pt>
                <c:pt idx="1075">
                  <c:v>19880405</c:v>
                </c:pt>
                <c:pt idx="1076">
                  <c:v>19880406</c:v>
                </c:pt>
                <c:pt idx="1077">
                  <c:v>19880407</c:v>
                </c:pt>
                <c:pt idx="1078">
                  <c:v>19880408</c:v>
                </c:pt>
                <c:pt idx="1079">
                  <c:v>19880411</c:v>
                </c:pt>
                <c:pt idx="1080">
                  <c:v>19880412</c:v>
                </c:pt>
                <c:pt idx="1081">
                  <c:v>19880413</c:v>
                </c:pt>
                <c:pt idx="1082">
                  <c:v>19880414</c:v>
                </c:pt>
                <c:pt idx="1083">
                  <c:v>19880415</c:v>
                </c:pt>
                <c:pt idx="1084">
                  <c:v>19880418</c:v>
                </c:pt>
                <c:pt idx="1085">
                  <c:v>19880419</c:v>
                </c:pt>
                <c:pt idx="1086">
                  <c:v>19880420</c:v>
                </c:pt>
                <c:pt idx="1087">
                  <c:v>19880421</c:v>
                </c:pt>
                <c:pt idx="1088">
                  <c:v>19880422</c:v>
                </c:pt>
                <c:pt idx="1089">
                  <c:v>19880425</c:v>
                </c:pt>
                <c:pt idx="1090">
                  <c:v>19880426</c:v>
                </c:pt>
                <c:pt idx="1091">
                  <c:v>19880427</c:v>
                </c:pt>
                <c:pt idx="1092">
                  <c:v>19880428</c:v>
                </c:pt>
                <c:pt idx="1093">
                  <c:v>19880429</c:v>
                </c:pt>
                <c:pt idx="1094">
                  <c:v>19880502</c:v>
                </c:pt>
                <c:pt idx="1095">
                  <c:v>19880503</c:v>
                </c:pt>
                <c:pt idx="1096">
                  <c:v>19880504</c:v>
                </c:pt>
                <c:pt idx="1097">
                  <c:v>19880505</c:v>
                </c:pt>
                <c:pt idx="1098">
                  <c:v>19880506</c:v>
                </c:pt>
                <c:pt idx="1099">
                  <c:v>19880509</c:v>
                </c:pt>
                <c:pt idx="1100">
                  <c:v>19880510</c:v>
                </c:pt>
                <c:pt idx="1101">
                  <c:v>19880511</c:v>
                </c:pt>
                <c:pt idx="1102">
                  <c:v>19880512</c:v>
                </c:pt>
                <c:pt idx="1103">
                  <c:v>19880513</c:v>
                </c:pt>
                <c:pt idx="1104">
                  <c:v>19880516</c:v>
                </c:pt>
                <c:pt idx="1105">
                  <c:v>19880517</c:v>
                </c:pt>
                <c:pt idx="1106">
                  <c:v>19880518</c:v>
                </c:pt>
                <c:pt idx="1107">
                  <c:v>19880519</c:v>
                </c:pt>
                <c:pt idx="1108">
                  <c:v>19880520</c:v>
                </c:pt>
                <c:pt idx="1109">
                  <c:v>19880523</c:v>
                </c:pt>
                <c:pt idx="1110">
                  <c:v>19880524</c:v>
                </c:pt>
                <c:pt idx="1111">
                  <c:v>19880525</c:v>
                </c:pt>
                <c:pt idx="1112">
                  <c:v>19880526</c:v>
                </c:pt>
                <c:pt idx="1113">
                  <c:v>19880527</c:v>
                </c:pt>
                <c:pt idx="1114">
                  <c:v>19880531</c:v>
                </c:pt>
                <c:pt idx="1115">
                  <c:v>19880601</c:v>
                </c:pt>
                <c:pt idx="1116">
                  <c:v>19880602</c:v>
                </c:pt>
                <c:pt idx="1117">
                  <c:v>19880603</c:v>
                </c:pt>
                <c:pt idx="1118">
                  <c:v>19880606</c:v>
                </c:pt>
                <c:pt idx="1119">
                  <c:v>19880607</c:v>
                </c:pt>
                <c:pt idx="1120">
                  <c:v>19880608</c:v>
                </c:pt>
                <c:pt idx="1121">
                  <c:v>19880609</c:v>
                </c:pt>
                <c:pt idx="1122">
                  <c:v>19880610</c:v>
                </c:pt>
                <c:pt idx="1123">
                  <c:v>19880613</c:v>
                </c:pt>
                <c:pt idx="1124">
                  <c:v>19880614</c:v>
                </c:pt>
                <c:pt idx="1125">
                  <c:v>19880615</c:v>
                </c:pt>
                <c:pt idx="1126">
                  <c:v>19880616</c:v>
                </c:pt>
                <c:pt idx="1127">
                  <c:v>19880617</c:v>
                </c:pt>
                <c:pt idx="1128">
                  <c:v>19880620</c:v>
                </c:pt>
                <c:pt idx="1129">
                  <c:v>19880621</c:v>
                </c:pt>
                <c:pt idx="1130">
                  <c:v>19880622</c:v>
                </c:pt>
                <c:pt idx="1131">
                  <c:v>19880623</c:v>
                </c:pt>
                <c:pt idx="1132">
                  <c:v>19880624</c:v>
                </c:pt>
                <c:pt idx="1133">
                  <c:v>19880627</c:v>
                </c:pt>
                <c:pt idx="1134">
                  <c:v>19880628</c:v>
                </c:pt>
                <c:pt idx="1135">
                  <c:v>19880629</c:v>
                </c:pt>
                <c:pt idx="1136">
                  <c:v>19880630</c:v>
                </c:pt>
                <c:pt idx="1137">
                  <c:v>19880701</c:v>
                </c:pt>
                <c:pt idx="1138">
                  <c:v>19880705</c:v>
                </c:pt>
                <c:pt idx="1139">
                  <c:v>19880706</c:v>
                </c:pt>
                <c:pt idx="1140">
                  <c:v>19880707</c:v>
                </c:pt>
                <c:pt idx="1141">
                  <c:v>19880708</c:v>
                </c:pt>
                <c:pt idx="1142">
                  <c:v>19880711</c:v>
                </c:pt>
                <c:pt idx="1143">
                  <c:v>19880712</c:v>
                </c:pt>
                <c:pt idx="1144">
                  <c:v>19880713</c:v>
                </c:pt>
                <c:pt idx="1145">
                  <c:v>19880714</c:v>
                </c:pt>
                <c:pt idx="1146">
                  <c:v>19880715</c:v>
                </c:pt>
                <c:pt idx="1147">
                  <c:v>19880718</c:v>
                </c:pt>
                <c:pt idx="1148">
                  <c:v>19880719</c:v>
                </c:pt>
                <c:pt idx="1149">
                  <c:v>19880720</c:v>
                </c:pt>
                <c:pt idx="1150">
                  <c:v>19880721</c:v>
                </c:pt>
                <c:pt idx="1151">
                  <c:v>19880722</c:v>
                </c:pt>
                <c:pt idx="1152">
                  <c:v>19880725</c:v>
                </c:pt>
                <c:pt idx="1153">
                  <c:v>19880726</c:v>
                </c:pt>
                <c:pt idx="1154">
                  <c:v>19880727</c:v>
                </c:pt>
                <c:pt idx="1155">
                  <c:v>19880728</c:v>
                </c:pt>
                <c:pt idx="1156">
                  <c:v>19880729</c:v>
                </c:pt>
                <c:pt idx="1157">
                  <c:v>19880801</c:v>
                </c:pt>
                <c:pt idx="1158">
                  <c:v>19880802</c:v>
                </c:pt>
                <c:pt idx="1159">
                  <c:v>19880803</c:v>
                </c:pt>
                <c:pt idx="1160">
                  <c:v>19880804</c:v>
                </c:pt>
                <c:pt idx="1161">
                  <c:v>19880805</c:v>
                </c:pt>
                <c:pt idx="1162">
                  <c:v>19880808</c:v>
                </c:pt>
                <c:pt idx="1163">
                  <c:v>19880809</c:v>
                </c:pt>
                <c:pt idx="1164">
                  <c:v>19880810</c:v>
                </c:pt>
                <c:pt idx="1165">
                  <c:v>19880811</c:v>
                </c:pt>
                <c:pt idx="1166">
                  <c:v>19880812</c:v>
                </c:pt>
                <c:pt idx="1167">
                  <c:v>19880815</c:v>
                </c:pt>
                <c:pt idx="1168">
                  <c:v>19880816</c:v>
                </c:pt>
                <c:pt idx="1169">
                  <c:v>19880817</c:v>
                </c:pt>
                <c:pt idx="1170">
                  <c:v>19880818</c:v>
                </c:pt>
                <c:pt idx="1171">
                  <c:v>19880819</c:v>
                </c:pt>
                <c:pt idx="1172">
                  <c:v>19880822</c:v>
                </c:pt>
                <c:pt idx="1173">
                  <c:v>19880823</c:v>
                </c:pt>
                <c:pt idx="1174">
                  <c:v>19880824</c:v>
                </c:pt>
                <c:pt idx="1175">
                  <c:v>19880825</c:v>
                </c:pt>
                <c:pt idx="1176">
                  <c:v>19880826</c:v>
                </c:pt>
                <c:pt idx="1177">
                  <c:v>19880829</c:v>
                </c:pt>
                <c:pt idx="1178">
                  <c:v>19880830</c:v>
                </c:pt>
                <c:pt idx="1179">
                  <c:v>19880831</c:v>
                </c:pt>
                <c:pt idx="1180">
                  <c:v>19880901</c:v>
                </c:pt>
                <c:pt idx="1181">
                  <c:v>19880902</c:v>
                </c:pt>
                <c:pt idx="1182">
                  <c:v>19880906</c:v>
                </c:pt>
                <c:pt idx="1183">
                  <c:v>19880907</c:v>
                </c:pt>
                <c:pt idx="1184">
                  <c:v>19880908</c:v>
                </c:pt>
                <c:pt idx="1185">
                  <c:v>19880909</c:v>
                </c:pt>
                <c:pt idx="1186">
                  <c:v>19880912</c:v>
                </c:pt>
                <c:pt idx="1187">
                  <c:v>19880913</c:v>
                </c:pt>
                <c:pt idx="1188">
                  <c:v>19880914</c:v>
                </c:pt>
                <c:pt idx="1189">
                  <c:v>19880915</c:v>
                </c:pt>
                <c:pt idx="1190">
                  <c:v>19880916</c:v>
                </c:pt>
                <c:pt idx="1191">
                  <c:v>19880919</c:v>
                </c:pt>
                <c:pt idx="1192">
                  <c:v>19880920</c:v>
                </c:pt>
                <c:pt idx="1193">
                  <c:v>19880921</c:v>
                </c:pt>
                <c:pt idx="1194">
                  <c:v>19880922</c:v>
                </c:pt>
                <c:pt idx="1195">
                  <c:v>19880923</c:v>
                </c:pt>
                <c:pt idx="1196">
                  <c:v>19880926</c:v>
                </c:pt>
                <c:pt idx="1197">
                  <c:v>19880927</c:v>
                </c:pt>
                <c:pt idx="1198">
                  <c:v>19880928</c:v>
                </c:pt>
                <c:pt idx="1199">
                  <c:v>19880929</c:v>
                </c:pt>
                <c:pt idx="1200">
                  <c:v>19880930</c:v>
                </c:pt>
                <c:pt idx="1201">
                  <c:v>19881003</c:v>
                </c:pt>
                <c:pt idx="1202">
                  <c:v>19881004</c:v>
                </c:pt>
                <c:pt idx="1203">
                  <c:v>19881005</c:v>
                </c:pt>
                <c:pt idx="1204">
                  <c:v>19881006</c:v>
                </c:pt>
                <c:pt idx="1205">
                  <c:v>19881007</c:v>
                </c:pt>
                <c:pt idx="1206">
                  <c:v>19881010</c:v>
                </c:pt>
                <c:pt idx="1207">
                  <c:v>19881011</c:v>
                </c:pt>
                <c:pt idx="1208">
                  <c:v>19881012</c:v>
                </c:pt>
                <c:pt idx="1209">
                  <c:v>19881013</c:v>
                </c:pt>
                <c:pt idx="1210">
                  <c:v>19881014</c:v>
                </c:pt>
                <c:pt idx="1211">
                  <c:v>19881017</c:v>
                </c:pt>
                <c:pt idx="1212">
                  <c:v>19881018</c:v>
                </c:pt>
                <c:pt idx="1213">
                  <c:v>19881019</c:v>
                </c:pt>
                <c:pt idx="1214">
                  <c:v>19881020</c:v>
                </c:pt>
                <c:pt idx="1215">
                  <c:v>19881021</c:v>
                </c:pt>
                <c:pt idx="1216">
                  <c:v>19881024</c:v>
                </c:pt>
                <c:pt idx="1217">
                  <c:v>19881025</c:v>
                </c:pt>
                <c:pt idx="1218">
                  <c:v>19881026</c:v>
                </c:pt>
                <c:pt idx="1219">
                  <c:v>19881027</c:v>
                </c:pt>
                <c:pt idx="1220">
                  <c:v>19881028</c:v>
                </c:pt>
                <c:pt idx="1221">
                  <c:v>19881031</c:v>
                </c:pt>
                <c:pt idx="1222">
                  <c:v>19881101</c:v>
                </c:pt>
                <c:pt idx="1223">
                  <c:v>19881102</c:v>
                </c:pt>
                <c:pt idx="1224">
                  <c:v>19881103</c:v>
                </c:pt>
                <c:pt idx="1225">
                  <c:v>19881104</c:v>
                </c:pt>
                <c:pt idx="1226">
                  <c:v>19881107</c:v>
                </c:pt>
                <c:pt idx="1227">
                  <c:v>19881108</c:v>
                </c:pt>
                <c:pt idx="1228">
                  <c:v>19881109</c:v>
                </c:pt>
                <c:pt idx="1229">
                  <c:v>19881110</c:v>
                </c:pt>
                <c:pt idx="1230">
                  <c:v>19881111</c:v>
                </c:pt>
                <c:pt idx="1231">
                  <c:v>19881114</c:v>
                </c:pt>
                <c:pt idx="1232">
                  <c:v>19881115</c:v>
                </c:pt>
                <c:pt idx="1233">
                  <c:v>19881116</c:v>
                </c:pt>
                <c:pt idx="1234">
                  <c:v>19881117</c:v>
                </c:pt>
                <c:pt idx="1235">
                  <c:v>19881118</c:v>
                </c:pt>
                <c:pt idx="1236">
                  <c:v>19881121</c:v>
                </c:pt>
                <c:pt idx="1237">
                  <c:v>19881122</c:v>
                </c:pt>
                <c:pt idx="1238">
                  <c:v>19881123</c:v>
                </c:pt>
                <c:pt idx="1239">
                  <c:v>19881125</c:v>
                </c:pt>
                <c:pt idx="1240">
                  <c:v>19881128</c:v>
                </c:pt>
                <c:pt idx="1241">
                  <c:v>19881129</c:v>
                </c:pt>
                <c:pt idx="1242">
                  <c:v>19881130</c:v>
                </c:pt>
                <c:pt idx="1243">
                  <c:v>19881201</c:v>
                </c:pt>
                <c:pt idx="1244">
                  <c:v>19881202</c:v>
                </c:pt>
                <c:pt idx="1245">
                  <c:v>19881205</c:v>
                </c:pt>
                <c:pt idx="1246">
                  <c:v>19881206</c:v>
                </c:pt>
                <c:pt idx="1247">
                  <c:v>19881207</c:v>
                </c:pt>
                <c:pt idx="1248">
                  <c:v>19881208</c:v>
                </c:pt>
                <c:pt idx="1249">
                  <c:v>19881209</c:v>
                </c:pt>
                <c:pt idx="1250">
                  <c:v>19881212</c:v>
                </c:pt>
                <c:pt idx="1251">
                  <c:v>19881213</c:v>
                </c:pt>
                <c:pt idx="1252">
                  <c:v>19881214</c:v>
                </c:pt>
                <c:pt idx="1253">
                  <c:v>19881215</c:v>
                </c:pt>
                <c:pt idx="1254">
                  <c:v>19881216</c:v>
                </c:pt>
                <c:pt idx="1255">
                  <c:v>19881219</c:v>
                </c:pt>
                <c:pt idx="1256">
                  <c:v>19881220</c:v>
                </c:pt>
                <c:pt idx="1257">
                  <c:v>19881221</c:v>
                </c:pt>
                <c:pt idx="1258">
                  <c:v>19881222</c:v>
                </c:pt>
                <c:pt idx="1259">
                  <c:v>19881223</c:v>
                </c:pt>
                <c:pt idx="1260">
                  <c:v>19881227</c:v>
                </c:pt>
                <c:pt idx="1261">
                  <c:v>19881228</c:v>
                </c:pt>
                <c:pt idx="1262">
                  <c:v>19881229</c:v>
                </c:pt>
                <c:pt idx="1263">
                  <c:v>19881230</c:v>
                </c:pt>
                <c:pt idx="1264">
                  <c:v>19890103</c:v>
                </c:pt>
                <c:pt idx="1265">
                  <c:v>19890104</c:v>
                </c:pt>
                <c:pt idx="1266">
                  <c:v>19890105</c:v>
                </c:pt>
                <c:pt idx="1267">
                  <c:v>19890106</c:v>
                </c:pt>
                <c:pt idx="1268">
                  <c:v>19890109</c:v>
                </c:pt>
                <c:pt idx="1269">
                  <c:v>19890110</c:v>
                </c:pt>
                <c:pt idx="1270">
                  <c:v>19890111</c:v>
                </c:pt>
                <c:pt idx="1271">
                  <c:v>19890112</c:v>
                </c:pt>
                <c:pt idx="1272">
                  <c:v>19890113</c:v>
                </c:pt>
                <c:pt idx="1273">
                  <c:v>19890116</c:v>
                </c:pt>
                <c:pt idx="1274">
                  <c:v>19890117</c:v>
                </c:pt>
                <c:pt idx="1275">
                  <c:v>19890118</c:v>
                </c:pt>
                <c:pt idx="1276">
                  <c:v>19890119</c:v>
                </c:pt>
                <c:pt idx="1277">
                  <c:v>19890120</c:v>
                </c:pt>
                <c:pt idx="1278">
                  <c:v>19890123</c:v>
                </c:pt>
                <c:pt idx="1279">
                  <c:v>19890124</c:v>
                </c:pt>
                <c:pt idx="1280">
                  <c:v>19890125</c:v>
                </c:pt>
                <c:pt idx="1281">
                  <c:v>19890126</c:v>
                </c:pt>
                <c:pt idx="1282">
                  <c:v>19890127</c:v>
                </c:pt>
                <c:pt idx="1283">
                  <c:v>19890130</c:v>
                </c:pt>
                <c:pt idx="1284">
                  <c:v>19890131</c:v>
                </c:pt>
                <c:pt idx="1285">
                  <c:v>19890201</c:v>
                </c:pt>
                <c:pt idx="1286">
                  <c:v>19890202</c:v>
                </c:pt>
                <c:pt idx="1287">
                  <c:v>19890203</c:v>
                </c:pt>
                <c:pt idx="1288">
                  <c:v>19890206</c:v>
                </c:pt>
                <c:pt idx="1289">
                  <c:v>19890207</c:v>
                </c:pt>
                <c:pt idx="1290">
                  <c:v>19890208</c:v>
                </c:pt>
                <c:pt idx="1291">
                  <c:v>19890209</c:v>
                </c:pt>
                <c:pt idx="1292">
                  <c:v>19890210</c:v>
                </c:pt>
                <c:pt idx="1293">
                  <c:v>19890213</c:v>
                </c:pt>
                <c:pt idx="1294">
                  <c:v>19890214</c:v>
                </c:pt>
                <c:pt idx="1295">
                  <c:v>19890215</c:v>
                </c:pt>
                <c:pt idx="1296">
                  <c:v>19890216</c:v>
                </c:pt>
                <c:pt idx="1297">
                  <c:v>19890217</c:v>
                </c:pt>
                <c:pt idx="1298">
                  <c:v>19890221</c:v>
                </c:pt>
                <c:pt idx="1299">
                  <c:v>19890222</c:v>
                </c:pt>
                <c:pt idx="1300">
                  <c:v>19890223</c:v>
                </c:pt>
                <c:pt idx="1301">
                  <c:v>19890224</c:v>
                </c:pt>
                <c:pt idx="1302">
                  <c:v>19890227</c:v>
                </c:pt>
                <c:pt idx="1303">
                  <c:v>19890228</c:v>
                </c:pt>
                <c:pt idx="1304">
                  <c:v>19890301</c:v>
                </c:pt>
                <c:pt idx="1305">
                  <c:v>19890302</c:v>
                </c:pt>
                <c:pt idx="1306">
                  <c:v>19890303</c:v>
                </c:pt>
                <c:pt idx="1307">
                  <c:v>19890306</c:v>
                </c:pt>
                <c:pt idx="1308">
                  <c:v>19890307</c:v>
                </c:pt>
                <c:pt idx="1309">
                  <c:v>19890308</c:v>
                </c:pt>
                <c:pt idx="1310">
                  <c:v>19890309</c:v>
                </c:pt>
                <c:pt idx="1311">
                  <c:v>19890310</c:v>
                </c:pt>
                <c:pt idx="1312">
                  <c:v>19890313</c:v>
                </c:pt>
                <c:pt idx="1313">
                  <c:v>19890314</c:v>
                </c:pt>
                <c:pt idx="1314">
                  <c:v>19890315</c:v>
                </c:pt>
                <c:pt idx="1315">
                  <c:v>19890316</c:v>
                </c:pt>
                <c:pt idx="1316">
                  <c:v>19890317</c:v>
                </c:pt>
                <c:pt idx="1317">
                  <c:v>19890320</c:v>
                </c:pt>
                <c:pt idx="1318">
                  <c:v>19890321</c:v>
                </c:pt>
                <c:pt idx="1319">
                  <c:v>19890322</c:v>
                </c:pt>
                <c:pt idx="1320">
                  <c:v>19890323</c:v>
                </c:pt>
                <c:pt idx="1321">
                  <c:v>19890327</c:v>
                </c:pt>
                <c:pt idx="1322">
                  <c:v>19890328</c:v>
                </c:pt>
                <c:pt idx="1323">
                  <c:v>19890329</c:v>
                </c:pt>
                <c:pt idx="1324">
                  <c:v>19890330</c:v>
                </c:pt>
                <c:pt idx="1325">
                  <c:v>19890331</c:v>
                </c:pt>
                <c:pt idx="1326">
                  <c:v>19890403</c:v>
                </c:pt>
                <c:pt idx="1327">
                  <c:v>19890404</c:v>
                </c:pt>
                <c:pt idx="1328">
                  <c:v>19890405</c:v>
                </c:pt>
                <c:pt idx="1329">
                  <c:v>19890406</c:v>
                </c:pt>
                <c:pt idx="1330">
                  <c:v>19890407</c:v>
                </c:pt>
                <c:pt idx="1331">
                  <c:v>19890410</c:v>
                </c:pt>
                <c:pt idx="1332">
                  <c:v>19890411</c:v>
                </c:pt>
                <c:pt idx="1333">
                  <c:v>19890412</c:v>
                </c:pt>
                <c:pt idx="1334">
                  <c:v>19890413</c:v>
                </c:pt>
                <c:pt idx="1335">
                  <c:v>19890414</c:v>
                </c:pt>
                <c:pt idx="1336">
                  <c:v>19890417</c:v>
                </c:pt>
                <c:pt idx="1337">
                  <c:v>19890418</c:v>
                </c:pt>
                <c:pt idx="1338">
                  <c:v>19890419</c:v>
                </c:pt>
                <c:pt idx="1339">
                  <c:v>19890420</c:v>
                </c:pt>
                <c:pt idx="1340">
                  <c:v>19890421</c:v>
                </c:pt>
                <c:pt idx="1341">
                  <c:v>19890424</c:v>
                </c:pt>
                <c:pt idx="1342">
                  <c:v>19890425</c:v>
                </c:pt>
                <c:pt idx="1343">
                  <c:v>19890426</c:v>
                </c:pt>
                <c:pt idx="1344">
                  <c:v>19890427</c:v>
                </c:pt>
                <c:pt idx="1345">
                  <c:v>19890428</c:v>
                </c:pt>
                <c:pt idx="1346">
                  <c:v>19890501</c:v>
                </c:pt>
                <c:pt idx="1347">
                  <c:v>19890502</c:v>
                </c:pt>
                <c:pt idx="1348">
                  <c:v>19890503</c:v>
                </c:pt>
                <c:pt idx="1349">
                  <c:v>19890504</c:v>
                </c:pt>
                <c:pt idx="1350">
                  <c:v>19890505</c:v>
                </c:pt>
                <c:pt idx="1351">
                  <c:v>19890508</c:v>
                </c:pt>
                <c:pt idx="1352">
                  <c:v>19890509</c:v>
                </c:pt>
                <c:pt idx="1353">
                  <c:v>19890510</c:v>
                </c:pt>
                <c:pt idx="1354">
                  <c:v>19890511</c:v>
                </c:pt>
                <c:pt idx="1355">
                  <c:v>19890512</c:v>
                </c:pt>
                <c:pt idx="1356">
                  <c:v>19890515</c:v>
                </c:pt>
                <c:pt idx="1357">
                  <c:v>19890516</c:v>
                </c:pt>
                <c:pt idx="1358">
                  <c:v>19890517</c:v>
                </c:pt>
                <c:pt idx="1359">
                  <c:v>19890518</c:v>
                </c:pt>
                <c:pt idx="1360">
                  <c:v>19890519</c:v>
                </c:pt>
                <c:pt idx="1361">
                  <c:v>19890522</c:v>
                </c:pt>
                <c:pt idx="1362">
                  <c:v>19890523</c:v>
                </c:pt>
                <c:pt idx="1363">
                  <c:v>19890524</c:v>
                </c:pt>
                <c:pt idx="1364">
                  <c:v>19890525</c:v>
                </c:pt>
                <c:pt idx="1365">
                  <c:v>19890526</c:v>
                </c:pt>
                <c:pt idx="1366">
                  <c:v>19890530</c:v>
                </c:pt>
                <c:pt idx="1367">
                  <c:v>19890531</c:v>
                </c:pt>
                <c:pt idx="1368">
                  <c:v>19890601</c:v>
                </c:pt>
                <c:pt idx="1369">
                  <c:v>19890602</c:v>
                </c:pt>
                <c:pt idx="1370">
                  <c:v>19890605</c:v>
                </c:pt>
                <c:pt idx="1371">
                  <c:v>19890606</c:v>
                </c:pt>
                <c:pt idx="1372">
                  <c:v>19890607</c:v>
                </c:pt>
                <c:pt idx="1373">
                  <c:v>19890608</c:v>
                </c:pt>
                <c:pt idx="1374">
                  <c:v>19890609</c:v>
                </c:pt>
                <c:pt idx="1375">
                  <c:v>19890612</c:v>
                </c:pt>
                <c:pt idx="1376">
                  <c:v>19890613</c:v>
                </c:pt>
                <c:pt idx="1377">
                  <c:v>19890614</c:v>
                </c:pt>
                <c:pt idx="1378">
                  <c:v>19890615</c:v>
                </c:pt>
                <c:pt idx="1379">
                  <c:v>19890616</c:v>
                </c:pt>
                <c:pt idx="1380">
                  <c:v>19890619</c:v>
                </c:pt>
                <c:pt idx="1381">
                  <c:v>19890620</c:v>
                </c:pt>
                <c:pt idx="1382">
                  <c:v>19890621</c:v>
                </c:pt>
                <c:pt idx="1383">
                  <c:v>19890622</c:v>
                </c:pt>
                <c:pt idx="1384">
                  <c:v>19890623</c:v>
                </c:pt>
                <c:pt idx="1385">
                  <c:v>19890626</c:v>
                </c:pt>
                <c:pt idx="1386">
                  <c:v>19890627</c:v>
                </c:pt>
                <c:pt idx="1387">
                  <c:v>19890628</c:v>
                </c:pt>
                <c:pt idx="1388">
                  <c:v>19890629</c:v>
                </c:pt>
                <c:pt idx="1389">
                  <c:v>19890630</c:v>
                </c:pt>
                <c:pt idx="1390">
                  <c:v>19890703</c:v>
                </c:pt>
                <c:pt idx="1391">
                  <c:v>19890705</c:v>
                </c:pt>
                <c:pt idx="1392">
                  <c:v>19890706</c:v>
                </c:pt>
                <c:pt idx="1393">
                  <c:v>19890707</c:v>
                </c:pt>
                <c:pt idx="1394">
                  <c:v>19890710</c:v>
                </c:pt>
                <c:pt idx="1395">
                  <c:v>19890711</c:v>
                </c:pt>
                <c:pt idx="1396">
                  <c:v>19890712</c:v>
                </c:pt>
                <c:pt idx="1397">
                  <c:v>19890713</c:v>
                </c:pt>
                <c:pt idx="1398">
                  <c:v>19890714</c:v>
                </c:pt>
                <c:pt idx="1399">
                  <c:v>19890717</c:v>
                </c:pt>
                <c:pt idx="1400">
                  <c:v>19890718</c:v>
                </c:pt>
                <c:pt idx="1401">
                  <c:v>19890719</c:v>
                </c:pt>
                <c:pt idx="1402">
                  <c:v>19890720</c:v>
                </c:pt>
                <c:pt idx="1403">
                  <c:v>19890721</c:v>
                </c:pt>
                <c:pt idx="1404">
                  <c:v>19890724</c:v>
                </c:pt>
                <c:pt idx="1405">
                  <c:v>19890725</c:v>
                </c:pt>
                <c:pt idx="1406">
                  <c:v>19890726</c:v>
                </c:pt>
                <c:pt idx="1407">
                  <c:v>19890727</c:v>
                </c:pt>
                <c:pt idx="1408">
                  <c:v>19890728</c:v>
                </c:pt>
                <c:pt idx="1409">
                  <c:v>19890731</c:v>
                </c:pt>
                <c:pt idx="1410">
                  <c:v>19890801</c:v>
                </c:pt>
                <c:pt idx="1411">
                  <c:v>19890802</c:v>
                </c:pt>
                <c:pt idx="1412">
                  <c:v>19890803</c:v>
                </c:pt>
                <c:pt idx="1413">
                  <c:v>19890804</c:v>
                </c:pt>
                <c:pt idx="1414">
                  <c:v>19890807</c:v>
                </c:pt>
                <c:pt idx="1415">
                  <c:v>19890808</c:v>
                </c:pt>
                <c:pt idx="1416">
                  <c:v>19890809</c:v>
                </c:pt>
                <c:pt idx="1417">
                  <c:v>19890810</c:v>
                </c:pt>
                <c:pt idx="1418">
                  <c:v>19890811</c:v>
                </c:pt>
                <c:pt idx="1419">
                  <c:v>19890814</c:v>
                </c:pt>
                <c:pt idx="1420">
                  <c:v>19890815</c:v>
                </c:pt>
                <c:pt idx="1421">
                  <c:v>19890816</c:v>
                </c:pt>
                <c:pt idx="1422">
                  <c:v>19890817</c:v>
                </c:pt>
                <c:pt idx="1423">
                  <c:v>19890818</c:v>
                </c:pt>
                <c:pt idx="1424">
                  <c:v>19890821</c:v>
                </c:pt>
                <c:pt idx="1425">
                  <c:v>19890822</c:v>
                </c:pt>
                <c:pt idx="1426">
                  <c:v>19890823</c:v>
                </c:pt>
                <c:pt idx="1427">
                  <c:v>19890824</c:v>
                </c:pt>
                <c:pt idx="1428">
                  <c:v>19890825</c:v>
                </c:pt>
                <c:pt idx="1429">
                  <c:v>19890828</c:v>
                </c:pt>
                <c:pt idx="1430">
                  <c:v>19890829</c:v>
                </c:pt>
                <c:pt idx="1431">
                  <c:v>19890830</c:v>
                </c:pt>
                <c:pt idx="1432">
                  <c:v>19890831</c:v>
                </c:pt>
                <c:pt idx="1433">
                  <c:v>19890901</c:v>
                </c:pt>
                <c:pt idx="1434">
                  <c:v>19890905</c:v>
                </c:pt>
                <c:pt idx="1435">
                  <c:v>19890906</c:v>
                </c:pt>
                <c:pt idx="1436">
                  <c:v>19890907</c:v>
                </c:pt>
                <c:pt idx="1437">
                  <c:v>19890908</c:v>
                </c:pt>
                <c:pt idx="1438">
                  <c:v>19890911</c:v>
                </c:pt>
                <c:pt idx="1439">
                  <c:v>19890912</c:v>
                </c:pt>
                <c:pt idx="1440">
                  <c:v>19890913</c:v>
                </c:pt>
                <c:pt idx="1441">
                  <c:v>19890914</c:v>
                </c:pt>
                <c:pt idx="1442">
                  <c:v>19890915</c:v>
                </c:pt>
                <c:pt idx="1443">
                  <c:v>19890918</c:v>
                </c:pt>
                <c:pt idx="1444">
                  <c:v>19890919</c:v>
                </c:pt>
                <c:pt idx="1445">
                  <c:v>19890920</c:v>
                </c:pt>
                <c:pt idx="1446">
                  <c:v>19890921</c:v>
                </c:pt>
                <c:pt idx="1447">
                  <c:v>19890922</c:v>
                </c:pt>
                <c:pt idx="1448">
                  <c:v>19890925</c:v>
                </c:pt>
                <c:pt idx="1449">
                  <c:v>19890926</c:v>
                </c:pt>
                <c:pt idx="1450">
                  <c:v>19890927</c:v>
                </c:pt>
                <c:pt idx="1451">
                  <c:v>19890928</c:v>
                </c:pt>
                <c:pt idx="1452">
                  <c:v>19890929</c:v>
                </c:pt>
                <c:pt idx="1453">
                  <c:v>19891002</c:v>
                </c:pt>
                <c:pt idx="1454">
                  <c:v>19891003</c:v>
                </c:pt>
                <c:pt idx="1455">
                  <c:v>19891004</c:v>
                </c:pt>
                <c:pt idx="1456">
                  <c:v>19891005</c:v>
                </c:pt>
                <c:pt idx="1457">
                  <c:v>19891006</c:v>
                </c:pt>
                <c:pt idx="1458">
                  <c:v>19891009</c:v>
                </c:pt>
                <c:pt idx="1459">
                  <c:v>19891010</c:v>
                </c:pt>
                <c:pt idx="1460">
                  <c:v>19891011</c:v>
                </c:pt>
                <c:pt idx="1461">
                  <c:v>19891012</c:v>
                </c:pt>
                <c:pt idx="1462">
                  <c:v>19891013</c:v>
                </c:pt>
                <c:pt idx="1463">
                  <c:v>19891016</c:v>
                </c:pt>
                <c:pt idx="1464">
                  <c:v>19891017</c:v>
                </c:pt>
                <c:pt idx="1465">
                  <c:v>19891018</c:v>
                </c:pt>
                <c:pt idx="1466">
                  <c:v>19891019</c:v>
                </c:pt>
                <c:pt idx="1467">
                  <c:v>19891020</c:v>
                </c:pt>
                <c:pt idx="1468">
                  <c:v>19891023</c:v>
                </c:pt>
                <c:pt idx="1469">
                  <c:v>19891024</c:v>
                </c:pt>
                <c:pt idx="1470">
                  <c:v>19891025</c:v>
                </c:pt>
                <c:pt idx="1471">
                  <c:v>19891026</c:v>
                </c:pt>
                <c:pt idx="1472">
                  <c:v>19891027</c:v>
                </c:pt>
                <c:pt idx="1473">
                  <c:v>19891030</c:v>
                </c:pt>
                <c:pt idx="1474">
                  <c:v>19891031</c:v>
                </c:pt>
                <c:pt idx="1475">
                  <c:v>19891101</c:v>
                </c:pt>
                <c:pt idx="1476">
                  <c:v>19891102</c:v>
                </c:pt>
                <c:pt idx="1477">
                  <c:v>19891103</c:v>
                </c:pt>
                <c:pt idx="1478">
                  <c:v>19891106</c:v>
                </c:pt>
                <c:pt idx="1479">
                  <c:v>19891107</c:v>
                </c:pt>
                <c:pt idx="1480">
                  <c:v>19891108</c:v>
                </c:pt>
                <c:pt idx="1481">
                  <c:v>19891109</c:v>
                </c:pt>
                <c:pt idx="1482">
                  <c:v>19891110</c:v>
                </c:pt>
                <c:pt idx="1483">
                  <c:v>19891113</c:v>
                </c:pt>
                <c:pt idx="1484">
                  <c:v>19891114</c:v>
                </c:pt>
                <c:pt idx="1485">
                  <c:v>19891115</c:v>
                </c:pt>
                <c:pt idx="1486">
                  <c:v>19891116</c:v>
                </c:pt>
                <c:pt idx="1487">
                  <c:v>19891117</c:v>
                </c:pt>
                <c:pt idx="1488">
                  <c:v>19891120</c:v>
                </c:pt>
                <c:pt idx="1489">
                  <c:v>19891121</c:v>
                </c:pt>
                <c:pt idx="1490">
                  <c:v>19891122</c:v>
                </c:pt>
                <c:pt idx="1491">
                  <c:v>19891124</c:v>
                </c:pt>
                <c:pt idx="1492">
                  <c:v>19891127</c:v>
                </c:pt>
                <c:pt idx="1493">
                  <c:v>19891128</c:v>
                </c:pt>
                <c:pt idx="1494">
                  <c:v>19891129</c:v>
                </c:pt>
                <c:pt idx="1495">
                  <c:v>19891130</c:v>
                </c:pt>
                <c:pt idx="1496">
                  <c:v>19891201</c:v>
                </c:pt>
                <c:pt idx="1497">
                  <c:v>19891204</c:v>
                </c:pt>
                <c:pt idx="1498">
                  <c:v>19891205</c:v>
                </c:pt>
                <c:pt idx="1499">
                  <c:v>19891206</c:v>
                </c:pt>
                <c:pt idx="1500">
                  <c:v>19891207</c:v>
                </c:pt>
                <c:pt idx="1501">
                  <c:v>19891208</c:v>
                </c:pt>
                <c:pt idx="1502">
                  <c:v>19891211</c:v>
                </c:pt>
                <c:pt idx="1503">
                  <c:v>19891212</c:v>
                </c:pt>
                <c:pt idx="1504">
                  <c:v>19891213</c:v>
                </c:pt>
                <c:pt idx="1505">
                  <c:v>19891214</c:v>
                </c:pt>
                <c:pt idx="1506">
                  <c:v>19891215</c:v>
                </c:pt>
                <c:pt idx="1507">
                  <c:v>19891218</c:v>
                </c:pt>
                <c:pt idx="1508">
                  <c:v>19891219</c:v>
                </c:pt>
                <c:pt idx="1509">
                  <c:v>19891220</c:v>
                </c:pt>
                <c:pt idx="1510">
                  <c:v>19891221</c:v>
                </c:pt>
                <c:pt idx="1511">
                  <c:v>19891222</c:v>
                </c:pt>
                <c:pt idx="1512">
                  <c:v>19891226</c:v>
                </c:pt>
                <c:pt idx="1513">
                  <c:v>19891227</c:v>
                </c:pt>
                <c:pt idx="1514">
                  <c:v>19891228</c:v>
                </c:pt>
                <c:pt idx="1515">
                  <c:v>19891229</c:v>
                </c:pt>
                <c:pt idx="1516">
                  <c:v>19900102</c:v>
                </c:pt>
                <c:pt idx="1517">
                  <c:v>19900103</c:v>
                </c:pt>
                <c:pt idx="1518">
                  <c:v>19900104</c:v>
                </c:pt>
                <c:pt idx="1519">
                  <c:v>19900105</c:v>
                </c:pt>
                <c:pt idx="1520">
                  <c:v>19900108</c:v>
                </c:pt>
                <c:pt idx="1521">
                  <c:v>19900109</c:v>
                </c:pt>
                <c:pt idx="1522">
                  <c:v>19900110</c:v>
                </c:pt>
                <c:pt idx="1523">
                  <c:v>19900111</c:v>
                </c:pt>
                <c:pt idx="1524">
                  <c:v>19900112</c:v>
                </c:pt>
                <c:pt idx="1525">
                  <c:v>19900115</c:v>
                </c:pt>
                <c:pt idx="1526">
                  <c:v>19900116</c:v>
                </c:pt>
                <c:pt idx="1527">
                  <c:v>19900117</c:v>
                </c:pt>
                <c:pt idx="1528">
                  <c:v>19900118</c:v>
                </c:pt>
                <c:pt idx="1529">
                  <c:v>19900119</c:v>
                </c:pt>
                <c:pt idx="1530">
                  <c:v>19900122</c:v>
                </c:pt>
                <c:pt idx="1531">
                  <c:v>19900123</c:v>
                </c:pt>
                <c:pt idx="1532">
                  <c:v>19900124</c:v>
                </c:pt>
                <c:pt idx="1533">
                  <c:v>19900125</c:v>
                </c:pt>
                <c:pt idx="1534">
                  <c:v>19900126</c:v>
                </c:pt>
                <c:pt idx="1535">
                  <c:v>19900129</c:v>
                </c:pt>
                <c:pt idx="1536">
                  <c:v>19900130</c:v>
                </c:pt>
                <c:pt idx="1537">
                  <c:v>19900131</c:v>
                </c:pt>
                <c:pt idx="1538">
                  <c:v>19900201</c:v>
                </c:pt>
                <c:pt idx="1539">
                  <c:v>19900202</c:v>
                </c:pt>
                <c:pt idx="1540">
                  <c:v>19900205</c:v>
                </c:pt>
                <c:pt idx="1541">
                  <c:v>19900206</c:v>
                </c:pt>
                <c:pt idx="1542">
                  <c:v>19900207</c:v>
                </c:pt>
                <c:pt idx="1543">
                  <c:v>19900208</c:v>
                </c:pt>
                <c:pt idx="1544">
                  <c:v>19900209</c:v>
                </c:pt>
                <c:pt idx="1545">
                  <c:v>19900212</c:v>
                </c:pt>
                <c:pt idx="1546">
                  <c:v>19900213</c:v>
                </c:pt>
                <c:pt idx="1547">
                  <c:v>19900214</c:v>
                </c:pt>
                <c:pt idx="1548">
                  <c:v>19900215</c:v>
                </c:pt>
                <c:pt idx="1549">
                  <c:v>19900216</c:v>
                </c:pt>
                <c:pt idx="1550">
                  <c:v>19900220</c:v>
                </c:pt>
                <c:pt idx="1551">
                  <c:v>19900221</c:v>
                </c:pt>
                <c:pt idx="1552">
                  <c:v>19900222</c:v>
                </c:pt>
                <c:pt idx="1553">
                  <c:v>19900223</c:v>
                </c:pt>
                <c:pt idx="1554">
                  <c:v>19900226</c:v>
                </c:pt>
                <c:pt idx="1555">
                  <c:v>19900227</c:v>
                </c:pt>
                <c:pt idx="1556">
                  <c:v>19900228</c:v>
                </c:pt>
                <c:pt idx="1557">
                  <c:v>19900301</c:v>
                </c:pt>
                <c:pt idx="1558">
                  <c:v>19900302</c:v>
                </c:pt>
                <c:pt idx="1559">
                  <c:v>19900305</c:v>
                </c:pt>
                <c:pt idx="1560">
                  <c:v>19900306</c:v>
                </c:pt>
                <c:pt idx="1561">
                  <c:v>19900307</c:v>
                </c:pt>
                <c:pt idx="1562">
                  <c:v>19900308</c:v>
                </c:pt>
                <c:pt idx="1563">
                  <c:v>19900309</c:v>
                </c:pt>
                <c:pt idx="1564">
                  <c:v>19900312</c:v>
                </c:pt>
                <c:pt idx="1565">
                  <c:v>19900313</c:v>
                </c:pt>
                <c:pt idx="1566">
                  <c:v>19900314</c:v>
                </c:pt>
                <c:pt idx="1567">
                  <c:v>19900315</c:v>
                </c:pt>
                <c:pt idx="1568">
                  <c:v>19900316</c:v>
                </c:pt>
                <c:pt idx="1569">
                  <c:v>19900319</c:v>
                </c:pt>
                <c:pt idx="1570">
                  <c:v>19900320</c:v>
                </c:pt>
                <c:pt idx="1571">
                  <c:v>19900321</c:v>
                </c:pt>
                <c:pt idx="1572">
                  <c:v>19900322</c:v>
                </c:pt>
                <c:pt idx="1573">
                  <c:v>19900323</c:v>
                </c:pt>
                <c:pt idx="1574">
                  <c:v>19900326</c:v>
                </c:pt>
                <c:pt idx="1575">
                  <c:v>19900327</c:v>
                </c:pt>
                <c:pt idx="1576">
                  <c:v>19900328</c:v>
                </c:pt>
                <c:pt idx="1577">
                  <c:v>19900329</c:v>
                </c:pt>
                <c:pt idx="1578">
                  <c:v>19900330</c:v>
                </c:pt>
                <c:pt idx="1579">
                  <c:v>19900402</c:v>
                </c:pt>
                <c:pt idx="1580">
                  <c:v>19900403</c:v>
                </c:pt>
                <c:pt idx="1581">
                  <c:v>19900404</c:v>
                </c:pt>
                <c:pt idx="1582">
                  <c:v>19900405</c:v>
                </c:pt>
                <c:pt idx="1583">
                  <c:v>19900406</c:v>
                </c:pt>
                <c:pt idx="1584">
                  <c:v>19900409</c:v>
                </c:pt>
                <c:pt idx="1585">
                  <c:v>19900410</c:v>
                </c:pt>
                <c:pt idx="1586">
                  <c:v>19900411</c:v>
                </c:pt>
                <c:pt idx="1587">
                  <c:v>19900412</c:v>
                </c:pt>
                <c:pt idx="1588">
                  <c:v>19900416</c:v>
                </c:pt>
                <c:pt idx="1589">
                  <c:v>19900417</c:v>
                </c:pt>
                <c:pt idx="1590">
                  <c:v>19900418</c:v>
                </c:pt>
                <c:pt idx="1591">
                  <c:v>19900419</c:v>
                </c:pt>
                <c:pt idx="1592">
                  <c:v>19900420</c:v>
                </c:pt>
                <c:pt idx="1593">
                  <c:v>19900423</c:v>
                </c:pt>
                <c:pt idx="1594">
                  <c:v>19900424</c:v>
                </c:pt>
                <c:pt idx="1595">
                  <c:v>19900425</c:v>
                </c:pt>
                <c:pt idx="1596">
                  <c:v>19900426</c:v>
                </c:pt>
                <c:pt idx="1597">
                  <c:v>19900427</c:v>
                </c:pt>
                <c:pt idx="1598">
                  <c:v>19900430</c:v>
                </c:pt>
                <c:pt idx="1599">
                  <c:v>19900501</c:v>
                </c:pt>
                <c:pt idx="1600">
                  <c:v>19900502</c:v>
                </c:pt>
                <c:pt idx="1601">
                  <c:v>19900503</c:v>
                </c:pt>
                <c:pt idx="1602">
                  <c:v>19900504</c:v>
                </c:pt>
                <c:pt idx="1603">
                  <c:v>19900507</c:v>
                </c:pt>
                <c:pt idx="1604">
                  <c:v>19900508</c:v>
                </c:pt>
                <c:pt idx="1605">
                  <c:v>19900509</c:v>
                </c:pt>
                <c:pt idx="1606">
                  <c:v>19900510</c:v>
                </c:pt>
                <c:pt idx="1607">
                  <c:v>19900511</c:v>
                </c:pt>
                <c:pt idx="1608">
                  <c:v>19900514</c:v>
                </c:pt>
                <c:pt idx="1609">
                  <c:v>19900515</c:v>
                </c:pt>
                <c:pt idx="1610">
                  <c:v>19900516</c:v>
                </c:pt>
                <c:pt idx="1611">
                  <c:v>19900517</c:v>
                </c:pt>
                <c:pt idx="1612">
                  <c:v>19900518</c:v>
                </c:pt>
                <c:pt idx="1613">
                  <c:v>19900521</c:v>
                </c:pt>
                <c:pt idx="1614">
                  <c:v>19900522</c:v>
                </c:pt>
                <c:pt idx="1615">
                  <c:v>19900523</c:v>
                </c:pt>
                <c:pt idx="1616">
                  <c:v>19900524</c:v>
                </c:pt>
                <c:pt idx="1617">
                  <c:v>19900525</c:v>
                </c:pt>
                <c:pt idx="1618">
                  <c:v>19900529</c:v>
                </c:pt>
                <c:pt idx="1619">
                  <c:v>19900530</c:v>
                </c:pt>
                <c:pt idx="1620">
                  <c:v>19900531</c:v>
                </c:pt>
                <c:pt idx="1621">
                  <c:v>19900601</c:v>
                </c:pt>
                <c:pt idx="1622">
                  <c:v>19900604</c:v>
                </c:pt>
                <c:pt idx="1623">
                  <c:v>19900605</c:v>
                </c:pt>
                <c:pt idx="1624">
                  <c:v>19900606</c:v>
                </c:pt>
                <c:pt idx="1625">
                  <c:v>19900607</c:v>
                </c:pt>
                <c:pt idx="1626">
                  <c:v>19900608</c:v>
                </c:pt>
                <c:pt idx="1627">
                  <c:v>19900611</c:v>
                </c:pt>
                <c:pt idx="1628">
                  <c:v>19900612</c:v>
                </c:pt>
                <c:pt idx="1629">
                  <c:v>19900613</c:v>
                </c:pt>
                <c:pt idx="1630">
                  <c:v>19900614</c:v>
                </c:pt>
                <c:pt idx="1631">
                  <c:v>19900615</c:v>
                </c:pt>
                <c:pt idx="1632">
                  <c:v>19900618</c:v>
                </c:pt>
                <c:pt idx="1633">
                  <c:v>19900619</c:v>
                </c:pt>
                <c:pt idx="1634">
                  <c:v>19900620</c:v>
                </c:pt>
                <c:pt idx="1635">
                  <c:v>19900621</c:v>
                </c:pt>
                <c:pt idx="1636">
                  <c:v>19900622</c:v>
                </c:pt>
                <c:pt idx="1637">
                  <c:v>19900625</c:v>
                </c:pt>
                <c:pt idx="1638">
                  <c:v>19900626</c:v>
                </c:pt>
                <c:pt idx="1639">
                  <c:v>19900627</c:v>
                </c:pt>
                <c:pt idx="1640">
                  <c:v>19900628</c:v>
                </c:pt>
                <c:pt idx="1641">
                  <c:v>19900629</c:v>
                </c:pt>
                <c:pt idx="1642">
                  <c:v>19900702</c:v>
                </c:pt>
                <c:pt idx="1643">
                  <c:v>19900703</c:v>
                </c:pt>
                <c:pt idx="1644">
                  <c:v>19900705</c:v>
                </c:pt>
                <c:pt idx="1645">
                  <c:v>19900706</c:v>
                </c:pt>
                <c:pt idx="1646">
                  <c:v>19900709</c:v>
                </c:pt>
                <c:pt idx="1647">
                  <c:v>19900710</c:v>
                </c:pt>
                <c:pt idx="1648">
                  <c:v>19900711</c:v>
                </c:pt>
                <c:pt idx="1649">
                  <c:v>19900712</c:v>
                </c:pt>
                <c:pt idx="1650">
                  <c:v>19900713</c:v>
                </c:pt>
                <c:pt idx="1651">
                  <c:v>19900716</c:v>
                </c:pt>
                <c:pt idx="1652">
                  <c:v>19900717</c:v>
                </c:pt>
                <c:pt idx="1653">
                  <c:v>19900718</c:v>
                </c:pt>
                <c:pt idx="1654">
                  <c:v>19900719</c:v>
                </c:pt>
                <c:pt idx="1655">
                  <c:v>19900720</c:v>
                </c:pt>
                <c:pt idx="1656">
                  <c:v>19900723</c:v>
                </c:pt>
                <c:pt idx="1657">
                  <c:v>19900724</c:v>
                </c:pt>
                <c:pt idx="1658">
                  <c:v>19900725</c:v>
                </c:pt>
                <c:pt idx="1659">
                  <c:v>19900726</c:v>
                </c:pt>
                <c:pt idx="1660">
                  <c:v>19900727</c:v>
                </c:pt>
                <c:pt idx="1661">
                  <c:v>19900730</c:v>
                </c:pt>
                <c:pt idx="1662">
                  <c:v>19900731</c:v>
                </c:pt>
                <c:pt idx="1663">
                  <c:v>19900801</c:v>
                </c:pt>
                <c:pt idx="1664">
                  <c:v>19900802</c:v>
                </c:pt>
                <c:pt idx="1665">
                  <c:v>19900803</c:v>
                </c:pt>
                <c:pt idx="1666">
                  <c:v>19900806</c:v>
                </c:pt>
                <c:pt idx="1667">
                  <c:v>19900807</c:v>
                </c:pt>
                <c:pt idx="1668">
                  <c:v>19900808</c:v>
                </c:pt>
                <c:pt idx="1669">
                  <c:v>19900809</c:v>
                </c:pt>
                <c:pt idx="1670">
                  <c:v>19900810</c:v>
                </c:pt>
                <c:pt idx="1671">
                  <c:v>19900813</c:v>
                </c:pt>
                <c:pt idx="1672">
                  <c:v>19900814</c:v>
                </c:pt>
                <c:pt idx="1673">
                  <c:v>19900815</c:v>
                </c:pt>
                <c:pt idx="1674">
                  <c:v>19900816</c:v>
                </c:pt>
                <c:pt idx="1675">
                  <c:v>19900817</c:v>
                </c:pt>
                <c:pt idx="1676">
                  <c:v>19900820</c:v>
                </c:pt>
                <c:pt idx="1677">
                  <c:v>19900821</c:v>
                </c:pt>
                <c:pt idx="1678">
                  <c:v>19900822</c:v>
                </c:pt>
                <c:pt idx="1679">
                  <c:v>19900823</c:v>
                </c:pt>
                <c:pt idx="1680">
                  <c:v>19900824</c:v>
                </c:pt>
                <c:pt idx="1681">
                  <c:v>19900827</c:v>
                </c:pt>
                <c:pt idx="1682">
                  <c:v>19900828</c:v>
                </c:pt>
                <c:pt idx="1683">
                  <c:v>19900829</c:v>
                </c:pt>
                <c:pt idx="1684">
                  <c:v>19900830</c:v>
                </c:pt>
                <c:pt idx="1685">
                  <c:v>19900831</c:v>
                </c:pt>
                <c:pt idx="1686">
                  <c:v>19900904</c:v>
                </c:pt>
                <c:pt idx="1687">
                  <c:v>19900905</c:v>
                </c:pt>
                <c:pt idx="1688">
                  <c:v>19900906</c:v>
                </c:pt>
                <c:pt idx="1689">
                  <c:v>19900907</c:v>
                </c:pt>
                <c:pt idx="1690">
                  <c:v>19900910</c:v>
                </c:pt>
                <c:pt idx="1691">
                  <c:v>19900911</c:v>
                </c:pt>
                <c:pt idx="1692">
                  <c:v>19900912</c:v>
                </c:pt>
                <c:pt idx="1693">
                  <c:v>19900913</c:v>
                </c:pt>
                <c:pt idx="1694">
                  <c:v>19900914</c:v>
                </c:pt>
                <c:pt idx="1695">
                  <c:v>19900917</c:v>
                </c:pt>
                <c:pt idx="1696">
                  <c:v>19900918</c:v>
                </c:pt>
                <c:pt idx="1697">
                  <c:v>19900919</c:v>
                </c:pt>
                <c:pt idx="1698">
                  <c:v>19900920</c:v>
                </c:pt>
                <c:pt idx="1699">
                  <c:v>19900921</c:v>
                </c:pt>
                <c:pt idx="1700">
                  <c:v>19900924</c:v>
                </c:pt>
                <c:pt idx="1701">
                  <c:v>19900925</c:v>
                </c:pt>
                <c:pt idx="1702">
                  <c:v>19900926</c:v>
                </c:pt>
                <c:pt idx="1703">
                  <c:v>19900927</c:v>
                </c:pt>
                <c:pt idx="1704">
                  <c:v>19900928</c:v>
                </c:pt>
                <c:pt idx="1705">
                  <c:v>19901001</c:v>
                </c:pt>
                <c:pt idx="1706">
                  <c:v>19901002</c:v>
                </c:pt>
                <c:pt idx="1707">
                  <c:v>19901003</c:v>
                </c:pt>
                <c:pt idx="1708">
                  <c:v>19901004</c:v>
                </c:pt>
                <c:pt idx="1709">
                  <c:v>19901005</c:v>
                </c:pt>
                <c:pt idx="1710">
                  <c:v>19901008</c:v>
                </c:pt>
                <c:pt idx="1711">
                  <c:v>19901009</c:v>
                </c:pt>
                <c:pt idx="1712">
                  <c:v>19901010</c:v>
                </c:pt>
                <c:pt idx="1713">
                  <c:v>19901011</c:v>
                </c:pt>
                <c:pt idx="1714">
                  <c:v>19901012</c:v>
                </c:pt>
                <c:pt idx="1715">
                  <c:v>19901015</c:v>
                </c:pt>
                <c:pt idx="1716">
                  <c:v>19901016</c:v>
                </c:pt>
                <c:pt idx="1717">
                  <c:v>19901017</c:v>
                </c:pt>
                <c:pt idx="1718">
                  <c:v>19901018</c:v>
                </c:pt>
                <c:pt idx="1719">
                  <c:v>19901019</c:v>
                </c:pt>
                <c:pt idx="1720">
                  <c:v>19901022</c:v>
                </c:pt>
                <c:pt idx="1721">
                  <c:v>19901023</c:v>
                </c:pt>
                <c:pt idx="1722">
                  <c:v>19901024</c:v>
                </c:pt>
                <c:pt idx="1723">
                  <c:v>19901025</c:v>
                </c:pt>
                <c:pt idx="1724">
                  <c:v>19901026</c:v>
                </c:pt>
                <c:pt idx="1725">
                  <c:v>19901029</c:v>
                </c:pt>
                <c:pt idx="1726">
                  <c:v>19901030</c:v>
                </c:pt>
                <c:pt idx="1727">
                  <c:v>19901031</c:v>
                </c:pt>
                <c:pt idx="1728">
                  <c:v>19901101</c:v>
                </c:pt>
                <c:pt idx="1729">
                  <c:v>19901102</c:v>
                </c:pt>
                <c:pt idx="1730">
                  <c:v>19901105</c:v>
                </c:pt>
                <c:pt idx="1731">
                  <c:v>19901106</c:v>
                </c:pt>
                <c:pt idx="1732">
                  <c:v>19901107</c:v>
                </c:pt>
                <c:pt idx="1733">
                  <c:v>19901108</c:v>
                </c:pt>
                <c:pt idx="1734">
                  <c:v>19901109</c:v>
                </c:pt>
                <c:pt idx="1735">
                  <c:v>19901112</c:v>
                </c:pt>
                <c:pt idx="1736">
                  <c:v>19901113</c:v>
                </c:pt>
                <c:pt idx="1737">
                  <c:v>19901114</c:v>
                </c:pt>
                <c:pt idx="1738">
                  <c:v>19901115</c:v>
                </c:pt>
                <c:pt idx="1739">
                  <c:v>19901116</c:v>
                </c:pt>
                <c:pt idx="1740">
                  <c:v>19901119</c:v>
                </c:pt>
                <c:pt idx="1741">
                  <c:v>19901120</c:v>
                </c:pt>
                <c:pt idx="1742">
                  <c:v>19901121</c:v>
                </c:pt>
                <c:pt idx="1743">
                  <c:v>19901123</c:v>
                </c:pt>
                <c:pt idx="1744">
                  <c:v>19901126</c:v>
                </c:pt>
                <c:pt idx="1745">
                  <c:v>19901127</c:v>
                </c:pt>
                <c:pt idx="1746">
                  <c:v>19901128</c:v>
                </c:pt>
                <c:pt idx="1747">
                  <c:v>19901129</c:v>
                </c:pt>
                <c:pt idx="1748">
                  <c:v>19901130</c:v>
                </c:pt>
                <c:pt idx="1749">
                  <c:v>19901203</c:v>
                </c:pt>
                <c:pt idx="1750">
                  <c:v>19901204</c:v>
                </c:pt>
                <c:pt idx="1751">
                  <c:v>19901205</c:v>
                </c:pt>
                <c:pt idx="1752">
                  <c:v>19901206</c:v>
                </c:pt>
                <c:pt idx="1753">
                  <c:v>19901207</c:v>
                </c:pt>
                <c:pt idx="1754">
                  <c:v>19901210</c:v>
                </c:pt>
                <c:pt idx="1755">
                  <c:v>19901211</c:v>
                </c:pt>
                <c:pt idx="1756">
                  <c:v>19901212</c:v>
                </c:pt>
                <c:pt idx="1757">
                  <c:v>19901213</c:v>
                </c:pt>
                <c:pt idx="1758">
                  <c:v>19901214</c:v>
                </c:pt>
                <c:pt idx="1759">
                  <c:v>19901217</c:v>
                </c:pt>
                <c:pt idx="1760">
                  <c:v>19901218</c:v>
                </c:pt>
                <c:pt idx="1761">
                  <c:v>19901219</c:v>
                </c:pt>
                <c:pt idx="1762">
                  <c:v>19901220</c:v>
                </c:pt>
                <c:pt idx="1763">
                  <c:v>19901221</c:v>
                </c:pt>
                <c:pt idx="1764">
                  <c:v>19901224</c:v>
                </c:pt>
                <c:pt idx="1765">
                  <c:v>19901226</c:v>
                </c:pt>
                <c:pt idx="1766">
                  <c:v>19901227</c:v>
                </c:pt>
                <c:pt idx="1767">
                  <c:v>19901228</c:v>
                </c:pt>
                <c:pt idx="1768">
                  <c:v>19901231</c:v>
                </c:pt>
                <c:pt idx="1769">
                  <c:v>19910102</c:v>
                </c:pt>
                <c:pt idx="1770">
                  <c:v>19910103</c:v>
                </c:pt>
                <c:pt idx="1771">
                  <c:v>19910104</c:v>
                </c:pt>
                <c:pt idx="1772">
                  <c:v>19910107</c:v>
                </c:pt>
                <c:pt idx="1773">
                  <c:v>19910108</c:v>
                </c:pt>
                <c:pt idx="1774">
                  <c:v>19910109</c:v>
                </c:pt>
                <c:pt idx="1775">
                  <c:v>19910110</c:v>
                </c:pt>
                <c:pt idx="1776">
                  <c:v>19910111</c:v>
                </c:pt>
                <c:pt idx="1777">
                  <c:v>19910114</c:v>
                </c:pt>
                <c:pt idx="1778">
                  <c:v>19910115</c:v>
                </c:pt>
                <c:pt idx="1779">
                  <c:v>19910116</c:v>
                </c:pt>
                <c:pt idx="1780">
                  <c:v>19910117</c:v>
                </c:pt>
                <c:pt idx="1781">
                  <c:v>19910118</c:v>
                </c:pt>
                <c:pt idx="1782">
                  <c:v>19910121</c:v>
                </c:pt>
                <c:pt idx="1783">
                  <c:v>19910122</c:v>
                </c:pt>
                <c:pt idx="1784">
                  <c:v>19910123</c:v>
                </c:pt>
                <c:pt idx="1785">
                  <c:v>19910124</c:v>
                </c:pt>
                <c:pt idx="1786">
                  <c:v>19910125</c:v>
                </c:pt>
                <c:pt idx="1787">
                  <c:v>19910128</c:v>
                </c:pt>
                <c:pt idx="1788">
                  <c:v>19910129</c:v>
                </c:pt>
                <c:pt idx="1789">
                  <c:v>19910130</c:v>
                </c:pt>
                <c:pt idx="1790">
                  <c:v>19910131</c:v>
                </c:pt>
                <c:pt idx="1791">
                  <c:v>19910201</c:v>
                </c:pt>
                <c:pt idx="1792">
                  <c:v>19910204</c:v>
                </c:pt>
                <c:pt idx="1793">
                  <c:v>19910205</c:v>
                </c:pt>
                <c:pt idx="1794">
                  <c:v>19910206</c:v>
                </c:pt>
                <c:pt idx="1795">
                  <c:v>19910207</c:v>
                </c:pt>
                <c:pt idx="1796">
                  <c:v>19910208</c:v>
                </c:pt>
                <c:pt idx="1797">
                  <c:v>19910211</c:v>
                </c:pt>
                <c:pt idx="1798">
                  <c:v>19910212</c:v>
                </c:pt>
                <c:pt idx="1799">
                  <c:v>19910213</c:v>
                </c:pt>
                <c:pt idx="1800">
                  <c:v>19910214</c:v>
                </c:pt>
                <c:pt idx="1801">
                  <c:v>19910215</c:v>
                </c:pt>
                <c:pt idx="1802">
                  <c:v>19910219</c:v>
                </c:pt>
                <c:pt idx="1803">
                  <c:v>19910220</c:v>
                </c:pt>
                <c:pt idx="1804">
                  <c:v>19910221</c:v>
                </c:pt>
                <c:pt idx="1805">
                  <c:v>19910222</c:v>
                </c:pt>
                <c:pt idx="1806">
                  <c:v>19910225</c:v>
                </c:pt>
                <c:pt idx="1807">
                  <c:v>19910226</c:v>
                </c:pt>
                <c:pt idx="1808">
                  <c:v>19910227</c:v>
                </c:pt>
                <c:pt idx="1809">
                  <c:v>19910228</c:v>
                </c:pt>
                <c:pt idx="1810">
                  <c:v>19910301</c:v>
                </c:pt>
                <c:pt idx="1811">
                  <c:v>19910304</c:v>
                </c:pt>
                <c:pt idx="1812">
                  <c:v>19910305</c:v>
                </c:pt>
                <c:pt idx="1813">
                  <c:v>19910306</c:v>
                </c:pt>
                <c:pt idx="1814">
                  <c:v>19910307</c:v>
                </c:pt>
                <c:pt idx="1815">
                  <c:v>19910308</c:v>
                </c:pt>
                <c:pt idx="1816">
                  <c:v>19910311</c:v>
                </c:pt>
                <c:pt idx="1817">
                  <c:v>19910312</c:v>
                </c:pt>
                <c:pt idx="1818">
                  <c:v>19910313</c:v>
                </c:pt>
                <c:pt idx="1819">
                  <c:v>19910314</c:v>
                </c:pt>
                <c:pt idx="1820">
                  <c:v>19910315</c:v>
                </c:pt>
                <c:pt idx="1821">
                  <c:v>19910318</c:v>
                </c:pt>
                <c:pt idx="1822">
                  <c:v>19910319</c:v>
                </c:pt>
                <c:pt idx="1823">
                  <c:v>19910320</c:v>
                </c:pt>
                <c:pt idx="1824">
                  <c:v>19910321</c:v>
                </c:pt>
                <c:pt idx="1825">
                  <c:v>19910322</c:v>
                </c:pt>
                <c:pt idx="1826">
                  <c:v>19910325</c:v>
                </c:pt>
                <c:pt idx="1827">
                  <c:v>19910326</c:v>
                </c:pt>
                <c:pt idx="1828">
                  <c:v>19910327</c:v>
                </c:pt>
                <c:pt idx="1829">
                  <c:v>19910328</c:v>
                </c:pt>
                <c:pt idx="1830">
                  <c:v>19910401</c:v>
                </c:pt>
                <c:pt idx="1831">
                  <c:v>19910402</c:v>
                </c:pt>
                <c:pt idx="1832">
                  <c:v>19910403</c:v>
                </c:pt>
                <c:pt idx="1833">
                  <c:v>19910404</c:v>
                </c:pt>
                <c:pt idx="1834">
                  <c:v>19910405</c:v>
                </c:pt>
                <c:pt idx="1835">
                  <c:v>19910408</c:v>
                </c:pt>
                <c:pt idx="1836">
                  <c:v>19910409</c:v>
                </c:pt>
                <c:pt idx="1837">
                  <c:v>19910410</c:v>
                </c:pt>
                <c:pt idx="1838">
                  <c:v>19910411</c:v>
                </c:pt>
                <c:pt idx="1839">
                  <c:v>19910412</c:v>
                </c:pt>
                <c:pt idx="1840">
                  <c:v>19910415</c:v>
                </c:pt>
                <c:pt idx="1841">
                  <c:v>19910416</c:v>
                </c:pt>
                <c:pt idx="1842">
                  <c:v>19910417</c:v>
                </c:pt>
                <c:pt idx="1843">
                  <c:v>19910418</c:v>
                </c:pt>
                <c:pt idx="1844">
                  <c:v>19910419</c:v>
                </c:pt>
                <c:pt idx="1845">
                  <c:v>19910422</c:v>
                </c:pt>
                <c:pt idx="1846">
                  <c:v>19910423</c:v>
                </c:pt>
                <c:pt idx="1847">
                  <c:v>19910424</c:v>
                </c:pt>
                <c:pt idx="1848">
                  <c:v>19910425</c:v>
                </c:pt>
                <c:pt idx="1849">
                  <c:v>19910426</c:v>
                </c:pt>
                <c:pt idx="1850">
                  <c:v>19910429</c:v>
                </c:pt>
                <c:pt idx="1851">
                  <c:v>19910430</c:v>
                </c:pt>
                <c:pt idx="1852">
                  <c:v>19910501</c:v>
                </c:pt>
                <c:pt idx="1853">
                  <c:v>19910502</c:v>
                </c:pt>
                <c:pt idx="1854">
                  <c:v>19910503</c:v>
                </c:pt>
                <c:pt idx="1855">
                  <c:v>19910506</c:v>
                </c:pt>
                <c:pt idx="1856">
                  <c:v>19910507</c:v>
                </c:pt>
                <c:pt idx="1857">
                  <c:v>19910508</c:v>
                </c:pt>
                <c:pt idx="1858">
                  <c:v>19910509</c:v>
                </c:pt>
                <c:pt idx="1859">
                  <c:v>19910510</c:v>
                </c:pt>
                <c:pt idx="1860">
                  <c:v>19910513</c:v>
                </c:pt>
                <c:pt idx="1861">
                  <c:v>19910514</c:v>
                </c:pt>
                <c:pt idx="1862">
                  <c:v>19910515</c:v>
                </c:pt>
                <c:pt idx="1863">
                  <c:v>19910516</c:v>
                </c:pt>
                <c:pt idx="1864">
                  <c:v>19910517</c:v>
                </c:pt>
                <c:pt idx="1865">
                  <c:v>19910520</c:v>
                </c:pt>
                <c:pt idx="1866">
                  <c:v>19910521</c:v>
                </c:pt>
                <c:pt idx="1867">
                  <c:v>19910522</c:v>
                </c:pt>
                <c:pt idx="1868">
                  <c:v>19910523</c:v>
                </c:pt>
                <c:pt idx="1869">
                  <c:v>19910524</c:v>
                </c:pt>
                <c:pt idx="1870">
                  <c:v>19910528</c:v>
                </c:pt>
                <c:pt idx="1871">
                  <c:v>19910529</c:v>
                </c:pt>
                <c:pt idx="1872">
                  <c:v>19910530</c:v>
                </c:pt>
                <c:pt idx="1873">
                  <c:v>19910531</c:v>
                </c:pt>
                <c:pt idx="1874">
                  <c:v>19910603</c:v>
                </c:pt>
                <c:pt idx="1875">
                  <c:v>19910604</c:v>
                </c:pt>
                <c:pt idx="1876">
                  <c:v>19910605</c:v>
                </c:pt>
                <c:pt idx="1877">
                  <c:v>19910606</c:v>
                </c:pt>
                <c:pt idx="1878">
                  <c:v>19910607</c:v>
                </c:pt>
                <c:pt idx="1879">
                  <c:v>19910610</c:v>
                </c:pt>
                <c:pt idx="1880">
                  <c:v>19910611</c:v>
                </c:pt>
                <c:pt idx="1881">
                  <c:v>19910612</c:v>
                </c:pt>
                <c:pt idx="1882">
                  <c:v>19910613</c:v>
                </c:pt>
                <c:pt idx="1883">
                  <c:v>19910614</c:v>
                </c:pt>
                <c:pt idx="1884">
                  <c:v>19910617</c:v>
                </c:pt>
                <c:pt idx="1885">
                  <c:v>19910618</c:v>
                </c:pt>
                <c:pt idx="1886">
                  <c:v>19910619</c:v>
                </c:pt>
                <c:pt idx="1887">
                  <c:v>19910620</c:v>
                </c:pt>
                <c:pt idx="1888">
                  <c:v>19910621</c:v>
                </c:pt>
                <c:pt idx="1889">
                  <c:v>19910624</c:v>
                </c:pt>
                <c:pt idx="1890">
                  <c:v>19910625</c:v>
                </c:pt>
                <c:pt idx="1891">
                  <c:v>19910626</c:v>
                </c:pt>
                <c:pt idx="1892">
                  <c:v>19910627</c:v>
                </c:pt>
                <c:pt idx="1893">
                  <c:v>19910628</c:v>
                </c:pt>
                <c:pt idx="1894">
                  <c:v>19910701</c:v>
                </c:pt>
                <c:pt idx="1895">
                  <c:v>19910702</c:v>
                </c:pt>
                <c:pt idx="1896">
                  <c:v>19910703</c:v>
                </c:pt>
                <c:pt idx="1897">
                  <c:v>19910705</c:v>
                </c:pt>
                <c:pt idx="1898">
                  <c:v>19910708</c:v>
                </c:pt>
                <c:pt idx="1899">
                  <c:v>19910709</c:v>
                </c:pt>
                <c:pt idx="1900">
                  <c:v>19910710</c:v>
                </c:pt>
                <c:pt idx="1901">
                  <c:v>19910711</c:v>
                </c:pt>
                <c:pt idx="1902">
                  <c:v>19910712</c:v>
                </c:pt>
                <c:pt idx="1903">
                  <c:v>19910715</c:v>
                </c:pt>
                <c:pt idx="1904">
                  <c:v>19910716</c:v>
                </c:pt>
                <c:pt idx="1905">
                  <c:v>19910717</c:v>
                </c:pt>
                <c:pt idx="1906">
                  <c:v>19910718</c:v>
                </c:pt>
                <c:pt idx="1907">
                  <c:v>19910719</c:v>
                </c:pt>
                <c:pt idx="1908">
                  <c:v>19910722</c:v>
                </c:pt>
                <c:pt idx="1909">
                  <c:v>19910723</c:v>
                </c:pt>
                <c:pt idx="1910">
                  <c:v>19910724</c:v>
                </c:pt>
                <c:pt idx="1911">
                  <c:v>19910725</c:v>
                </c:pt>
                <c:pt idx="1912">
                  <c:v>19910726</c:v>
                </c:pt>
                <c:pt idx="1913">
                  <c:v>19910729</c:v>
                </c:pt>
                <c:pt idx="1914">
                  <c:v>19910730</c:v>
                </c:pt>
                <c:pt idx="1915">
                  <c:v>19910731</c:v>
                </c:pt>
                <c:pt idx="1916">
                  <c:v>19910801</c:v>
                </c:pt>
                <c:pt idx="1917">
                  <c:v>19910802</c:v>
                </c:pt>
                <c:pt idx="1918">
                  <c:v>19910805</c:v>
                </c:pt>
                <c:pt idx="1919">
                  <c:v>19910806</c:v>
                </c:pt>
                <c:pt idx="1920">
                  <c:v>19910807</c:v>
                </c:pt>
                <c:pt idx="1921">
                  <c:v>19910808</c:v>
                </c:pt>
                <c:pt idx="1922">
                  <c:v>19910809</c:v>
                </c:pt>
                <c:pt idx="1923">
                  <c:v>19910812</c:v>
                </c:pt>
                <c:pt idx="1924">
                  <c:v>19910813</c:v>
                </c:pt>
                <c:pt idx="1925">
                  <c:v>19910814</c:v>
                </c:pt>
                <c:pt idx="1926">
                  <c:v>19910815</c:v>
                </c:pt>
                <c:pt idx="1927">
                  <c:v>19910816</c:v>
                </c:pt>
                <c:pt idx="1928">
                  <c:v>19910819</c:v>
                </c:pt>
                <c:pt idx="1929">
                  <c:v>19910820</c:v>
                </c:pt>
                <c:pt idx="1930">
                  <c:v>19910821</c:v>
                </c:pt>
                <c:pt idx="1931">
                  <c:v>19910822</c:v>
                </c:pt>
                <c:pt idx="1932">
                  <c:v>19910823</c:v>
                </c:pt>
                <c:pt idx="1933">
                  <c:v>19910826</c:v>
                </c:pt>
                <c:pt idx="1934">
                  <c:v>19910827</c:v>
                </c:pt>
                <c:pt idx="1935">
                  <c:v>19910828</c:v>
                </c:pt>
                <c:pt idx="1936">
                  <c:v>19910829</c:v>
                </c:pt>
                <c:pt idx="1937">
                  <c:v>19910830</c:v>
                </c:pt>
                <c:pt idx="1938">
                  <c:v>19910903</c:v>
                </c:pt>
                <c:pt idx="1939">
                  <c:v>19910904</c:v>
                </c:pt>
                <c:pt idx="1940">
                  <c:v>19910905</c:v>
                </c:pt>
                <c:pt idx="1941">
                  <c:v>19910906</c:v>
                </c:pt>
                <c:pt idx="1942">
                  <c:v>19910909</c:v>
                </c:pt>
                <c:pt idx="1943">
                  <c:v>19910910</c:v>
                </c:pt>
                <c:pt idx="1944">
                  <c:v>19910911</c:v>
                </c:pt>
                <c:pt idx="1945">
                  <c:v>19910912</c:v>
                </c:pt>
                <c:pt idx="1946">
                  <c:v>19910913</c:v>
                </c:pt>
                <c:pt idx="1947">
                  <c:v>19910916</c:v>
                </c:pt>
                <c:pt idx="1948">
                  <c:v>19910917</c:v>
                </c:pt>
                <c:pt idx="1949">
                  <c:v>19910918</c:v>
                </c:pt>
                <c:pt idx="1950">
                  <c:v>19910919</c:v>
                </c:pt>
                <c:pt idx="1951">
                  <c:v>19910920</c:v>
                </c:pt>
                <c:pt idx="1952">
                  <c:v>19910923</c:v>
                </c:pt>
                <c:pt idx="1953">
                  <c:v>19910924</c:v>
                </c:pt>
                <c:pt idx="1954">
                  <c:v>19910925</c:v>
                </c:pt>
                <c:pt idx="1955">
                  <c:v>19910926</c:v>
                </c:pt>
                <c:pt idx="1956">
                  <c:v>19910927</c:v>
                </c:pt>
                <c:pt idx="1957">
                  <c:v>19910930</c:v>
                </c:pt>
                <c:pt idx="1958">
                  <c:v>19911001</c:v>
                </c:pt>
                <c:pt idx="1959">
                  <c:v>19911002</c:v>
                </c:pt>
                <c:pt idx="1960">
                  <c:v>19911003</c:v>
                </c:pt>
                <c:pt idx="1961">
                  <c:v>19911004</c:v>
                </c:pt>
                <c:pt idx="1962">
                  <c:v>19911007</c:v>
                </c:pt>
                <c:pt idx="1963">
                  <c:v>19911008</c:v>
                </c:pt>
                <c:pt idx="1964">
                  <c:v>19911009</c:v>
                </c:pt>
                <c:pt idx="1965">
                  <c:v>19911010</c:v>
                </c:pt>
                <c:pt idx="1966">
                  <c:v>19911011</c:v>
                </c:pt>
                <c:pt idx="1967">
                  <c:v>19911014</c:v>
                </c:pt>
                <c:pt idx="1968">
                  <c:v>19911015</c:v>
                </c:pt>
                <c:pt idx="1969">
                  <c:v>19911016</c:v>
                </c:pt>
                <c:pt idx="1970">
                  <c:v>19911017</c:v>
                </c:pt>
                <c:pt idx="1971">
                  <c:v>19911018</c:v>
                </c:pt>
                <c:pt idx="1972">
                  <c:v>19911021</c:v>
                </c:pt>
                <c:pt idx="1973">
                  <c:v>19911022</c:v>
                </c:pt>
                <c:pt idx="1974">
                  <c:v>19911023</c:v>
                </c:pt>
                <c:pt idx="1975">
                  <c:v>19911024</c:v>
                </c:pt>
                <c:pt idx="1976">
                  <c:v>19911025</c:v>
                </c:pt>
                <c:pt idx="1977">
                  <c:v>19911028</c:v>
                </c:pt>
                <c:pt idx="1978">
                  <c:v>19911029</c:v>
                </c:pt>
                <c:pt idx="1979">
                  <c:v>19911030</c:v>
                </c:pt>
                <c:pt idx="1980">
                  <c:v>19911031</c:v>
                </c:pt>
                <c:pt idx="1981">
                  <c:v>19911101</c:v>
                </c:pt>
                <c:pt idx="1982">
                  <c:v>19911104</c:v>
                </c:pt>
                <c:pt idx="1983">
                  <c:v>19911105</c:v>
                </c:pt>
                <c:pt idx="1984">
                  <c:v>19911106</c:v>
                </c:pt>
                <c:pt idx="1985">
                  <c:v>19911107</c:v>
                </c:pt>
                <c:pt idx="1986">
                  <c:v>19911108</c:v>
                </c:pt>
                <c:pt idx="1987">
                  <c:v>19911111</c:v>
                </c:pt>
                <c:pt idx="1988">
                  <c:v>19911112</c:v>
                </c:pt>
                <c:pt idx="1989">
                  <c:v>19911113</c:v>
                </c:pt>
                <c:pt idx="1990">
                  <c:v>19911114</c:v>
                </c:pt>
                <c:pt idx="1991">
                  <c:v>19911115</c:v>
                </c:pt>
                <c:pt idx="1992">
                  <c:v>19911118</c:v>
                </c:pt>
                <c:pt idx="1993">
                  <c:v>19911119</c:v>
                </c:pt>
                <c:pt idx="1994">
                  <c:v>19911120</c:v>
                </c:pt>
                <c:pt idx="1995">
                  <c:v>19911121</c:v>
                </c:pt>
                <c:pt idx="1996">
                  <c:v>19911122</c:v>
                </c:pt>
                <c:pt idx="1997">
                  <c:v>19911125</c:v>
                </c:pt>
                <c:pt idx="1998">
                  <c:v>19911126</c:v>
                </c:pt>
                <c:pt idx="1999">
                  <c:v>19911127</c:v>
                </c:pt>
                <c:pt idx="2000">
                  <c:v>19911129</c:v>
                </c:pt>
                <c:pt idx="2001">
                  <c:v>19911202</c:v>
                </c:pt>
                <c:pt idx="2002">
                  <c:v>19911203</c:v>
                </c:pt>
                <c:pt idx="2003">
                  <c:v>19911204</c:v>
                </c:pt>
                <c:pt idx="2004">
                  <c:v>19911205</c:v>
                </c:pt>
                <c:pt idx="2005">
                  <c:v>19911206</c:v>
                </c:pt>
                <c:pt idx="2006">
                  <c:v>19911209</c:v>
                </c:pt>
                <c:pt idx="2007">
                  <c:v>19911210</c:v>
                </c:pt>
                <c:pt idx="2008">
                  <c:v>19911211</c:v>
                </c:pt>
                <c:pt idx="2009">
                  <c:v>19911212</c:v>
                </c:pt>
                <c:pt idx="2010">
                  <c:v>19911213</c:v>
                </c:pt>
                <c:pt idx="2011">
                  <c:v>19911216</c:v>
                </c:pt>
                <c:pt idx="2012">
                  <c:v>19911217</c:v>
                </c:pt>
                <c:pt idx="2013">
                  <c:v>19911218</c:v>
                </c:pt>
                <c:pt idx="2014">
                  <c:v>19911219</c:v>
                </c:pt>
                <c:pt idx="2015">
                  <c:v>19911220</c:v>
                </c:pt>
                <c:pt idx="2016">
                  <c:v>19911223</c:v>
                </c:pt>
                <c:pt idx="2017">
                  <c:v>19911224</c:v>
                </c:pt>
                <c:pt idx="2018">
                  <c:v>19911226</c:v>
                </c:pt>
                <c:pt idx="2019">
                  <c:v>19911227</c:v>
                </c:pt>
                <c:pt idx="2020">
                  <c:v>19911230</c:v>
                </c:pt>
                <c:pt idx="2021">
                  <c:v>19911231</c:v>
                </c:pt>
                <c:pt idx="2022">
                  <c:v>19920102</c:v>
                </c:pt>
                <c:pt idx="2023">
                  <c:v>19920103</c:v>
                </c:pt>
                <c:pt idx="2024">
                  <c:v>19920106</c:v>
                </c:pt>
                <c:pt idx="2025">
                  <c:v>19920107</c:v>
                </c:pt>
                <c:pt idx="2026">
                  <c:v>19920108</c:v>
                </c:pt>
                <c:pt idx="2027">
                  <c:v>19920109</c:v>
                </c:pt>
                <c:pt idx="2028">
                  <c:v>19920110</c:v>
                </c:pt>
                <c:pt idx="2029">
                  <c:v>19920113</c:v>
                </c:pt>
                <c:pt idx="2030">
                  <c:v>19920114</c:v>
                </c:pt>
                <c:pt idx="2031">
                  <c:v>19920115</c:v>
                </c:pt>
                <c:pt idx="2032">
                  <c:v>19920116</c:v>
                </c:pt>
                <c:pt idx="2033">
                  <c:v>19920117</c:v>
                </c:pt>
                <c:pt idx="2034">
                  <c:v>19920120</c:v>
                </c:pt>
                <c:pt idx="2035">
                  <c:v>19920121</c:v>
                </c:pt>
                <c:pt idx="2036">
                  <c:v>19920122</c:v>
                </c:pt>
                <c:pt idx="2037">
                  <c:v>19920123</c:v>
                </c:pt>
                <c:pt idx="2038">
                  <c:v>19920124</c:v>
                </c:pt>
                <c:pt idx="2039">
                  <c:v>19920127</c:v>
                </c:pt>
                <c:pt idx="2040">
                  <c:v>19920128</c:v>
                </c:pt>
                <c:pt idx="2041">
                  <c:v>19920129</c:v>
                </c:pt>
                <c:pt idx="2042">
                  <c:v>19920130</c:v>
                </c:pt>
                <c:pt idx="2043">
                  <c:v>19920131</c:v>
                </c:pt>
                <c:pt idx="2044">
                  <c:v>19920203</c:v>
                </c:pt>
                <c:pt idx="2045">
                  <c:v>19920204</c:v>
                </c:pt>
                <c:pt idx="2046">
                  <c:v>19920205</c:v>
                </c:pt>
                <c:pt idx="2047">
                  <c:v>19920206</c:v>
                </c:pt>
                <c:pt idx="2048">
                  <c:v>19920207</c:v>
                </c:pt>
                <c:pt idx="2049">
                  <c:v>19920210</c:v>
                </c:pt>
                <c:pt idx="2050">
                  <c:v>19920211</c:v>
                </c:pt>
                <c:pt idx="2051">
                  <c:v>19920212</c:v>
                </c:pt>
                <c:pt idx="2052">
                  <c:v>19920213</c:v>
                </c:pt>
                <c:pt idx="2053">
                  <c:v>19920214</c:v>
                </c:pt>
                <c:pt idx="2054">
                  <c:v>19920218</c:v>
                </c:pt>
                <c:pt idx="2055">
                  <c:v>19920219</c:v>
                </c:pt>
                <c:pt idx="2056">
                  <c:v>19920220</c:v>
                </c:pt>
                <c:pt idx="2057">
                  <c:v>19920221</c:v>
                </c:pt>
                <c:pt idx="2058">
                  <c:v>19920224</c:v>
                </c:pt>
                <c:pt idx="2059">
                  <c:v>19920225</c:v>
                </c:pt>
                <c:pt idx="2060">
                  <c:v>19920226</c:v>
                </c:pt>
                <c:pt idx="2061">
                  <c:v>19920227</c:v>
                </c:pt>
                <c:pt idx="2062">
                  <c:v>19920228</c:v>
                </c:pt>
                <c:pt idx="2063">
                  <c:v>19920302</c:v>
                </c:pt>
                <c:pt idx="2064">
                  <c:v>19920303</c:v>
                </c:pt>
                <c:pt idx="2065">
                  <c:v>19920304</c:v>
                </c:pt>
                <c:pt idx="2066">
                  <c:v>19920305</c:v>
                </c:pt>
                <c:pt idx="2067">
                  <c:v>19920306</c:v>
                </c:pt>
                <c:pt idx="2068">
                  <c:v>19920309</c:v>
                </c:pt>
                <c:pt idx="2069">
                  <c:v>19920310</c:v>
                </c:pt>
                <c:pt idx="2070">
                  <c:v>19920311</c:v>
                </c:pt>
                <c:pt idx="2071">
                  <c:v>19920312</c:v>
                </c:pt>
                <c:pt idx="2072">
                  <c:v>19920313</c:v>
                </c:pt>
                <c:pt idx="2073">
                  <c:v>19920316</c:v>
                </c:pt>
                <c:pt idx="2074">
                  <c:v>19920317</c:v>
                </c:pt>
                <c:pt idx="2075">
                  <c:v>19920318</c:v>
                </c:pt>
                <c:pt idx="2076">
                  <c:v>19920319</c:v>
                </c:pt>
                <c:pt idx="2077">
                  <c:v>19920320</c:v>
                </c:pt>
                <c:pt idx="2078">
                  <c:v>19920323</c:v>
                </c:pt>
                <c:pt idx="2079">
                  <c:v>19920324</c:v>
                </c:pt>
                <c:pt idx="2080">
                  <c:v>19920325</c:v>
                </c:pt>
                <c:pt idx="2081">
                  <c:v>19920326</c:v>
                </c:pt>
                <c:pt idx="2082">
                  <c:v>19920327</c:v>
                </c:pt>
                <c:pt idx="2083">
                  <c:v>19920330</c:v>
                </c:pt>
                <c:pt idx="2084">
                  <c:v>19920331</c:v>
                </c:pt>
                <c:pt idx="2085">
                  <c:v>19920401</c:v>
                </c:pt>
                <c:pt idx="2086">
                  <c:v>19920402</c:v>
                </c:pt>
                <c:pt idx="2087">
                  <c:v>19920403</c:v>
                </c:pt>
                <c:pt idx="2088">
                  <c:v>19920406</c:v>
                </c:pt>
                <c:pt idx="2089">
                  <c:v>19920407</c:v>
                </c:pt>
                <c:pt idx="2090">
                  <c:v>19920408</c:v>
                </c:pt>
                <c:pt idx="2091">
                  <c:v>19920409</c:v>
                </c:pt>
                <c:pt idx="2092">
                  <c:v>19920410</c:v>
                </c:pt>
                <c:pt idx="2093">
                  <c:v>19920413</c:v>
                </c:pt>
                <c:pt idx="2094">
                  <c:v>19920414</c:v>
                </c:pt>
                <c:pt idx="2095">
                  <c:v>19920415</c:v>
                </c:pt>
                <c:pt idx="2096">
                  <c:v>19920416</c:v>
                </c:pt>
                <c:pt idx="2097">
                  <c:v>19920420</c:v>
                </c:pt>
                <c:pt idx="2098">
                  <c:v>19920421</c:v>
                </c:pt>
                <c:pt idx="2099">
                  <c:v>19920422</c:v>
                </c:pt>
                <c:pt idx="2100">
                  <c:v>19920423</c:v>
                </c:pt>
                <c:pt idx="2101">
                  <c:v>19920424</c:v>
                </c:pt>
                <c:pt idx="2102">
                  <c:v>19920427</c:v>
                </c:pt>
                <c:pt idx="2103">
                  <c:v>19920428</c:v>
                </c:pt>
                <c:pt idx="2104">
                  <c:v>19920429</c:v>
                </c:pt>
                <c:pt idx="2105">
                  <c:v>19920430</c:v>
                </c:pt>
                <c:pt idx="2106">
                  <c:v>19920501</c:v>
                </c:pt>
                <c:pt idx="2107">
                  <c:v>19920504</c:v>
                </c:pt>
                <c:pt idx="2108">
                  <c:v>19920505</c:v>
                </c:pt>
                <c:pt idx="2109">
                  <c:v>19920506</c:v>
                </c:pt>
                <c:pt idx="2110">
                  <c:v>19920507</c:v>
                </c:pt>
                <c:pt idx="2111">
                  <c:v>19920508</c:v>
                </c:pt>
                <c:pt idx="2112">
                  <c:v>19920511</c:v>
                </c:pt>
                <c:pt idx="2113">
                  <c:v>19920512</c:v>
                </c:pt>
                <c:pt idx="2114">
                  <c:v>19920513</c:v>
                </c:pt>
                <c:pt idx="2115">
                  <c:v>19920514</c:v>
                </c:pt>
                <c:pt idx="2116">
                  <c:v>19920515</c:v>
                </c:pt>
                <c:pt idx="2117">
                  <c:v>19920518</c:v>
                </c:pt>
                <c:pt idx="2118">
                  <c:v>19920519</c:v>
                </c:pt>
                <c:pt idx="2119">
                  <c:v>19920520</c:v>
                </c:pt>
                <c:pt idx="2120">
                  <c:v>19920521</c:v>
                </c:pt>
                <c:pt idx="2121">
                  <c:v>19920522</c:v>
                </c:pt>
                <c:pt idx="2122">
                  <c:v>19920526</c:v>
                </c:pt>
                <c:pt idx="2123">
                  <c:v>19920527</c:v>
                </c:pt>
                <c:pt idx="2124">
                  <c:v>19920528</c:v>
                </c:pt>
                <c:pt idx="2125">
                  <c:v>19920529</c:v>
                </c:pt>
                <c:pt idx="2126">
                  <c:v>19920601</c:v>
                </c:pt>
                <c:pt idx="2127">
                  <c:v>19920602</c:v>
                </c:pt>
                <c:pt idx="2128">
                  <c:v>19920603</c:v>
                </c:pt>
                <c:pt idx="2129">
                  <c:v>19920604</c:v>
                </c:pt>
                <c:pt idx="2130">
                  <c:v>19920605</c:v>
                </c:pt>
                <c:pt idx="2131">
                  <c:v>19920608</c:v>
                </c:pt>
                <c:pt idx="2132">
                  <c:v>19920609</c:v>
                </c:pt>
                <c:pt idx="2133">
                  <c:v>19920610</c:v>
                </c:pt>
                <c:pt idx="2134">
                  <c:v>19920611</c:v>
                </c:pt>
                <c:pt idx="2135">
                  <c:v>19920612</c:v>
                </c:pt>
                <c:pt idx="2136">
                  <c:v>19920615</c:v>
                </c:pt>
                <c:pt idx="2137">
                  <c:v>19920616</c:v>
                </c:pt>
                <c:pt idx="2138">
                  <c:v>19920617</c:v>
                </c:pt>
                <c:pt idx="2139">
                  <c:v>19920618</c:v>
                </c:pt>
                <c:pt idx="2140">
                  <c:v>19920619</c:v>
                </c:pt>
                <c:pt idx="2141">
                  <c:v>19920622</c:v>
                </c:pt>
                <c:pt idx="2142">
                  <c:v>19920623</c:v>
                </c:pt>
                <c:pt idx="2143">
                  <c:v>19920624</c:v>
                </c:pt>
                <c:pt idx="2144">
                  <c:v>19920625</c:v>
                </c:pt>
                <c:pt idx="2145">
                  <c:v>19920626</c:v>
                </c:pt>
                <c:pt idx="2146">
                  <c:v>19920629</c:v>
                </c:pt>
                <c:pt idx="2147">
                  <c:v>19920630</c:v>
                </c:pt>
                <c:pt idx="2148">
                  <c:v>19920701</c:v>
                </c:pt>
                <c:pt idx="2149">
                  <c:v>19920702</c:v>
                </c:pt>
                <c:pt idx="2150">
                  <c:v>19920706</c:v>
                </c:pt>
                <c:pt idx="2151">
                  <c:v>19920707</c:v>
                </c:pt>
                <c:pt idx="2152">
                  <c:v>19920708</c:v>
                </c:pt>
                <c:pt idx="2153">
                  <c:v>19920709</c:v>
                </c:pt>
                <c:pt idx="2154">
                  <c:v>19920710</c:v>
                </c:pt>
                <c:pt idx="2155">
                  <c:v>19920713</c:v>
                </c:pt>
                <c:pt idx="2156">
                  <c:v>19920714</c:v>
                </c:pt>
                <c:pt idx="2157">
                  <c:v>19920715</c:v>
                </c:pt>
                <c:pt idx="2158">
                  <c:v>19920716</c:v>
                </c:pt>
                <c:pt idx="2159">
                  <c:v>19920717</c:v>
                </c:pt>
                <c:pt idx="2160">
                  <c:v>19920720</c:v>
                </c:pt>
                <c:pt idx="2161">
                  <c:v>19920721</c:v>
                </c:pt>
                <c:pt idx="2162">
                  <c:v>19920722</c:v>
                </c:pt>
                <c:pt idx="2163">
                  <c:v>19920723</c:v>
                </c:pt>
                <c:pt idx="2164">
                  <c:v>19920724</c:v>
                </c:pt>
                <c:pt idx="2165">
                  <c:v>19920727</c:v>
                </c:pt>
                <c:pt idx="2166">
                  <c:v>19920728</c:v>
                </c:pt>
                <c:pt idx="2167">
                  <c:v>19920729</c:v>
                </c:pt>
                <c:pt idx="2168">
                  <c:v>19920730</c:v>
                </c:pt>
                <c:pt idx="2169">
                  <c:v>19920731</c:v>
                </c:pt>
                <c:pt idx="2170">
                  <c:v>19920803</c:v>
                </c:pt>
                <c:pt idx="2171">
                  <c:v>19920804</c:v>
                </c:pt>
                <c:pt idx="2172">
                  <c:v>19920805</c:v>
                </c:pt>
                <c:pt idx="2173">
                  <c:v>19920806</c:v>
                </c:pt>
                <c:pt idx="2174">
                  <c:v>19920807</c:v>
                </c:pt>
                <c:pt idx="2175">
                  <c:v>19920810</c:v>
                </c:pt>
                <c:pt idx="2176">
                  <c:v>19920811</c:v>
                </c:pt>
                <c:pt idx="2177">
                  <c:v>19920812</c:v>
                </c:pt>
                <c:pt idx="2178">
                  <c:v>19920813</c:v>
                </c:pt>
                <c:pt idx="2179">
                  <c:v>19920814</c:v>
                </c:pt>
                <c:pt idx="2180">
                  <c:v>19920817</c:v>
                </c:pt>
                <c:pt idx="2181">
                  <c:v>19920818</c:v>
                </c:pt>
                <c:pt idx="2182">
                  <c:v>19920819</c:v>
                </c:pt>
                <c:pt idx="2183">
                  <c:v>19920820</c:v>
                </c:pt>
                <c:pt idx="2184">
                  <c:v>19920821</c:v>
                </c:pt>
                <c:pt idx="2185">
                  <c:v>19920824</c:v>
                </c:pt>
                <c:pt idx="2186">
                  <c:v>19920825</c:v>
                </c:pt>
                <c:pt idx="2187">
                  <c:v>19920826</c:v>
                </c:pt>
                <c:pt idx="2188">
                  <c:v>19920827</c:v>
                </c:pt>
                <c:pt idx="2189">
                  <c:v>19920828</c:v>
                </c:pt>
                <c:pt idx="2190">
                  <c:v>19920831</c:v>
                </c:pt>
                <c:pt idx="2191">
                  <c:v>19920901</c:v>
                </c:pt>
                <c:pt idx="2192">
                  <c:v>19920902</c:v>
                </c:pt>
                <c:pt idx="2193">
                  <c:v>19920903</c:v>
                </c:pt>
                <c:pt idx="2194">
                  <c:v>19920904</c:v>
                </c:pt>
                <c:pt idx="2195">
                  <c:v>19920908</c:v>
                </c:pt>
                <c:pt idx="2196">
                  <c:v>19920909</c:v>
                </c:pt>
                <c:pt idx="2197">
                  <c:v>19920910</c:v>
                </c:pt>
                <c:pt idx="2198">
                  <c:v>19920911</c:v>
                </c:pt>
                <c:pt idx="2199">
                  <c:v>19920914</c:v>
                </c:pt>
                <c:pt idx="2200">
                  <c:v>19920915</c:v>
                </c:pt>
                <c:pt idx="2201">
                  <c:v>19920916</c:v>
                </c:pt>
                <c:pt idx="2202">
                  <c:v>19920917</c:v>
                </c:pt>
                <c:pt idx="2203">
                  <c:v>19920918</c:v>
                </c:pt>
                <c:pt idx="2204">
                  <c:v>19920921</c:v>
                </c:pt>
                <c:pt idx="2205">
                  <c:v>19920922</c:v>
                </c:pt>
                <c:pt idx="2206">
                  <c:v>19920923</c:v>
                </c:pt>
                <c:pt idx="2207">
                  <c:v>19920924</c:v>
                </c:pt>
                <c:pt idx="2208">
                  <c:v>19920925</c:v>
                </c:pt>
                <c:pt idx="2209">
                  <c:v>19920928</c:v>
                </c:pt>
                <c:pt idx="2210">
                  <c:v>19920929</c:v>
                </c:pt>
                <c:pt idx="2211">
                  <c:v>19920930</c:v>
                </c:pt>
                <c:pt idx="2212">
                  <c:v>19921001</c:v>
                </c:pt>
                <c:pt idx="2213">
                  <c:v>19921002</c:v>
                </c:pt>
                <c:pt idx="2214">
                  <c:v>19921005</c:v>
                </c:pt>
                <c:pt idx="2215">
                  <c:v>19921006</c:v>
                </c:pt>
                <c:pt idx="2216">
                  <c:v>19921007</c:v>
                </c:pt>
                <c:pt idx="2217">
                  <c:v>19921008</c:v>
                </c:pt>
                <c:pt idx="2218">
                  <c:v>19921009</c:v>
                </c:pt>
                <c:pt idx="2219">
                  <c:v>19921012</c:v>
                </c:pt>
                <c:pt idx="2220">
                  <c:v>19921013</c:v>
                </c:pt>
                <c:pt idx="2221">
                  <c:v>19921014</c:v>
                </c:pt>
                <c:pt idx="2222">
                  <c:v>19921015</c:v>
                </c:pt>
                <c:pt idx="2223">
                  <c:v>19921016</c:v>
                </c:pt>
                <c:pt idx="2224">
                  <c:v>19921019</c:v>
                </c:pt>
                <c:pt idx="2225">
                  <c:v>19921020</c:v>
                </c:pt>
                <c:pt idx="2226">
                  <c:v>19921021</c:v>
                </c:pt>
                <c:pt idx="2227">
                  <c:v>19921022</c:v>
                </c:pt>
                <c:pt idx="2228">
                  <c:v>19921023</c:v>
                </c:pt>
                <c:pt idx="2229">
                  <c:v>19921026</c:v>
                </c:pt>
                <c:pt idx="2230">
                  <c:v>19921027</c:v>
                </c:pt>
                <c:pt idx="2231">
                  <c:v>19921028</c:v>
                </c:pt>
                <c:pt idx="2232">
                  <c:v>19921029</c:v>
                </c:pt>
                <c:pt idx="2233">
                  <c:v>19921030</c:v>
                </c:pt>
                <c:pt idx="2234">
                  <c:v>19921102</c:v>
                </c:pt>
                <c:pt idx="2235">
                  <c:v>19921103</c:v>
                </c:pt>
                <c:pt idx="2236">
                  <c:v>19921104</c:v>
                </c:pt>
                <c:pt idx="2237">
                  <c:v>19921105</c:v>
                </c:pt>
                <c:pt idx="2238">
                  <c:v>19921106</c:v>
                </c:pt>
                <c:pt idx="2239">
                  <c:v>19921109</c:v>
                </c:pt>
                <c:pt idx="2240">
                  <c:v>19921110</c:v>
                </c:pt>
                <c:pt idx="2241">
                  <c:v>19921111</c:v>
                </c:pt>
                <c:pt idx="2242">
                  <c:v>19921112</c:v>
                </c:pt>
                <c:pt idx="2243">
                  <c:v>19921113</c:v>
                </c:pt>
                <c:pt idx="2244">
                  <c:v>19921116</c:v>
                </c:pt>
                <c:pt idx="2245">
                  <c:v>19921117</c:v>
                </c:pt>
                <c:pt idx="2246">
                  <c:v>19921118</c:v>
                </c:pt>
                <c:pt idx="2247">
                  <c:v>19921119</c:v>
                </c:pt>
                <c:pt idx="2248">
                  <c:v>19921120</c:v>
                </c:pt>
                <c:pt idx="2249">
                  <c:v>19921123</c:v>
                </c:pt>
                <c:pt idx="2250">
                  <c:v>19921124</c:v>
                </c:pt>
                <c:pt idx="2251">
                  <c:v>19921125</c:v>
                </c:pt>
                <c:pt idx="2252">
                  <c:v>19921127</c:v>
                </c:pt>
                <c:pt idx="2253">
                  <c:v>19921130</c:v>
                </c:pt>
                <c:pt idx="2254">
                  <c:v>19921201</c:v>
                </c:pt>
                <c:pt idx="2255">
                  <c:v>19921202</c:v>
                </c:pt>
                <c:pt idx="2256">
                  <c:v>19921203</c:v>
                </c:pt>
                <c:pt idx="2257">
                  <c:v>19921204</c:v>
                </c:pt>
                <c:pt idx="2258">
                  <c:v>19921207</c:v>
                </c:pt>
                <c:pt idx="2259">
                  <c:v>19921208</c:v>
                </c:pt>
                <c:pt idx="2260">
                  <c:v>19921209</c:v>
                </c:pt>
                <c:pt idx="2261">
                  <c:v>19921210</c:v>
                </c:pt>
                <c:pt idx="2262">
                  <c:v>19921211</c:v>
                </c:pt>
                <c:pt idx="2263">
                  <c:v>19921214</c:v>
                </c:pt>
                <c:pt idx="2264">
                  <c:v>19921215</c:v>
                </c:pt>
                <c:pt idx="2265">
                  <c:v>19921216</c:v>
                </c:pt>
                <c:pt idx="2266">
                  <c:v>19921217</c:v>
                </c:pt>
                <c:pt idx="2267">
                  <c:v>19921218</c:v>
                </c:pt>
                <c:pt idx="2268">
                  <c:v>19921221</c:v>
                </c:pt>
                <c:pt idx="2269">
                  <c:v>19921222</c:v>
                </c:pt>
                <c:pt idx="2270">
                  <c:v>19921223</c:v>
                </c:pt>
                <c:pt idx="2271">
                  <c:v>19921224</c:v>
                </c:pt>
                <c:pt idx="2272">
                  <c:v>19921228</c:v>
                </c:pt>
                <c:pt idx="2273">
                  <c:v>19921229</c:v>
                </c:pt>
                <c:pt idx="2274">
                  <c:v>19921230</c:v>
                </c:pt>
                <c:pt idx="2275">
                  <c:v>19921231</c:v>
                </c:pt>
                <c:pt idx="2276">
                  <c:v>19930104</c:v>
                </c:pt>
                <c:pt idx="2277">
                  <c:v>19930105</c:v>
                </c:pt>
                <c:pt idx="2278">
                  <c:v>19930106</c:v>
                </c:pt>
                <c:pt idx="2279">
                  <c:v>19930107</c:v>
                </c:pt>
                <c:pt idx="2280">
                  <c:v>19930108</c:v>
                </c:pt>
                <c:pt idx="2281">
                  <c:v>19930111</c:v>
                </c:pt>
                <c:pt idx="2282">
                  <c:v>19930112</c:v>
                </c:pt>
                <c:pt idx="2283">
                  <c:v>19930113</c:v>
                </c:pt>
                <c:pt idx="2284">
                  <c:v>19930114</c:v>
                </c:pt>
                <c:pt idx="2285">
                  <c:v>19930115</c:v>
                </c:pt>
                <c:pt idx="2286">
                  <c:v>19930118</c:v>
                </c:pt>
                <c:pt idx="2287">
                  <c:v>19930119</c:v>
                </c:pt>
                <c:pt idx="2288">
                  <c:v>19930120</c:v>
                </c:pt>
                <c:pt idx="2289">
                  <c:v>19930121</c:v>
                </c:pt>
                <c:pt idx="2290">
                  <c:v>19930122</c:v>
                </c:pt>
                <c:pt idx="2291">
                  <c:v>19930125</c:v>
                </c:pt>
                <c:pt idx="2292">
                  <c:v>19930126</c:v>
                </c:pt>
                <c:pt idx="2293">
                  <c:v>19930127</c:v>
                </c:pt>
                <c:pt idx="2294">
                  <c:v>19930128</c:v>
                </c:pt>
                <c:pt idx="2295">
                  <c:v>19930129</c:v>
                </c:pt>
                <c:pt idx="2296">
                  <c:v>19930201</c:v>
                </c:pt>
                <c:pt idx="2297">
                  <c:v>19930202</c:v>
                </c:pt>
                <c:pt idx="2298">
                  <c:v>19930203</c:v>
                </c:pt>
                <c:pt idx="2299">
                  <c:v>19930204</c:v>
                </c:pt>
                <c:pt idx="2300">
                  <c:v>19930205</c:v>
                </c:pt>
                <c:pt idx="2301">
                  <c:v>19930208</c:v>
                </c:pt>
                <c:pt idx="2302">
                  <c:v>19930209</c:v>
                </c:pt>
                <c:pt idx="2303">
                  <c:v>19930210</c:v>
                </c:pt>
                <c:pt idx="2304">
                  <c:v>19930211</c:v>
                </c:pt>
                <c:pt idx="2305">
                  <c:v>19930212</c:v>
                </c:pt>
                <c:pt idx="2306">
                  <c:v>19930216</c:v>
                </c:pt>
                <c:pt idx="2307">
                  <c:v>19930217</c:v>
                </c:pt>
                <c:pt idx="2308">
                  <c:v>19930218</c:v>
                </c:pt>
                <c:pt idx="2309">
                  <c:v>19930219</c:v>
                </c:pt>
                <c:pt idx="2310">
                  <c:v>19930222</c:v>
                </c:pt>
                <c:pt idx="2311">
                  <c:v>19930223</c:v>
                </c:pt>
                <c:pt idx="2312">
                  <c:v>19930224</c:v>
                </c:pt>
                <c:pt idx="2313">
                  <c:v>19930225</c:v>
                </c:pt>
                <c:pt idx="2314">
                  <c:v>19930226</c:v>
                </c:pt>
                <c:pt idx="2315">
                  <c:v>19930301</c:v>
                </c:pt>
                <c:pt idx="2316">
                  <c:v>19930302</c:v>
                </c:pt>
                <c:pt idx="2317">
                  <c:v>19930303</c:v>
                </c:pt>
                <c:pt idx="2318">
                  <c:v>19930304</c:v>
                </c:pt>
                <c:pt idx="2319">
                  <c:v>19930305</c:v>
                </c:pt>
                <c:pt idx="2320">
                  <c:v>19930308</c:v>
                </c:pt>
                <c:pt idx="2321">
                  <c:v>19930309</c:v>
                </c:pt>
                <c:pt idx="2322">
                  <c:v>19930310</c:v>
                </c:pt>
                <c:pt idx="2323">
                  <c:v>19930311</c:v>
                </c:pt>
                <c:pt idx="2324">
                  <c:v>19930312</c:v>
                </c:pt>
                <c:pt idx="2325">
                  <c:v>19930315</c:v>
                </c:pt>
                <c:pt idx="2326">
                  <c:v>19930316</c:v>
                </c:pt>
                <c:pt idx="2327">
                  <c:v>19930317</c:v>
                </c:pt>
                <c:pt idx="2328">
                  <c:v>19930318</c:v>
                </c:pt>
                <c:pt idx="2329">
                  <c:v>19930319</c:v>
                </c:pt>
                <c:pt idx="2330">
                  <c:v>19930322</c:v>
                </c:pt>
                <c:pt idx="2331">
                  <c:v>19930323</c:v>
                </c:pt>
                <c:pt idx="2332">
                  <c:v>19930324</c:v>
                </c:pt>
                <c:pt idx="2333">
                  <c:v>19930325</c:v>
                </c:pt>
                <c:pt idx="2334">
                  <c:v>19930326</c:v>
                </c:pt>
                <c:pt idx="2335">
                  <c:v>19930329</c:v>
                </c:pt>
                <c:pt idx="2336">
                  <c:v>19930330</c:v>
                </c:pt>
                <c:pt idx="2337">
                  <c:v>19930331</c:v>
                </c:pt>
                <c:pt idx="2338">
                  <c:v>19930401</c:v>
                </c:pt>
                <c:pt idx="2339">
                  <c:v>19930402</c:v>
                </c:pt>
                <c:pt idx="2340">
                  <c:v>19930405</c:v>
                </c:pt>
                <c:pt idx="2341">
                  <c:v>19930406</c:v>
                </c:pt>
                <c:pt idx="2342">
                  <c:v>19930407</c:v>
                </c:pt>
                <c:pt idx="2343">
                  <c:v>19930408</c:v>
                </c:pt>
                <c:pt idx="2344">
                  <c:v>19930412</c:v>
                </c:pt>
                <c:pt idx="2345">
                  <c:v>19930413</c:v>
                </c:pt>
                <c:pt idx="2346">
                  <c:v>19930414</c:v>
                </c:pt>
                <c:pt idx="2347">
                  <c:v>19930415</c:v>
                </c:pt>
                <c:pt idx="2348">
                  <c:v>19930416</c:v>
                </c:pt>
                <c:pt idx="2349">
                  <c:v>19930419</c:v>
                </c:pt>
                <c:pt idx="2350">
                  <c:v>19930420</c:v>
                </c:pt>
                <c:pt idx="2351">
                  <c:v>19930421</c:v>
                </c:pt>
                <c:pt idx="2352">
                  <c:v>19930422</c:v>
                </c:pt>
                <c:pt idx="2353">
                  <c:v>19930423</c:v>
                </c:pt>
                <c:pt idx="2354">
                  <c:v>19930426</c:v>
                </c:pt>
                <c:pt idx="2355">
                  <c:v>19930427</c:v>
                </c:pt>
                <c:pt idx="2356">
                  <c:v>19930428</c:v>
                </c:pt>
                <c:pt idx="2357">
                  <c:v>19930429</c:v>
                </c:pt>
                <c:pt idx="2358">
                  <c:v>19930430</c:v>
                </c:pt>
                <c:pt idx="2359">
                  <c:v>19930503</c:v>
                </c:pt>
                <c:pt idx="2360">
                  <c:v>19930504</c:v>
                </c:pt>
                <c:pt idx="2361">
                  <c:v>19930505</c:v>
                </c:pt>
                <c:pt idx="2362">
                  <c:v>19930506</c:v>
                </c:pt>
                <c:pt idx="2363">
                  <c:v>19930507</c:v>
                </c:pt>
                <c:pt idx="2364">
                  <c:v>19930510</c:v>
                </c:pt>
                <c:pt idx="2365">
                  <c:v>19930511</c:v>
                </c:pt>
                <c:pt idx="2366">
                  <c:v>19930512</c:v>
                </c:pt>
                <c:pt idx="2367">
                  <c:v>19930513</c:v>
                </c:pt>
                <c:pt idx="2368">
                  <c:v>19930514</c:v>
                </c:pt>
                <c:pt idx="2369">
                  <c:v>19930517</c:v>
                </c:pt>
                <c:pt idx="2370">
                  <c:v>19930518</c:v>
                </c:pt>
                <c:pt idx="2371">
                  <c:v>19930519</c:v>
                </c:pt>
                <c:pt idx="2372">
                  <c:v>19930520</c:v>
                </c:pt>
                <c:pt idx="2373">
                  <c:v>19930521</c:v>
                </c:pt>
                <c:pt idx="2374">
                  <c:v>19930524</c:v>
                </c:pt>
                <c:pt idx="2375">
                  <c:v>19930525</c:v>
                </c:pt>
                <c:pt idx="2376">
                  <c:v>19930526</c:v>
                </c:pt>
                <c:pt idx="2377">
                  <c:v>19930527</c:v>
                </c:pt>
                <c:pt idx="2378">
                  <c:v>19930528</c:v>
                </c:pt>
                <c:pt idx="2379">
                  <c:v>19930601</c:v>
                </c:pt>
                <c:pt idx="2380">
                  <c:v>19930602</c:v>
                </c:pt>
                <c:pt idx="2381">
                  <c:v>19930603</c:v>
                </c:pt>
                <c:pt idx="2382">
                  <c:v>19930604</c:v>
                </c:pt>
                <c:pt idx="2383">
                  <c:v>19930607</c:v>
                </c:pt>
                <c:pt idx="2384">
                  <c:v>19930608</c:v>
                </c:pt>
                <c:pt idx="2385">
                  <c:v>19930609</c:v>
                </c:pt>
                <c:pt idx="2386">
                  <c:v>19930610</c:v>
                </c:pt>
                <c:pt idx="2387">
                  <c:v>19930611</c:v>
                </c:pt>
                <c:pt idx="2388">
                  <c:v>19930614</c:v>
                </c:pt>
                <c:pt idx="2389">
                  <c:v>19930615</c:v>
                </c:pt>
                <c:pt idx="2390">
                  <c:v>19930616</c:v>
                </c:pt>
                <c:pt idx="2391">
                  <c:v>19930617</c:v>
                </c:pt>
                <c:pt idx="2392">
                  <c:v>19930618</c:v>
                </c:pt>
                <c:pt idx="2393">
                  <c:v>19930621</c:v>
                </c:pt>
                <c:pt idx="2394">
                  <c:v>19930622</c:v>
                </c:pt>
                <c:pt idx="2395">
                  <c:v>19930623</c:v>
                </c:pt>
                <c:pt idx="2396">
                  <c:v>19930624</c:v>
                </c:pt>
                <c:pt idx="2397">
                  <c:v>19930625</c:v>
                </c:pt>
                <c:pt idx="2398">
                  <c:v>19930628</c:v>
                </c:pt>
                <c:pt idx="2399">
                  <c:v>19930629</c:v>
                </c:pt>
                <c:pt idx="2400">
                  <c:v>19930630</c:v>
                </c:pt>
                <c:pt idx="2401">
                  <c:v>19930701</c:v>
                </c:pt>
                <c:pt idx="2402">
                  <c:v>19930702</c:v>
                </c:pt>
                <c:pt idx="2403">
                  <c:v>19930706</c:v>
                </c:pt>
                <c:pt idx="2404">
                  <c:v>19930707</c:v>
                </c:pt>
                <c:pt idx="2405">
                  <c:v>19930708</c:v>
                </c:pt>
                <c:pt idx="2406">
                  <c:v>19930709</c:v>
                </c:pt>
                <c:pt idx="2407">
                  <c:v>19930712</c:v>
                </c:pt>
                <c:pt idx="2408">
                  <c:v>19930713</c:v>
                </c:pt>
                <c:pt idx="2409">
                  <c:v>19930714</c:v>
                </c:pt>
                <c:pt idx="2410">
                  <c:v>19930715</c:v>
                </c:pt>
                <c:pt idx="2411">
                  <c:v>19930716</c:v>
                </c:pt>
                <c:pt idx="2412">
                  <c:v>19930719</c:v>
                </c:pt>
                <c:pt idx="2413">
                  <c:v>19930720</c:v>
                </c:pt>
                <c:pt idx="2414">
                  <c:v>19930721</c:v>
                </c:pt>
                <c:pt idx="2415">
                  <c:v>19930722</c:v>
                </c:pt>
                <c:pt idx="2416">
                  <c:v>19930723</c:v>
                </c:pt>
                <c:pt idx="2417">
                  <c:v>19930726</c:v>
                </c:pt>
                <c:pt idx="2418">
                  <c:v>19930727</c:v>
                </c:pt>
                <c:pt idx="2419">
                  <c:v>19930728</c:v>
                </c:pt>
                <c:pt idx="2420">
                  <c:v>19930729</c:v>
                </c:pt>
                <c:pt idx="2421">
                  <c:v>19930730</c:v>
                </c:pt>
                <c:pt idx="2422">
                  <c:v>19930802</c:v>
                </c:pt>
                <c:pt idx="2423">
                  <c:v>19930803</c:v>
                </c:pt>
                <c:pt idx="2424">
                  <c:v>19930804</c:v>
                </c:pt>
                <c:pt idx="2425">
                  <c:v>19930805</c:v>
                </c:pt>
                <c:pt idx="2426">
                  <c:v>19930806</c:v>
                </c:pt>
                <c:pt idx="2427">
                  <c:v>19930809</c:v>
                </c:pt>
                <c:pt idx="2428">
                  <c:v>19930810</c:v>
                </c:pt>
                <c:pt idx="2429">
                  <c:v>19930811</c:v>
                </c:pt>
                <c:pt idx="2430">
                  <c:v>19930812</c:v>
                </c:pt>
                <c:pt idx="2431">
                  <c:v>19930813</c:v>
                </c:pt>
                <c:pt idx="2432">
                  <c:v>19930816</c:v>
                </c:pt>
                <c:pt idx="2433">
                  <c:v>19930817</c:v>
                </c:pt>
                <c:pt idx="2434">
                  <c:v>19930818</c:v>
                </c:pt>
                <c:pt idx="2435">
                  <c:v>19930819</c:v>
                </c:pt>
                <c:pt idx="2436">
                  <c:v>19930820</c:v>
                </c:pt>
                <c:pt idx="2437">
                  <c:v>19930823</c:v>
                </c:pt>
                <c:pt idx="2438">
                  <c:v>19930824</c:v>
                </c:pt>
                <c:pt idx="2439">
                  <c:v>19930825</c:v>
                </c:pt>
                <c:pt idx="2440">
                  <c:v>19930826</c:v>
                </c:pt>
                <c:pt idx="2441">
                  <c:v>19930827</c:v>
                </c:pt>
                <c:pt idx="2442">
                  <c:v>19930830</c:v>
                </c:pt>
                <c:pt idx="2443">
                  <c:v>19930831</c:v>
                </c:pt>
                <c:pt idx="2444">
                  <c:v>19930901</c:v>
                </c:pt>
                <c:pt idx="2445">
                  <c:v>19930902</c:v>
                </c:pt>
                <c:pt idx="2446">
                  <c:v>19930903</c:v>
                </c:pt>
                <c:pt idx="2447">
                  <c:v>19930907</c:v>
                </c:pt>
                <c:pt idx="2448">
                  <c:v>19930908</c:v>
                </c:pt>
                <c:pt idx="2449">
                  <c:v>19930909</c:v>
                </c:pt>
                <c:pt idx="2450">
                  <c:v>19930910</c:v>
                </c:pt>
                <c:pt idx="2451">
                  <c:v>19930913</c:v>
                </c:pt>
                <c:pt idx="2452">
                  <c:v>19930914</c:v>
                </c:pt>
                <c:pt idx="2453">
                  <c:v>19930915</c:v>
                </c:pt>
                <c:pt idx="2454">
                  <c:v>19930916</c:v>
                </c:pt>
                <c:pt idx="2455">
                  <c:v>19930917</c:v>
                </c:pt>
                <c:pt idx="2456">
                  <c:v>19930920</c:v>
                </c:pt>
                <c:pt idx="2457">
                  <c:v>19930921</c:v>
                </c:pt>
                <c:pt idx="2458">
                  <c:v>19930922</c:v>
                </c:pt>
                <c:pt idx="2459">
                  <c:v>19930923</c:v>
                </c:pt>
                <c:pt idx="2460">
                  <c:v>19930924</c:v>
                </c:pt>
                <c:pt idx="2461">
                  <c:v>19930927</c:v>
                </c:pt>
                <c:pt idx="2462">
                  <c:v>19930928</c:v>
                </c:pt>
                <c:pt idx="2463">
                  <c:v>19930929</c:v>
                </c:pt>
                <c:pt idx="2464">
                  <c:v>19930930</c:v>
                </c:pt>
                <c:pt idx="2465">
                  <c:v>19931001</c:v>
                </c:pt>
                <c:pt idx="2466">
                  <c:v>19931004</c:v>
                </c:pt>
                <c:pt idx="2467">
                  <c:v>19931005</c:v>
                </c:pt>
                <c:pt idx="2468">
                  <c:v>19931006</c:v>
                </c:pt>
                <c:pt idx="2469">
                  <c:v>19931007</c:v>
                </c:pt>
                <c:pt idx="2470">
                  <c:v>19931008</c:v>
                </c:pt>
                <c:pt idx="2471">
                  <c:v>19931011</c:v>
                </c:pt>
                <c:pt idx="2472">
                  <c:v>19931012</c:v>
                </c:pt>
                <c:pt idx="2473">
                  <c:v>19931013</c:v>
                </c:pt>
                <c:pt idx="2474">
                  <c:v>19931014</c:v>
                </c:pt>
                <c:pt idx="2475">
                  <c:v>19931015</c:v>
                </c:pt>
                <c:pt idx="2476">
                  <c:v>19931018</c:v>
                </c:pt>
                <c:pt idx="2477">
                  <c:v>19931019</c:v>
                </c:pt>
                <c:pt idx="2478">
                  <c:v>19931020</c:v>
                </c:pt>
                <c:pt idx="2479">
                  <c:v>19931021</c:v>
                </c:pt>
                <c:pt idx="2480">
                  <c:v>19931022</c:v>
                </c:pt>
                <c:pt idx="2481">
                  <c:v>19931025</c:v>
                </c:pt>
                <c:pt idx="2482">
                  <c:v>19931026</c:v>
                </c:pt>
                <c:pt idx="2483">
                  <c:v>19931027</c:v>
                </c:pt>
                <c:pt idx="2484">
                  <c:v>19931028</c:v>
                </c:pt>
                <c:pt idx="2485">
                  <c:v>19931029</c:v>
                </c:pt>
                <c:pt idx="2486">
                  <c:v>19931101</c:v>
                </c:pt>
                <c:pt idx="2487">
                  <c:v>19931102</c:v>
                </c:pt>
                <c:pt idx="2488">
                  <c:v>19931103</c:v>
                </c:pt>
                <c:pt idx="2489">
                  <c:v>19931104</c:v>
                </c:pt>
                <c:pt idx="2490">
                  <c:v>19931105</c:v>
                </c:pt>
                <c:pt idx="2491">
                  <c:v>19931108</c:v>
                </c:pt>
                <c:pt idx="2492">
                  <c:v>19931109</c:v>
                </c:pt>
                <c:pt idx="2493">
                  <c:v>19931110</c:v>
                </c:pt>
                <c:pt idx="2494">
                  <c:v>19931111</c:v>
                </c:pt>
                <c:pt idx="2495">
                  <c:v>19931112</c:v>
                </c:pt>
                <c:pt idx="2496">
                  <c:v>19931115</c:v>
                </c:pt>
                <c:pt idx="2497">
                  <c:v>19931116</c:v>
                </c:pt>
                <c:pt idx="2498">
                  <c:v>19931117</c:v>
                </c:pt>
                <c:pt idx="2499">
                  <c:v>19931118</c:v>
                </c:pt>
                <c:pt idx="2500">
                  <c:v>19931119</c:v>
                </c:pt>
                <c:pt idx="2501">
                  <c:v>19931122</c:v>
                </c:pt>
                <c:pt idx="2502">
                  <c:v>19931123</c:v>
                </c:pt>
                <c:pt idx="2503">
                  <c:v>19931124</c:v>
                </c:pt>
                <c:pt idx="2504">
                  <c:v>19931126</c:v>
                </c:pt>
                <c:pt idx="2505">
                  <c:v>19931129</c:v>
                </c:pt>
                <c:pt idx="2506">
                  <c:v>19931130</c:v>
                </c:pt>
                <c:pt idx="2507">
                  <c:v>19931201</c:v>
                </c:pt>
                <c:pt idx="2508">
                  <c:v>19931202</c:v>
                </c:pt>
                <c:pt idx="2509">
                  <c:v>19931203</c:v>
                </c:pt>
                <c:pt idx="2510">
                  <c:v>19931206</c:v>
                </c:pt>
                <c:pt idx="2511">
                  <c:v>19931207</c:v>
                </c:pt>
                <c:pt idx="2512">
                  <c:v>19931208</c:v>
                </c:pt>
                <c:pt idx="2513">
                  <c:v>19931209</c:v>
                </c:pt>
                <c:pt idx="2514">
                  <c:v>19931210</c:v>
                </c:pt>
                <c:pt idx="2515">
                  <c:v>19931213</c:v>
                </c:pt>
                <c:pt idx="2516">
                  <c:v>19931214</c:v>
                </c:pt>
                <c:pt idx="2517">
                  <c:v>19931215</c:v>
                </c:pt>
                <c:pt idx="2518">
                  <c:v>19931216</c:v>
                </c:pt>
                <c:pt idx="2519">
                  <c:v>19931217</c:v>
                </c:pt>
                <c:pt idx="2520">
                  <c:v>19931220</c:v>
                </c:pt>
                <c:pt idx="2521">
                  <c:v>19931221</c:v>
                </c:pt>
                <c:pt idx="2522">
                  <c:v>19931222</c:v>
                </c:pt>
                <c:pt idx="2523">
                  <c:v>19931223</c:v>
                </c:pt>
                <c:pt idx="2524">
                  <c:v>19931227</c:v>
                </c:pt>
                <c:pt idx="2525">
                  <c:v>19931228</c:v>
                </c:pt>
                <c:pt idx="2526">
                  <c:v>19931229</c:v>
                </c:pt>
                <c:pt idx="2527">
                  <c:v>19931230</c:v>
                </c:pt>
                <c:pt idx="2528">
                  <c:v>19931231</c:v>
                </c:pt>
                <c:pt idx="2529">
                  <c:v>19940103</c:v>
                </c:pt>
                <c:pt idx="2530">
                  <c:v>19940104</c:v>
                </c:pt>
                <c:pt idx="2531">
                  <c:v>19940105</c:v>
                </c:pt>
                <c:pt idx="2532">
                  <c:v>19940106</c:v>
                </c:pt>
                <c:pt idx="2533">
                  <c:v>19940107</c:v>
                </c:pt>
                <c:pt idx="2534">
                  <c:v>19940110</c:v>
                </c:pt>
                <c:pt idx="2535">
                  <c:v>19940111</c:v>
                </c:pt>
                <c:pt idx="2536">
                  <c:v>19940112</c:v>
                </c:pt>
                <c:pt idx="2537">
                  <c:v>19940113</c:v>
                </c:pt>
                <c:pt idx="2538">
                  <c:v>19940114</c:v>
                </c:pt>
                <c:pt idx="2539">
                  <c:v>19940117</c:v>
                </c:pt>
                <c:pt idx="2540">
                  <c:v>19940118</c:v>
                </c:pt>
                <c:pt idx="2541">
                  <c:v>19940119</c:v>
                </c:pt>
                <c:pt idx="2542">
                  <c:v>19940120</c:v>
                </c:pt>
                <c:pt idx="2543">
                  <c:v>19940121</c:v>
                </c:pt>
                <c:pt idx="2544">
                  <c:v>19940124</c:v>
                </c:pt>
                <c:pt idx="2545">
                  <c:v>19940125</c:v>
                </c:pt>
                <c:pt idx="2546">
                  <c:v>19940126</c:v>
                </c:pt>
                <c:pt idx="2547">
                  <c:v>19940127</c:v>
                </c:pt>
                <c:pt idx="2548">
                  <c:v>19940128</c:v>
                </c:pt>
                <c:pt idx="2549">
                  <c:v>19940131</c:v>
                </c:pt>
                <c:pt idx="2550">
                  <c:v>19940201</c:v>
                </c:pt>
                <c:pt idx="2551">
                  <c:v>19940202</c:v>
                </c:pt>
                <c:pt idx="2552">
                  <c:v>19940203</c:v>
                </c:pt>
                <c:pt idx="2553">
                  <c:v>19940204</c:v>
                </c:pt>
                <c:pt idx="2554">
                  <c:v>19940207</c:v>
                </c:pt>
                <c:pt idx="2555">
                  <c:v>19940208</c:v>
                </c:pt>
                <c:pt idx="2556">
                  <c:v>19940209</c:v>
                </c:pt>
                <c:pt idx="2557">
                  <c:v>19940210</c:v>
                </c:pt>
                <c:pt idx="2558">
                  <c:v>19940211</c:v>
                </c:pt>
                <c:pt idx="2559">
                  <c:v>19940214</c:v>
                </c:pt>
                <c:pt idx="2560">
                  <c:v>19940215</c:v>
                </c:pt>
                <c:pt idx="2561">
                  <c:v>19940216</c:v>
                </c:pt>
                <c:pt idx="2562">
                  <c:v>19940217</c:v>
                </c:pt>
                <c:pt idx="2563">
                  <c:v>19940218</c:v>
                </c:pt>
                <c:pt idx="2564">
                  <c:v>19940222</c:v>
                </c:pt>
                <c:pt idx="2565">
                  <c:v>19940223</c:v>
                </c:pt>
                <c:pt idx="2566">
                  <c:v>19940224</c:v>
                </c:pt>
                <c:pt idx="2567">
                  <c:v>19940225</c:v>
                </c:pt>
                <c:pt idx="2568">
                  <c:v>19940228</c:v>
                </c:pt>
                <c:pt idx="2569">
                  <c:v>19940301</c:v>
                </c:pt>
                <c:pt idx="2570">
                  <c:v>19940302</c:v>
                </c:pt>
                <c:pt idx="2571">
                  <c:v>19940303</c:v>
                </c:pt>
                <c:pt idx="2572">
                  <c:v>19940304</c:v>
                </c:pt>
                <c:pt idx="2573">
                  <c:v>19940307</c:v>
                </c:pt>
                <c:pt idx="2574">
                  <c:v>19940308</c:v>
                </c:pt>
                <c:pt idx="2575">
                  <c:v>19940309</c:v>
                </c:pt>
                <c:pt idx="2576">
                  <c:v>19940310</c:v>
                </c:pt>
                <c:pt idx="2577">
                  <c:v>19940311</c:v>
                </c:pt>
                <c:pt idx="2578">
                  <c:v>19940314</c:v>
                </c:pt>
                <c:pt idx="2579">
                  <c:v>19940315</c:v>
                </c:pt>
                <c:pt idx="2580">
                  <c:v>19940316</c:v>
                </c:pt>
                <c:pt idx="2581">
                  <c:v>19940317</c:v>
                </c:pt>
                <c:pt idx="2582">
                  <c:v>19940318</c:v>
                </c:pt>
                <c:pt idx="2583">
                  <c:v>19940321</c:v>
                </c:pt>
                <c:pt idx="2584">
                  <c:v>19940322</c:v>
                </c:pt>
                <c:pt idx="2585">
                  <c:v>19940323</c:v>
                </c:pt>
                <c:pt idx="2586">
                  <c:v>19940324</c:v>
                </c:pt>
                <c:pt idx="2587">
                  <c:v>19940325</c:v>
                </c:pt>
                <c:pt idx="2588">
                  <c:v>19940328</c:v>
                </c:pt>
                <c:pt idx="2589">
                  <c:v>19940329</c:v>
                </c:pt>
                <c:pt idx="2590">
                  <c:v>19940330</c:v>
                </c:pt>
                <c:pt idx="2591">
                  <c:v>19940331</c:v>
                </c:pt>
                <c:pt idx="2592">
                  <c:v>19940404</c:v>
                </c:pt>
                <c:pt idx="2593">
                  <c:v>19940405</c:v>
                </c:pt>
                <c:pt idx="2594">
                  <c:v>19940406</c:v>
                </c:pt>
                <c:pt idx="2595">
                  <c:v>19940407</c:v>
                </c:pt>
                <c:pt idx="2596">
                  <c:v>19940408</c:v>
                </c:pt>
                <c:pt idx="2597">
                  <c:v>19940411</c:v>
                </c:pt>
                <c:pt idx="2598">
                  <c:v>19940412</c:v>
                </c:pt>
                <c:pt idx="2599">
                  <c:v>19940413</c:v>
                </c:pt>
                <c:pt idx="2600">
                  <c:v>19940414</c:v>
                </c:pt>
                <c:pt idx="2601">
                  <c:v>19940415</c:v>
                </c:pt>
                <c:pt idx="2602">
                  <c:v>19940418</c:v>
                </c:pt>
                <c:pt idx="2603">
                  <c:v>19940419</c:v>
                </c:pt>
                <c:pt idx="2604">
                  <c:v>19940420</c:v>
                </c:pt>
                <c:pt idx="2605">
                  <c:v>19940421</c:v>
                </c:pt>
                <c:pt idx="2606">
                  <c:v>19940422</c:v>
                </c:pt>
                <c:pt idx="2607">
                  <c:v>19940425</c:v>
                </c:pt>
                <c:pt idx="2608">
                  <c:v>19940426</c:v>
                </c:pt>
                <c:pt idx="2609">
                  <c:v>19940428</c:v>
                </c:pt>
                <c:pt idx="2610">
                  <c:v>19940429</c:v>
                </c:pt>
                <c:pt idx="2611">
                  <c:v>19940502</c:v>
                </c:pt>
                <c:pt idx="2612">
                  <c:v>19940503</c:v>
                </c:pt>
                <c:pt idx="2613">
                  <c:v>19940504</c:v>
                </c:pt>
                <c:pt idx="2614">
                  <c:v>19940505</c:v>
                </c:pt>
                <c:pt idx="2615">
                  <c:v>19940506</c:v>
                </c:pt>
                <c:pt idx="2616">
                  <c:v>19940509</c:v>
                </c:pt>
                <c:pt idx="2617">
                  <c:v>19940510</c:v>
                </c:pt>
                <c:pt idx="2618">
                  <c:v>19940511</c:v>
                </c:pt>
                <c:pt idx="2619">
                  <c:v>19940512</c:v>
                </c:pt>
                <c:pt idx="2620">
                  <c:v>19940513</c:v>
                </c:pt>
                <c:pt idx="2621">
                  <c:v>19940516</c:v>
                </c:pt>
                <c:pt idx="2622">
                  <c:v>19940517</c:v>
                </c:pt>
                <c:pt idx="2623">
                  <c:v>19940518</c:v>
                </c:pt>
                <c:pt idx="2624">
                  <c:v>19940519</c:v>
                </c:pt>
                <c:pt idx="2625">
                  <c:v>19940520</c:v>
                </c:pt>
                <c:pt idx="2626">
                  <c:v>19940523</c:v>
                </c:pt>
                <c:pt idx="2627">
                  <c:v>19940524</c:v>
                </c:pt>
                <c:pt idx="2628">
                  <c:v>19940525</c:v>
                </c:pt>
                <c:pt idx="2629">
                  <c:v>19940526</c:v>
                </c:pt>
                <c:pt idx="2630">
                  <c:v>19940527</c:v>
                </c:pt>
                <c:pt idx="2631">
                  <c:v>19940531</c:v>
                </c:pt>
                <c:pt idx="2632">
                  <c:v>19940601</c:v>
                </c:pt>
                <c:pt idx="2633">
                  <c:v>19940602</c:v>
                </c:pt>
                <c:pt idx="2634">
                  <c:v>19940603</c:v>
                </c:pt>
                <c:pt idx="2635">
                  <c:v>19940606</c:v>
                </c:pt>
                <c:pt idx="2636">
                  <c:v>19940607</c:v>
                </c:pt>
                <c:pt idx="2637">
                  <c:v>19940608</c:v>
                </c:pt>
                <c:pt idx="2638">
                  <c:v>19940609</c:v>
                </c:pt>
                <c:pt idx="2639">
                  <c:v>19940610</c:v>
                </c:pt>
                <c:pt idx="2640">
                  <c:v>19940613</c:v>
                </c:pt>
                <c:pt idx="2641">
                  <c:v>19940614</c:v>
                </c:pt>
                <c:pt idx="2642">
                  <c:v>19940615</c:v>
                </c:pt>
                <c:pt idx="2643">
                  <c:v>19940616</c:v>
                </c:pt>
                <c:pt idx="2644">
                  <c:v>19940617</c:v>
                </c:pt>
                <c:pt idx="2645">
                  <c:v>19940620</c:v>
                </c:pt>
                <c:pt idx="2646">
                  <c:v>19940621</c:v>
                </c:pt>
                <c:pt idx="2647">
                  <c:v>19940622</c:v>
                </c:pt>
                <c:pt idx="2648">
                  <c:v>19940623</c:v>
                </c:pt>
                <c:pt idx="2649">
                  <c:v>19940624</c:v>
                </c:pt>
                <c:pt idx="2650">
                  <c:v>19940627</c:v>
                </c:pt>
                <c:pt idx="2651">
                  <c:v>19940628</c:v>
                </c:pt>
                <c:pt idx="2652">
                  <c:v>19940629</c:v>
                </c:pt>
                <c:pt idx="2653">
                  <c:v>19940630</c:v>
                </c:pt>
                <c:pt idx="2654">
                  <c:v>19940701</c:v>
                </c:pt>
                <c:pt idx="2655">
                  <c:v>19940705</c:v>
                </c:pt>
                <c:pt idx="2656">
                  <c:v>19940706</c:v>
                </c:pt>
                <c:pt idx="2657">
                  <c:v>19940707</c:v>
                </c:pt>
                <c:pt idx="2658">
                  <c:v>19940708</c:v>
                </c:pt>
                <c:pt idx="2659">
                  <c:v>19940711</c:v>
                </c:pt>
                <c:pt idx="2660">
                  <c:v>19940712</c:v>
                </c:pt>
                <c:pt idx="2661">
                  <c:v>19940713</c:v>
                </c:pt>
                <c:pt idx="2662">
                  <c:v>19940714</c:v>
                </c:pt>
                <c:pt idx="2663">
                  <c:v>19940715</c:v>
                </c:pt>
                <c:pt idx="2664">
                  <c:v>19940718</c:v>
                </c:pt>
                <c:pt idx="2665">
                  <c:v>19940719</c:v>
                </c:pt>
                <c:pt idx="2666">
                  <c:v>19940720</c:v>
                </c:pt>
                <c:pt idx="2667">
                  <c:v>19940721</c:v>
                </c:pt>
                <c:pt idx="2668">
                  <c:v>19940722</c:v>
                </c:pt>
                <c:pt idx="2669">
                  <c:v>19940725</c:v>
                </c:pt>
                <c:pt idx="2670">
                  <c:v>19940726</c:v>
                </c:pt>
                <c:pt idx="2671">
                  <c:v>19940727</c:v>
                </c:pt>
                <c:pt idx="2672">
                  <c:v>19940728</c:v>
                </c:pt>
                <c:pt idx="2673">
                  <c:v>19940729</c:v>
                </c:pt>
                <c:pt idx="2674">
                  <c:v>19940801</c:v>
                </c:pt>
                <c:pt idx="2675">
                  <c:v>19940802</c:v>
                </c:pt>
                <c:pt idx="2676">
                  <c:v>19940803</c:v>
                </c:pt>
                <c:pt idx="2677">
                  <c:v>19940804</c:v>
                </c:pt>
                <c:pt idx="2678">
                  <c:v>19940805</c:v>
                </c:pt>
                <c:pt idx="2679">
                  <c:v>19940808</c:v>
                </c:pt>
                <c:pt idx="2680">
                  <c:v>19940809</c:v>
                </c:pt>
                <c:pt idx="2681">
                  <c:v>19940810</c:v>
                </c:pt>
                <c:pt idx="2682">
                  <c:v>19940811</c:v>
                </c:pt>
                <c:pt idx="2683">
                  <c:v>19940812</c:v>
                </c:pt>
                <c:pt idx="2684">
                  <c:v>19940815</c:v>
                </c:pt>
                <c:pt idx="2685">
                  <c:v>19940816</c:v>
                </c:pt>
                <c:pt idx="2686">
                  <c:v>19940817</c:v>
                </c:pt>
                <c:pt idx="2687">
                  <c:v>19940818</c:v>
                </c:pt>
                <c:pt idx="2688">
                  <c:v>19940819</c:v>
                </c:pt>
                <c:pt idx="2689">
                  <c:v>19940822</c:v>
                </c:pt>
                <c:pt idx="2690">
                  <c:v>19940823</c:v>
                </c:pt>
                <c:pt idx="2691">
                  <c:v>19940824</c:v>
                </c:pt>
                <c:pt idx="2692">
                  <c:v>19940825</c:v>
                </c:pt>
                <c:pt idx="2693">
                  <c:v>19940826</c:v>
                </c:pt>
                <c:pt idx="2694">
                  <c:v>19940829</c:v>
                </c:pt>
                <c:pt idx="2695">
                  <c:v>19940830</c:v>
                </c:pt>
                <c:pt idx="2696">
                  <c:v>19940831</c:v>
                </c:pt>
                <c:pt idx="2697">
                  <c:v>19940901</c:v>
                </c:pt>
                <c:pt idx="2698">
                  <c:v>19940902</c:v>
                </c:pt>
                <c:pt idx="2699">
                  <c:v>19940906</c:v>
                </c:pt>
                <c:pt idx="2700">
                  <c:v>19940907</c:v>
                </c:pt>
                <c:pt idx="2701">
                  <c:v>19940908</c:v>
                </c:pt>
                <c:pt idx="2702">
                  <c:v>19940909</c:v>
                </c:pt>
                <c:pt idx="2703">
                  <c:v>19940912</c:v>
                </c:pt>
                <c:pt idx="2704">
                  <c:v>19940913</c:v>
                </c:pt>
                <c:pt idx="2705">
                  <c:v>19940914</c:v>
                </c:pt>
                <c:pt idx="2706">
                  <c:v>19940915</c:v>
                </c:pt>
                <c:pt idx="2707">
                  <c:v>19940916</c:v>
                </c:pt>
                <c:pt idx="2708">
                  <c:v>19940919</c:v>
                </c:pt>
                <c:pt idx="2709">
                  <c:v>19940920</c:v>
                </c:pt>
                <c:pt idx="2710">
                  <c:v>19940921</c:v>
                </c:pt>
                <c:pt idx="2711">
                  <c:v>19940922</c:v>
                </c:pt>
                <c:pt idx="2712">
                  <c:v>19940923</c:v>
                </c:pt>
                <c:pt idx="2713">
                  <c:v>19940926</c:v>
                </c:pt>
                <c:pt idx="2714">
                  <c:v>19940927</c:v>
                </c:pt>
                <c:pt idx="2715">
                  <c:v>19940928</c:v>
                </c:pt>
                <c:pt idx="2716">
                  <c:v>19940929</c:v>
                </c:pt>
                <c:pt idx="2717">
                  <c:v>19940930</c:v>
                </c:pt>
                <c:pt idx="2718">
                  <c:v>19941003</c:v>
                </c:pt>
                <c:pt idx="2719">
                  <c:v>19941004</c:v>
                </c:pt>
                <c:pt idx="2720">
                  <c:v>19941005</c:v>
                </c:pt>
                <c:pt idx="2721">
                  <c:v>19941006</c:v>
                </c:pt>
                <c:pt idx="2722">
                  <c:v>19941007</c:v>
                </c:pt>
                <c:pt idx="2723">
                  <c:v>19941010</c:v>
                </c:pt>
                <c:pt idx="2724">
                  <c:v>19941011</c:v>
                </c:pt>
                <c:pt idx="2725">
                  <c:v>19941012</c:v>
                </c:pt>
                <c:pt idx="2726">
                  <c:v>19941013</c:v>
                </c:pt>
                <c:pt idx="2727">
                  <c:v>19941014</c:v>
                </c:pt>
                <c:pt idx="2728">
                  <c:v>19941017</c:v>
                </c:pt>
                <c:pt idx="2729">
                  <c:v>19941018</c:v>
                </c:pt>
                <c:pt idx="2730">
                  <c:v>19941019</c:v>
                </c:pt>
                <c:pt idx="2731">
                  <c:v>19941020</c:v>
                </c:pt>
                <c:pt idx="2732">
                  <c:v>19941021</c:v>
                </c:pt>
                <c:pt idx="2733">
                  <c:v>19941024</c:v>
                </c:pt>
                <c:pt idx="2734">
                  <c:v>19941025</c:v>
                </c:pt>
                <c:pt idx="2735">
                  <c:v>19941026</c:v>
                </c:pt>
                <c:pt idx="2736">
                  <c:v>19941027</c:v>
                </c:pt>
                <c:pt idx="2737">
                  <c:v>19941028</c:v>
                </c:pt>
                <c:pt idx="2738">
                  <c:v>19941031</c:v>
                </c:pt>
                <c:pt idx="2739">
                  <c:v>19941101</c:v>
                </c:pt>
                <c:pt idx="2740">
                  <c:v>19941102</c:v>
                </c:pt>
                <c:pt idx="2741">
                  <c:v>19941103</c:v>
                </c:pt>
                <c:pt idx="2742">
                  <c:v>19941104</c:v>
                </c:pt>
                <c:pt idx="2743">
                  <c:v>19941107</c:v>
                </c:pt>
                <c:pt idx="2744">
                  <c:v>19941108</c:v>
                </c:pt>
                <c:pt idx="2745">
                  <c:v>19941109</c:v>
                </c:pt>
                <c:pt idx="2746">
                  <c:v>19941110</c:v>
                </c:pt>
                <c:pt idx="2747">
                  <c:v>19941111</c:v>
                </c:pt>
                <c:pt idx="2748">
                  <c:v>19941114</c:v>
                </c:pt>
                <c:pt idx="2749">
                  <c:v>19941115</c:v>
                </c:pt>
                <c:pt idx="2750">
                  <c:v>19941116</c:v>
                </c:pt>
                <c:pt idx="2751">
                  <c:v>19941117</c:v>
                </c:pt>
                <c:pt idx="2752">
                  <c:v>19941118</c:v>
                </c:pt>
                <c:pt idx="2753">
                  <c:v>19941121</c:v>
                </c:pt>
                <c:pt idx="2754">
                  <c:v>19941122</c:v>
                </c:pt>
                <c:pt idx="2755">
                  <c:v>19941123</c:v>
                </c:pt>
                <c:pt idx="2756">
                  <c:v>19941125</c:v>
                </c:pt>
                <c:pt idx="2757">
                  <c:v>19941128</c:v>
                </c:pt>
                <c:pt idx="2758">
                  <c:v>19941129</c:v>
                </c:pt>
                <c:pt idx="2759">
                  <c:v>19941130</c:v>
                </c:pt>
                <c:pt idx="2760">
                  <c:v>19941201</c:v>
                </c:pt>
                <c:pt idx="2761">
                  <c:v>19941202</c:v>
                </c:pt>
                <c:pt idx="2762">
                  <c:v>19941205</c:v>
                </c:pt>
                <c:pt idx="2763">
                  <c:v>19941206</c:v>
                </c:pt>
                <c:pt idx="2764">
                  <c:v>19941207</c:v>
                </c:pt>
                <c:pt idx="2765">
                  <c:v>19941208</c:v>
                </c:pt>
                <c:pt idx="2766">
                  <c:v>19941209</c:v>
                </c:pt>
                <c:pt idx="2767">
                  <c:v>19941212</c:v>
                </c:pt>
                <c:pt idx="2768">
                  <c:v>19941213</c:v>
                </c:pt>
                <c:pt idx="2769">
                  <c:v>19941214</c:v>
                </c:pt>
                <c:pt idx="2770">
                  <c:v>19941215</c:v>
                </c:pt>
                <c:pt idx="2771">
                  <c:v>19941216</c:v>
                </c:pt>
                <c:pt idx="2772">
                  <c:v>19941219</c:v>
                </c:pt>
                <c:pt idx="2773">
                  <c:v>19941220</c:v>
                </c:pt>
                <c:pt idx="2774">
                  <c:v>19941221</c:v>
                </c:pt>
                <c:pt idx="2775">
                  <c:v>19941222</c:v>
                </c:pt>
                <c:pt idx="2776">
                  <c:v>19941223</c:v>
                </c:pt>
                <c:pt idx="2777">
                  <c:v>19941227</c:v>
                </c:pt>
                <c:pt idx="2778">
                  <c:v>19941228</c:v>
                </c:pt>
                <c:pt idx="2779">
                  <c:v>19941229</c:v>
                </c:pt>
                <c:pt idx="2780">
                  <c:v>19941230</c:v>
                </c:pt>
                <c:pt idx="2781">
                  <c:v>19950103</c:v>
                </c:pt>
                <c:pt idx="2782">
                  <c:v>19950104</c:v>
                </c:pt>
                <c:pt idx="2783">
                  <c:v>19950105</c:v>
                </c:pt>
                <c:pt idx="2784">
                  <c:v>19950106</c:v>
                </c:pt>
                <c:pt idx="2785">
                  <c:v>19950109</c:v>
                </c:pt>
                <c:pt idx="2786">
                  <c:v>19950110</c:v>
                </c:pt>
                <c:pt idx="2787">
                  <c:v>19950111</c:v>
                </c:pt>
                <c:pt idx="2788">
                  <c:v>19950112</c:v>
                </c:pt>
                <c:pt idx="2789">
                  <c:v>19950113</c:v>
                </c:pt>
                <c:pt idx="2790">
                  <c:v>19950116</c:v>
                </c:pt>
                <c:pt idx="2791">
                  <c:v>19950117</c:v>
                </c:pt>
                <c:pt idx="2792">
                  <c:v>19950118</c:v>
                </c:pt>
                <c:pt idx="2793">
                  <c:v>19950119</c:v>
                </c:pt>
                <c:pt idx="2794">
                  <c:v>19950120</c:v>
                </c:pt>
                <c:pt idx="2795">
                  <c:v>19950123</c:v>
                </c:pt>
                <c:pt idx="2796">
                  <c:v>19950124</c:v>
                </c:pt>
                <c:pt idx="2797">
                  <c:v>19950125</c:v>
                </c:pt>
                <c:pt idx="2798">
                  <c:v>19950126</c:v>
                </c:pt>
                <c:pt idx="2799">
                  <c:v>19950127</c:v>
                </c:pt>
                <c:pt idx="2800">
                  <c:v>19950130</c:v>
                </c:pt>
                <c:pt idx="2801">
                  <c:v>19950131</c:v>
                </c:pt>
                <c:pt idx="2802">
                  <c:v>19950201</c:v>
                </c:pt>
                <c:pt idx="2803">
                  <c:v>19950202</c:v>
                </c:pt>
                <c:pt idx="2804">
                  <c:v>19950203</c:v>
                </c:pt>
                <c:pt idx="2805">
                  <c:v>19950206</c:v>
                </c:pt>
                <c:pt idx="2806">
                  <c:v>19950207</c:v>
                </c:pt>
                <c:pt idx="2807">
                  <c:v>19950208</c:v>
                </c:pt>
                <c:pt idx="2808">
                  <c:v>19950209</c:v>
                </c:pt>
                <c:pt idx="2809">
                  <c:v>19950210</c:v>
                </c:pt>
                <c:pt idx="2810">
                  <c:v>19950213</c:v>
                </c:pt>
                <c:pt idx="2811">
                  <c:v>19950214</c:v>
                </c:pt>
                <c:pt idx="2812">
                  <c:v>19950215</c:v>
                </c:pt>
                <c:pt idx="2813">
                  <c:v>19950216</c:v>
                </c:pt>
                <c:pt idx="2814">
                  <c:v>19950217</c:v>
                </c:pt>
                <c:pt idx="2815">
                  <c:v>19950221</c:v>
                </c:pt>
                <c:pt idx="2816">
                  <c:v>19950222</c:v>
                </c:pt>
                <c:pt idx="2817">
                  <c:v>19950223</c:v>
                </c:pt>
                <c:pt idx="2818">
                  <c:v>19950224</c:v>
                </c:pt>
                <c:pt idx="2819">
                  <c:v>19950227</c:v>
                </c:pt>
                <c:pt idx="2820">
                  <c:v>19950228</c:v>
                </c:pt>
                <c:pt idx="2821">
                  <c:v>19950301</c:v>
                </c:pt>
                <c:pt idx="2822">
                  <c:v>19950302</c:v>
                </c:pt>
                <c:pt idx="2823">
                  <c:v>19950303</c:v>
                </c:pt>
                <c:pt idx="2824">
                  <c:v>19950306</c:v>
                </c:pt>
                <c:pt idx="2825">
                  <c:v>19950307</c:v>
                </c:pt>
                <c:pt idx="2826">
                  <c:v>19950308</c:v>
                </c:pt>
                <c:pt idx="2827">
                  <c:v>19950309</c:v>
                </c:pt>
                <c:pt idx="2828">
                  <c:v>19950310</c:v>
                </c:pt>
                <c:pt idx="2829">
                  <c:v>19950313</c:v>
                </c:pt>
                <c:pt idx="2830">
                  <c:v>19950314</c:v>
                </c:pt>
                <c:pt idx="2831">
                  <c:v>19950315</c:v>
                </c:pt>
                <c:pt idx="2832">
                  <c:v>19950316</c:v>
                </c:pt>
                <c:pt idx="2833">
                  <c:v>19950317</c:v>
                </c:pt>
                <c:pt idx="2834">
                  <c:v>19950320</c:v>
                </c:pt>
                <c:pt idx="2835">
                  <c:v>19950321</c:v>
                </c:pt>
                <c:pt idx="2836">
                  <c:v>19950322</c:v>
                </c:pt>
                <c:pt idx="2837">
                  <c:v>19950323</c:v>
                </c:pt>
                <c:pt idx="2838">
                  <c:v>19950324</c:v>
                </c:pt>
                <c:pt idx="2839">
                  <c:v>19950327</c:v>
                </c:pt>
                <c:pt idx="2840">
                  <c:v>19950328</c:v>
                </c:pt>
                <c:pt idx="2841">
                  <c:v>19950329</c:v>
                </c:pt>
                <c:pt idx="2842">
                  <c:v>19950330</c:v>
                </c:pt>
                <c:pt idx="2843">
                  <c:v>19950331</c:v>
                </c:pt>
                <c:pt idx="2844">
                  <c:v>19950403</c:v>
                </c:pt>
                <c:pt idx="2845">
                  <c:v>19950404</c:v>
                </c:pt>
                <c:pt idx="2846">
                  <c:v>19950405</c:v>
                </c:pt>
                <c:pt idx="2847">
                  <c:v>19950406</c:v>
                </c:pt>
                <c:pt idx="2848">
                  <c:v>19950407</c:v>
                </c:pt>
                <c:pt idx="2849">
                  <c:v>19950410</c:v>
                </c:pt>
                <c:pt idx="2850">
                  <c:v>19950411</c:v>
                </c:pt>
                <c:pt idx="2851">
                  <c:v>19950412</c:v>
                </c:pt>
                <c:pt idx="2852">
                  <c:v>19950413</c:v>
                </c:pt>
                <c:pt idx="2853">
                  <c:v>19950417</c:v>
                </c:pt>
                <c:pt idx="2854">
                  <c:v>19950418</c:v>
                </c:pt>
                <c:pt idx="2855">
                  <c:v>19950419</c:v>
                </c:pt>
                <c:pt idx="2856">
                  <c:v>19950420</c:v>
                </c:pt>
                <c:pt idx="2857">
                  <c:v>19950421</c:v>
                </c:pt>
                <c:pt idx="2858">
                  <c:v>19950424</c:v>
                </c:pt>
                <c:pt idx="2859">
                  <c:v>19950425</c:v>
                </c:pt>
                <c:pt idx="2860">
                  <c:v>19950426</c:v>
                </c:pt>
                <c:pt idx="2861">
                  <c:v>19950427</c:v>
                </c:pt>
                <c:pt idx="2862">
                  <c:v>19950428</c:v>
                </c:pt>
                <c:pt idx="2863">
                  <c:v>19950501</c:v>
                </c:pt>
                <c:pt idx="2864">
                  <c:v>19950502</c:v>
                </c:pt>
                <c:pt idx="2865">
                  <c:v>19950503</c:v>
                </c:pt>
                <c:pt idx="2866">
                  <c:v>19950504</c:v>
                </c:pt>
                <c:pt idx="2867">
                  <c:v>19950505</c:v>
                </c:pt>
                <c:pt idx="2868">
                  <c:v>19950508</c:v>
                </c:pt>
                <c:pt idx="2869">
                  <c:v>19950509</c:v>
                </c:pt>
                <c:pt idx="2870">
                  <c:v>19950510</c:v>
                </c:pt>
                <c:pt idx="2871">
                  <c:v>19950511</c:v>
                </c:pt>
                <c:pt idx="2872">
                  <c:v>19950512</c:v>
                </c:pt>
                <c:pt idx="2873">
                  <c:v>19950515</c:v>
                </c:pt>
                <c:pt idx="2874">
                  <c:v>19950516</c:v>
                </c:pt>
                <c:pt idx="2875">
                  <c:v>19950517</c:v>
                </c:pt>
                <c:pt idx="2876">
                  <c:v>19950518</c:v>
                </c:pt>
                <c:pt idx="2877">
                  <c:v>19950519</c:v>
                </c:pt>
                <c:pt idx="2878">
                  <c:v>19950522</c:v>
                </c:pt>
                <c:pt idx="2879">
                  <c:v>19950523</c:v>
                </c:pt>
                <c:pt idx="2880">
                  <c:v>19950524</c:v>
                </c:pt>
                <c:pt idx="2881">
                  <c:v>19950525</c:v>
                </c:pt>
                <c:pt idx="2882">
                  <c:v>19950526</c:v>
                </c:pt>
                <c:pt idx="2883">
                  <c:v>19950530</c:v>
                </c:pt>
                <c:pt idx="2884">
                  <c:v>19950531</c:v>
                </c:pt>
                <c:pt idx="2885">
                  <c:v>19950601</c:v>
                </c:pt>
                <c:pt idx="2886">
                  <c:v>19950602</c:v>
                </c:pt>
                <c:pt idx="2887">
                  <c:v>19950605</c:v>
                </c:pt>
                <c:pt idx="2888">
                  <c:v>19950606</c:v>
                </c:pt>
                <c:pt idx="2889">
                  <c:v>19950607</c:v>
                </c:pt>
                <c:pt idx="2890">
                  <c:v>19950608</c:v>
                </c:pt>
                <c:pt idx="2891">
                  <c:v>19950609</c:v>
                </c:pt>
                <c:pt idx="2892">
                  <c:v>19950612</c:v>
                </c:pt>
                <c:pt idx="2893">
                  <c:v>19950613</c:v>
                </c:pt>
                <c:pt idx="2894">
                  <c:v>19950614</c:v>
                </c:pt>
                <c:pt idx="2895">
                  <c:v>19950615</c:v>
                </c:pt>
                <c:pt idx="2896">
                  <c:v>19950616</c:v>
                </c:pt>
                <c:pt idx="2897">
                  <c:v>19950619</c:v>
                </c:pt>
                <c:pt idx="2898">
                  <c:v>19950620</c:v>
                </c:pt>
                <c:pt idx="2899">
                  <c:v>19950621</c:v>
                </c:pt>
                <c:pt idx="2900">
                  <c:v>19950622</c:v>
                </c:pt>
                <c:pt idx="2901">
                  <c:v>19950623</c:v>
                </c:pt>
                <c:pt idx="2902">
                  <c:v>19950626</c:v>
                </c:pt>
                <c:pt idx="2903">
                  <c:v>19950627</c:v>
                </c:pt>
                <c:pt idx="2904">
                  <c:v>19950628</c:v>
                </c:pt>
                <c:pt idx="2905">
                  <c:v>19950629</c:v>
                </c:pt>
                <c:pt idx="2906">
                  <c:v>19950630</c:v>
                </c:pt>
                <c:pt idx="2907">
                  <c:v>19950703</c:v>
                </c:pt>
                <c:pt idx="2908">
                  <c:v>19950705</c:v>
                </c:pt>
                <c:pt idx="2909">
                  <c:v>19950706</c:v>
                </c:pt>
                <c:pt idx="2910">
                  <c:v>19950707</c:v>
                </c:pt>
                <c:pt idx="2911">
                  <c:v>19950710</c:v>
                </c:pt>
                <c:pt idx="2912">
                  <c:v>19950711</c:v>
                </c:pt>
                <c:pt idx="2913">
                  <c:v>19950712</c:v>
                </c:pt>
                <c:pt idx="2914">
                  <c:v>19950713</c:v>
                </c:pt>
                <c:pt idx="2915">
                  <c:v>19950714</c:v>
                </c:pt>
                <c:pt idx="2916">
                  <c:v>19950717</c:v>
                </c:pt>
                <c:pt idx="2917">
                  <c:v>19950718</c:v>
                </c:pt>
                <c:pt idx="2918">
                  <c:v>19950719</c:v>
                </c:pt>
                <c:pt idx="2919">
                  <c:v>19950720</c:v>
                </c:pt>
                <c:pt idx="2920">
                  <c:v>19950721</c:v>
                </c:pt>
                <c:pt idx="2921">
                  <c:v>19950724</c:v>
                </c:pt>
                <c:pt idx="2922">
                  <c:v>19950725</c:v>
                </c:pt>
                <c:pt idx="2923">
                  <c:v>19950726</c:v>
                </c:pt>
                <c:pt idx="2924">
                  <c:v>19950727</c:v>
                </c:pt>
                <c:pt idx="2925">
                  <c:v>19950728</c:v>
                </c:pt>
                <c:pt idx="2926">
                  <c:v>19950731</c:v>
                </c:pt>
                <c:pt idx="2927">
                  <c:v>19950801</c:v>
                </c:pt>
                <c:pt idx="2928">
                  <c:v>19950802</c:v>
                </c:pt>
                <c:pt idx="2929">
                  <c:v>19950803</c:v>
                </c:pt>
                <c:pt idx="2930">
                  <c:v>19950804</c:v>
                </c:pt>
                <c:pt idx="2931">
                  <c:v>19950807</c:v>
                </c:pt>
                <c:pt idx="2932">
                  <c:v>19950808</c:v>
                </c:pt>
                <c:pt idx="2933">
                  <c:v>19950809</c:v>
                </c:pt>
                <c:pt idx="2934">
                  <c:v>19950810</c:v>
                </c:pt>
                <c:pt idx="2935">
                  <c:v>19950811</c:v>
                </c:pt>
                <c:pt idx="2936">
                  <c:v>19950814</c:v>
                </c:pt>
                <c:pt idx="2937">
                  <c:v>19950815</c:v>
                </c:pt>
                <c:pt idx="2938">
                  <c:v>19950816</c:v>
                </c:pt>
                <c:pt idx="2939">
                  <c:v>19950817</c:v>
                </c:pt>
                <c:pt idx="2940">
                  <c:v>19950818</c:v>
                </c:pt>
                <c:pt idx="2941">
                  <c:v>19950821</c:v>
                </c:pt>
                <c:pt idx="2942">
                  <c:v>19950822</c:v>
                </c:pt>
                <c:pt idx="2943">
                  <c:v>19950823</c:v>
                </c:pt>
                <c:pt idx="2944">
                  <c:v>19950824</c:v>
                </c:pt>
                <c:pt idx="2945">
                  <c:v>19950825</c:v>
                </c:pt>
                <c:pt idx="2946">
                  <c:v>19950828</c:v>
                </c:pt>
                <c:pt idx="2947">
                  <c:v>19950829</c:v>
                </c:pt>
                <c:pt idx="2948">
                  <c:v>19950830</c:v>
                </c:pt>
                <c:pt idx="2949">
                  <c:v>19950831</c:v>
                </c:pt>
                <c:pt idx="2950">
                  <c:v>19950901</c:v>
                </c:pt>
                <c:pt idx="2951">
                  <c:v>19950905</c:v>
                </c:pt>
                <c:pt idx="2952">
                  <c:v>19950906</c:v>
                </c:pt>
                <c:pt idx="2953">
                  <c:v>19950907</c:v>
                </c:pt>
                <c:pt idx="2954">
                  <c:v>19950908</c:v>
                </c:pt>
                <c:pt idx="2955">
                  <c:v>19950911</c:v>
                </c:pt>
                <c:pt idx="2956">
                  <c:v>19950912</c:v>
                </c:pt>
                <c:pt idx="2957">
                  <c:v>19950913</c:v>
                </c:pt>
                <c:pt idx="2958">
                  <c:v>19950914</c:v>
                </c:pt>
                <c:pt idx="2959">
                  <c:v>19950915</c:v>
                </c:pt>
                <c:pt idx="2960">
                  <c:v>19950918</c:v>
                </c:pt>
                <c:pt idx="2961">
                  <c:v>19950919</c:v>
                </c:pt>
                <c:pt idx="2962">
                  <c:v>19950920</c:v>
                </c:pt>
                <c:pt idx="2963">
                  <c:v>19950921</c:v>
                </c:pt>
                <c:pt idx="2964">
                  <c:v>19950922</c:v>
                </c:pt>
                <c:pt idx="2965">
                  <c:v>19950925</c:v>
                </c:pt>
                <c:pt idx="2966">
                  <c:v>19950926</c:v>
                </c:pt>
                <c:pt idx="2967">
                  <c:v>19950927</c:v>
                </c:pt>
                <c:pt idx="2968">
                  <c:v>19950928</c:v>
                </c:pt>
                <c:pt idx="2969">
                  <c:v>19950929</c:v>
                </c:pt>
                <c:pt idx="2970">
                  <c:v>19951002</c:v>
                </c:pt>
                <c:pt idx="2971">
                  <c:v>19951003</c:v>
                </c:pt>
                <c:pt idx="2972">
                  <c:v>19951004</c:v>
                </c:pt>
                <c:pt idx="2973">
                  <c:v>19951005</c:v>
                </c:pt>
                <c:pt idx="2974">
                  <c:v>19951006</c:v>
                </c:pt>
                <c:pt idx="2975">
                  <c:v>19951009</c:v>
                </c:pt>
                <c:pt idx="2976">
                  <c:v>19951010</c:v>
                </c:pt>
                <c:pt idx="2977">
                  <c:v>19951011</c:v>
                </c:pt>
                <c:pt idx="2978">
                  <c:v>19951012</c:v>
                </c:pt>
                <c:pt idx="2979">
                  <c:v>19951013</c:v>
                </c:pt>
                <c:pt idx="2980">
                  <c:v>19951016</c:v>
                </c:pt>
                <c:pt idx="2981">
                  <c:v>19951017</c:v>
                </c:pt>
                <c:pt idx="2982">
                  <c:v>19951018</c:v>
                </c:pt>
                <c:pt idx="2983">
                  <c:v>19951019</c:v>
                </c:pt>
                <c:pt idx="2984">
                  <c:v>19951020</c:v>
                </c:pt>
                <c:pt idx="2985">
                  <c:v>19951023</c:v>
                </c:pt>
                <c:pt idx="2986">
                  <c:v>19951024</c:v>
                </c:pt>
                <c:pt idx="2987">
                  <c:v>19951025</c:v>
                </c:pt>
                <c:pt idx="2988">
                  <c:v>19951026</c:v>
                </c:pt>
                <c:pt idx="2989">
                  <c:v>19951027</c:v>
                </c:pt>
                <c:pt idx="2990">
                  <c:v>19951030</c:v>
                </c:pt>
                <c:pt idx="2991">
                  <c:v>19951031</c:v>
                </c:pt>
                <c:pt idx="2992">
                  <c:v>19951101</c:v>
                </c:pt>
                <c:pt idx="2993">
                  <c:v>19951102</c:v>
                </c:pt>
                <c:pt idx="2994">
                  <c:v>19951103</c:v>
                </c:pt>
                <c:pt idx="2995">
                  <c:v>19951106</c:v>
                </c:pt>
                <c:pt idx="2996">
                  <c:v>19951107</c:v>
                </c:pt>
                <c:pt idx="2997">
                  <c:v>19951108</c:v>
                </c:pt>
                <c:pt idx="2998">
                  <c:v>19951109</c:v>
                </c:pt>
                <c:pt idx="2999">
                  <c:v>19951110</c:v>
                </c:pt>
                <c:pt idx="3000">
                  <c:v>19951113</c:v>
                </c:pt>
                <c:pt idx="3001">
                  <c:v>19951114</c:v>
                </c:pt>
                <c:pt idx="3002">
                  <c:v>19951115</c:v>
                </c:pt>
                <c:pt idx="3003">
                  <c:v>19951116</c:v>
                </c:pt>
                <c:pt idx="3004">
                  <c:v>19951117</c:v>
                </c:pt>
                <c:pt idx="3005">
                  <c:v>19951120</c:v>
                </c:pt>
                <c:pt idx="3006">
                  <c:v>19951121</c:v>
                </c:pt>
                <c:pt idx="3007">
                  <c:v>19951122</c:v>
                </c:pt>
                <c:pt idx="3008">
                  <c:v>19951124</c:v>
                </c:pt>
                <c:pt idx="3009">
                  <c:v>19951127</c:v>
                </c:pt>
                <c:pt idx="3010">
                  <c:v>19951128</c:v>
                </c:pt>
                <c:pt idx="3011">
                  <c:v>19951129</c:v>
                </c:pt>
                <c:pt idx="3012">
                  <c:v>19951130</c:v>
                </c:pt>
                <c:pt idx="3013">
                  <c:v>19951201</c:v>
                </c:pt>
                <c:pt idx="3014">
                  <c:v>19951204</c:v>
                </c:pt>
                <c:pt idx="3015">
                  <c:v>19951205</c:v>
                </c:pt>
                <c:pt idx="3016">
                  <c:v>19951206</c:v>
                </c:pt>
                <c:pt idx="3017">
                  <c:v>19951207</c:v>
                </c:pt>
                <c:pt idx="3018">
                  <c:v>19951208</c:v>
                </c:pt>
                <c:pt idx="3019">
                  <c:v>19951211</c:v>
                </c:pt>
                <c:pt idx="3020">
                  <c:v>19951212</c:v>
                </c:pt>
                <c:pt idx="3021">
                  <c:v>19951213</c:v>
                </c:pt>
                <c:pt idx="3022">
                  <c:v>19951214</c:v>
                </c:pt>
                <c:pt idx="3023">
                  <c:v>19951215</c:v>
                </c:pt>
                <c:pt idx="3024">
                  <c:v>19951218</c:v>
                </c:pt>
                <c:pt idx="3025">
                  <c:v>19951219</c:v>
                </c:pt>
                <c:pt idx="3026">
                  <c:v>19951220</c:v>
                </c:pt>
                <c:pt idx="3027">
                  <c:v>19951221</c:v>
                </c:pt>
                <c:pt idx="3028">
                  <c:v>19951222</c:v>
                </c:pt>
                <c:pt idx="3029">
                  <c:v>19951226</c:v>
                </c:pt>
                <c:pt idx="3030">
                  <c:v>19951227</c:v>
                </c:pt>
                <c:pt idx="3031">
                  <c:v>19951228</c:v>
                </c:pt>
                <c:pt idx="3032">
                  <c:v>19951229</c:v>
                </c:pt>
                <c:pt idx="3033">
                  <c:v>19960102</c:v>
                </c:pt>
                <c:pt idx="3034">
                  <c:v>19960103</c:v>
                </c:pt>
                <c:pt idx="3035">
                  <c:v>19960104</c:v>
                </c:pt>
                <c:pt idx="3036">
                  <c:v>19960105</c:v>
                </c:pt>
                <c:pt idx="3037">
                  <c:v>19960108</c:v>
                </c:pt>
                <c:pt idx="3038">
                  <c:v>19960109</c:v>
                </c:pt>
                <c:pt idx="3039">
                  <c:v>19960110</c:v>
                </c:pt>
                <c:pt idx="3040">
                  <c:v>19960111</c:v>
                </c:pt>
                <c:pt idx="3041">
                  <c:v>19960112</c:v>
                </c:pt>
                <c:pt idx="3042">
                  <c:v>19960115</c:v>
                </c:pt>
                <c:pt idx="3043">
                  <c:v>19960116</c:v>
                </c:pt>
                <c:pt idx="3044">
                  <c:v>19960117</c:v>
                </c:pt>
                <c:pt idx="3045">
                  <c:v>19960118</c:v>
                </c:pt>
                <c:pt idx="3046">
                  <c:v>19960119</c:v>
                </c:pt>
                <c:pt idx="3047">
                  <c:v>19960122</c:v>
                </c:pt>
                <c:pt idx="3048">
                  <c:v>19960123</c:v>
                </c:pt>
                <c:pt idx="3049">
                  <c:v>19960124</c:v>
                </c:pt>
                <c:pt idx="3050">
                  <c:v>19960125</c:v>
                </c:pt>
                <c:pt idx="3051">
                  <c:v>19960126</c:v>
                </c:pt>
                <c:pt idx="3052">
                  <c:v>19960129</c:v>
                </c:pt>
                <c:pt idx="3053">
                  <c:v>19960130</c:v>
                </c:pt>
                <c:pt idx="3054">
                  <c:v>19960131</c:v>
                </c:pt>
                <c:pt idx="3055">
                  <c:v>19960201</c:v>
                </c:pt>
                <c:pt idx="3056">
                  <c:v>19960202</c:v>
                </c:pt>
                <c:pt idx="3057">
                  <c:v>19960205</c:v>
                </c:pt>
                <c:pt idx="3058">
                  <c:v>19960206</c:v>
                </c:pt>
                <c:pt idx="3059">
                  <c:v>19960207</c:v>
                </c:pt>
                <c:pt idx="3060">
                  <c:v>19960208</c:v>
                </c:pt>
                <c:pt idx="3061">
                  <c:v>19960209</c:v>
                </c:pt>
                <c:pt idx="3062">
                  <c:v>19960212</c:v>
                </c:pt>
                <c:pt idx="3063">
                  <c:v>19960213</c:v>
                </c:pt>
                <c:pt idx="3064">
                  <c:v>19960214</c:v>
                </c:pt>
                <c:pt idx="3065">
                  <c:v>19960215</c:v>
                </c:pt>
                <c:pt idx="3066">
                  <c:v>19960216</c:v>
                </c:pt>
                <c:pt idx="3067">
                  <c:v>19960220</c:v>
                </c:pt>
                <c:pt idx="3068">
                  <c:v>19960221</c:v>
                </c:pt>
                <c:pt idx="3069">
                  <c:v>19960222</c:v>
                </c:pt>
                <c:pt idx="3070">
                  <c:v>19960223</c:v>
                </c:pt>
                <c:pt idx="3071">
                  <c:v>19960226</c:v>
                </c:pt>
                <c:pt idx="3072">
                  <c:v>19960227</c:v>
                </c:pt>
                <c:pt idx="3073">
                  <c:v>19960228</c:v>
                </c:pt>
                <c:pt idx="3074">
                  <c:v>19960229</c:v>
                </c:pt>
                <c:pt idx="3075">
                  <c:v>19960301</c:v>
                </c:pt>
                <c:pt idx="3076">
                  <c:v>19960304</c:v>
                </c:pt>
                <c:pt idx="3077">
                  <c:v>19960305</c:v>
                </c:pt>
                <c:pt idx="3078">
                  <c:v>19960306</c:v>
                </c:pt>
                <c:pt idx="3079">
                  <c:v>19960307</c:v>
                </c:pt>
                <c:pt idx="3080">
                  <c:v>19960308</c:v>
                </c:pt>
                <c:pt idx="3081">
                  <c:v>19960311</c:v>
                </c:pt>
                <c:pt idx="3082">
                  <c:v>19960312</c:v>
                </c:pt>
                <c:pt idx="3083">
                  <c:v>19960313</c:v>
                </c:pt>
                <c:pt idx="3084">
                  <c:v>19960314</c:v>
                </c:pt>
                <c:pt idx="3085">
                  <c:v>19960315</c:v>
                </c:pt>
                <c:pt idx="3086">
                  <c:v>19960318</c:v>
                </c:pt>
                <c:pt idx="3087">
                  <c:v>19960319</c:v>
                </c:pt>
                <c:pt idx="3088">
                  <c:v>19960320</c:v>
                </c:pt>
                <c:pt idx="3089">
                  <c:v>19960321</c:v>
                </c:pt>
                <c:pt idx="3090">
                  <c:v>19960322</c:v>
                </c:pt>
                <c:pt idx="3091">
                  <c:v>19960325</c:v>
                </c:pt>
                <c:pt idx="3092">
                  <c:v>19960326</c:v>
                </c:pt>
                <c:pt idx="3093">
                  <c:v>19960327</c:v>
                </c:pt>
                <c:pt idx="3094">
                  <c:v>19960328</c:v>
                </c:pt>
                <c:pt idx="3095">
                  <c:v>19960329</c:v>
                </c:pt>
                <c:pt idx="3096">
                  <c:v>19960401</c:v>
                </c:pt>
                <c:pt idx="3097">
                  <c:v>19960402</c:v>
                </c:pt>
                <c:pt idx="3098">
                  <c:v>19960403</c:v>
                </c:pt>
                <c:pt idx="3099">
                  <c:v>19960404</c:v>
                </c:pt>
                <c:pt idx="3100">
                  <c:v>19960408</c:v>
                </c:pt>
                <c:pt idx="3101">
                  <c:v>19960409</c:v>
                </c:pt>
                <c:pt idx="3102">
                  <c:v>19960410</c:v>
                </c:pt>
                <c:pt idx="3103">
                  <c:v>19960411</c:v>
                </c:pt>
                <c:pt idx="3104">
                  <c:v>19960412</c:v>
                </c:pt>
                <c:pt idx="3105">
                  <c:v>19960415</c:v>
                </c:pt>
                <c:pt idx="3106">
                  <c:v>19960416</c:v>
                </c:pt>
                <c:pt idx="3107">
                  <c:v>19960417</c:v>
                </c:pt>
                <c:pt idx="3108">
                  <c:v>19960418</c:v>
                </c:pt>
                <c:pt idx="3109">
                  <c:v>19960419</c:v>
                </c:pt>
                <c:pt idx="3110">
                  <c:v>19960422</c:v>
                </c:pt>
                <c:pt idx="3111">
                  <c:v>19960423</c:v>
                </c:pt>
                <c:pt idx="3112">
                  <c:v>19960424</c:v>
                </c:pt>
                <c:pt idx="3113">
                  <c:v>19960425</c:v>
                </c:pt>
                <c:pt idx="3114">
                  <c:v>19960426</c:v>
                </c:pt>
                <c:pt idx="3115">
                  <c:v>19960429</c:v>
                </c:pt>
                <c:pt idx="3116">
                  <c:v>19960430</c:v>
                </c:pt>
                <c:pt idx="3117">
                  <c:v>19960501</c:v>
                </c:pt>
                <c:pt idx="3118">
                  <c:v>19960502</c:v>
                </c:pt>
                <c:pt idx="3119">
                  <c:v>19960503</c:v>
                </c:pt>
                <c:pt idx="3120">
                  <c:v>19960506</c:v>
                </c:pt>
                <c:pt idx="3121">
                  <c:v>19960507</c:v>
                </c:pt>
                <c:pt idx="3122">
                  <c:v>19960508</c:v>
                </c:pt>
                <c:pt idx="3123">
                  <c:v>19960509</c:v>
                </c:pt>
                <c:pt idx="3124">
                  <c:v>19960510</c:v>
                </c:pt>
                <c:pt idx="3125">
                  <c:v>19960513</c:v>
                </c:pt>
                <c:pt idx="3126">
                  <c:v>19960514</c:v>
                </c:pt>
                <c:pt idx="3127">
                  <c:v>19960515</c:v>
                </c:pt>
                <c:pt idx="3128">
                  <c:v>19960516</c:v>
                </c:pt>
                <c:pt idx="3129">
                  <c:v>19960517</c:v>
                </c:pt>
                <c:pt idx="3130">
                  <c:v>19960520</c:v>
                </c:pt>
                <c:pt idx="3131">
                  <c:v>19960521</c:v>
                </c:pt>
                <c:pt idx="3132">
                  <c:v>19960522</c:v>
                </c:pt>
                <c:pt idx="3133">
                  <c:v>19960523</c:v>
                </c:pt>
                <c:pt idx="3134">
                  <c:v>19960524</c:v>
                </c:pt>
                <c:pt idx="3135">
                  <c:v>19960528</c:v>
                </c:pt>
                <c:pt idx="3136">
                  <c:v>19960529</c:v>
                </c:pt>
                <c:pt idx="3137">
                  <c:v>19960530</c:v>
                </c:pt>
                <c:pt idx="3138">
                  <c:v>19960531</c:v>
                </c:pt>
                <c:pt idx="3139">
                  <c:v>19960603</c:v>
                </c:pt>
                <c:pt idx="3140">
                  <c:v>19960604</c:v>
                </c:pt>
                <c:pt idx="3141">
                  <c:v>19960605</c:v>
                </c:pt>
                <c:pt idx="3142">
                  <c:v>19960606</c:v>
                </c:pt>
                <c:pt idx="3143">
                  <c:v>19960607</c:v>
                </c:pt>
                <c:pt idx="3144">
                  <c:v>19960610</c:v>
                </c:pt>
                <c:pt idx="3145">
                  <c:v>19960611</c:v>
                </c:pt>
                <c:pt idx="3146">
                  <c:v>19960612</c:v>
                </c:pt>
                <c:pt idx="3147">
                  <c:v>19960613</c:v>
                </c:pt>
                <c:pt idx="3148">
                  <c:v>19960614</c:v>
                </c:pt>
                <c:pt idx="3149">
                  <c:v>19960617</c:v>
                </c:pt>
                <c:pt idx="3150">
                  <c:v>19960618</c:v>
                </c:pt>
                <c:pt idx="3151">
                  <c:v>19960619</c:v>
                </c:pt>
                <c:pt idx="3152">
                  <c:v>19960620</c:v>
                </c:pt>
                <c:pt idx="3153">
                  <c:v>19960621</c:v>
                </c:pt>
                <c:pt idx="3154">
                  <c:v>19960624</c:v>
                </c:pt>
                <c:pt idx="3155">
                  <c:v>19960625</c:v>
                </c:pt>
                <c:pt idx="3156">
                  <c:v>19960626</c:v>
                </c:pt>
                <c:pt idx="3157">
                  <c:v>19960627</c:v>
                </c:pt>
                <c:pt idx="3158">
                  <c:v>19960628</c:v>
                </c:pt>
                <c:pt idx="3159">
                  <c:v>19960701</c:v>
                </c:pt>
                <c:pt idx="3160">
                  <c:v>19960702</c:v>
                </c:pt>
                <c:pt idx="3161">
                  <c:v>19960703</c:v>
                </c:pt>
                <c:pt idx="3162">
                  <c:v>19960705</c:v>
                </c:pt>
                <c:pt idx="3163">
                  <c:v>19960708</c:v>
                </c:pt>
                <c:pt idx="3164">
                  <c:v>19960709</c:v>
                </c:pt>
                <c:pt idx="3165">
                  <c:v>19960710</c:v>
                </c:pt>
                <c:pt idx="3166">
                  <c:v>19960711</c:v>
                </c:pt>
                <c:pt idx="3167">
                  <c:v>19960712</c:v>
                </c:pt>
                <c:pt idx="3168">
                  <c:v>19960715</c:v>
                </c:pt>
                <c:pt idx="3169">
                  <c:v>19960716</c:v>
                </c:pt>
                <c:pt idx="3170">
                  <c:v>19960717</c:v>
                </c:pt>
                <c:pt idx="3171">
                  <c:v>19960718</c:v>
                </c:pt>
                <c:pt idx="3172">
                  <c:v>19960719</c:v>
                </c:pt>
                <c:pt idx="3173">
                  <c:v>19960722</c:v>
                </c:pt>
                <c:pt idx="3174">
                  <c:v>19960723</c:v>
                </c:pt>
                <c:pt idx="3175">
                  <c:v>19960724</c:v>
                </c:pt>
                <c:pt idx="3176">
                  <c:v>19960725</c:v>
                </c:pt>
                <c:pt idx="3177">
                  <c:v>19960726</c:v>
                </c:pt>
                <c:pt idx="3178">
                  <c:v>19960729</c:v>
                </c:pt>
                <c:pt idx="3179">
                  <c:v>19960730</c:v>
                </c:pt>
                <c:pt idx="3180">
                  <c:v>19960731</c:v>
                </c:pt>
                <c:pt idx="3181">
                  <c:v>19960801</c:v>
                </c:pt>
                <c:pt idx="3182">
                  <c:v>19960802</c:v>
                </c:pt>
                <c:pt idx="3183">
                  <c:v>19960805</c:v>
                </c:pt>
                <c:pt idx="3184">
                  <c:v>19960806</c:v>
                </c:pt>
                <c:pt idx="3185">
                  <c:v>19960807</c:v>
                </c:pt>
                <c:pt idx="3186">
                  <c:v>19960808</c:v>
                </c:pt>
                <c:pt idx="3187">
                  <c:v>19960809</c:v>
                </c:pt>
                <c:pt idx="3188">
                  <c:v>19960812</c:v>
                </c:pt>
                <c:pt idx="3189">
                  <c:v>19960813</c:v>
                </c:pt>
                <c:pt idx="3190">
                  <c:v>19960814</c:v>
                </c:pt>
                <c:pt idx="3191">
                  <c:v>19960815</c:v>
                </c:pt>
                <c:pt idx="3192">
                  <c:v>19960816</c:v>
                </c:pt>
                <c:pt idx="3193">
                  <c:v>19960819</c:v>
                </c:pt>
                <c:pt idx="3194">
                  <c:v>19960820</c:v>
                </c:pt>
                <c:pt idx="3195">
                  <c:v>19960821</c:v>
                </c:pt>
                <c:pt idx="3196">
                  <c:v>19960822</c:v>
                </c:pt>
                <c:pt idx="3197">
                  <c:v>19960823</c:v>
                </c:pt>
                <c:pt idx="3198">
                  <c:v>19960826</c:v>
                </c:pt>
                <c:pt idx="3199">
                  <c:v>19960827</c:v>
                </c:pt>
                <c:pt idx="3200">
                  <c:v>19960828</c:v>
                </c:pt>
                <c:pt idx="3201">
                  <c:v>19960829</c:v>
                </c:pt>
                <c:pt idx="3202">
                  <c:v>19960830</c:v>
                </c:pt>
                <c:pt idx="3203">
                  <c:v>19960903</c:v>
                </c:pt>
                <c:pt idx="3204">
                  <c:v>19960904</c:v>
                </c:pt>
                <c:pt idx="3205">
                  <c:v>19960905</c:v>
                </c:pt>
                <c:pt idx="3206">
                  <c:v>19960906</c:v>
                </c:pt>
                <c:pt idx="3207">
                  <c:v>19960909</c:v>
                </c:pt>
                <c:pt idx="3208">
                  <c:v>19960910</c:v>
                </c:pt>
                <c:pt idx="3209">
                  <c:v>19960911</c:v>
                </c:pt>
                <c:pt idx="3210">
                  <c:v>19960912</c:v>
                </c:pt>
                <c:pt idx="3211">
                  <c:v>19960913</c:v>
                </c:pt>
                <c:pt idx="3212">
                  <c:v>19960916</c:v>
                </c:pt>
                <c:pt idx="3213">
                  <c:v>19960917</c:v>
                </c:pt>
                <c:pt idx="3214">
                  <c:v>19960918</c:v>
                </c:pt>
                <c:pt idx="3215">
                  <c:v>19960919</c:v>
                </c:pt>
                <c:pt idx="3216">
                  <c:v>19960920</c:v>
                </c:pt>
                <c:pt idx="3217">
                  <c:v>19960923</c:v>
                </c:pt>
                <c:pt idx="3218">
                  <c:v>19960924</c:v>
                </c:pt>
                <c:pt idx="3219">
                  <c:v>19960925</c:v>
                </c:pt>
                <c:pt idx="3220">
                  <c:v>19960926</c:v>
                </c:pt>
                <c:pt idx="3221">
                  <c:v>19960927</c:v>
                </c:pt>
                <c:pt idx="3222">
                  <c:v>19960930</c:v>
                </c:pt>
                <c:pt idx="3223">
                  <c:v>19961001</c:v>
                </c:pt>
                <c:pt idx="3224">
                  <c:v>19961002</c:v>
                </c:pt>
                <c:pt idx="3225">
                  <c:v>19961003</c:v>
                </c:pt>
                <c:pt idx="3226">
                  <c:v>19961004</c:v>
                </c:pt>
                <c:pt idx="3227">
                  <c:v>19961007</c:v>
                </c:pt>
                <c:pt idx="3228">
                  <c:v>19961008</c:v>
                </c:pt>
                <c:pt idx="3229">
                  <c:v>19961009</c:v>
                </c:pt>
                <c:pt idx="3230">
                  <c:v>19961010</c:v>
                </c:pt>
                <c:pt idx="3231">
                  <c:v>19961011</c:v>
                </c:pt>
                <c:pt idx="3232">
                  <c:v>19961014</c:v>
                </c:pt>
                <c:pt idx="3233">
                  <c:v>19961015</c:v>
                </c:pt>
                <c:pt idx="3234">
                  <c:v>19961016</c:v>
                </c:pt>
                <c:pt idx="3235">
                  <c:v>19961017</c:v>
                </c:pt>
                <c:pt idx="3236">
                  <c:v>19961018</c:v>
                </c:pt>
                <c:pt idx="3237">
                  <c:v>19961021</c:v>
                </c:pt>
                <c:pt idx="3238">
                  <c:v>19961022</c:v>
                </c:pt>
                <c:pt idx="3239">
                  <c:v>19961023</c:v>
                </c:pt>
                <c:pt idx="3240">
                  <c:v>19961024</c:v>
                </c:pt>
                <c:pt idx="3241">
                  <c:v>19961025</c:v>
                </c:pt>
                <c:pt idx="3242">
                  <c:v>19961028</c:v>
                </c:pt>
                <c:pt idx="3243">
                  <c:v>19961029</c:v>
                </c:pt>
                <c:pt idx="3244">
                  <c:v>19961030</c:v>
                </c:pt>
                <c:pt idx="3245">
                  <c:v>19961031</c:v>
                </c:pt>
                <c:pt idx="3246">
                  <c:v>19961101</c:v>
                </c:pt>
                <c:pt idx="3247">
                  <c:v>19961104</c:v>
                </c:pt>
                <c:pt idx="3248">
                  <c:v>19961105</c:v>
                </c:pt>
                <c:pt idx="3249">
                  <c:v>19961106</c:v>
                </c:pt>
                <c:pt idx="3250">
                  <c:v>19961107</c:v>
                </c:pt>
                <c:pt idx="3251">
                  <c:v>19961108</c:v>
                </c:pt>
                <c:pt idx="3252">
                  <c:v>19961111</c:v>
                </c:pt>
                <c:pt idx="3253">
                  <c:v>19961112</c:v>
                </c:pt>
                <c:pt idx="3254">
                  <c:v>19961113</c:v>
                </c:pt>
                <c:pt idx="3255">
                  <c:v>19961114</c:v>
                </c:pt>
                <c:pt idx="3256">
                  <c:v>19961115</c:v>
                </c:pt>
                <c:pt idx="3257">
                  <c:v>19961118</c:v>
                </c:pt>
                <c:pt idx="3258">
                  <c:v>19961119</c:v>
                </c:pt>
                <c:pt idx="3259">
                  <c:v>19961120</c:v>
                </c:pt>
                <c:pt idx="3260">
                  <c:v>19961121</c:v>
                </c:pt>
                <c:pt idx="3261">
                  <c:v>19961122</c:v>
                </c:pt>
                <c:pt idx="3262">
                  <c:v>19961125</c:v>
                </c:pt>
                <c:pt idx="3263">
                  <c:v>19961126</c:v>
                </c:pt>
                <c:pt idx="3264">
                  <c:v>19961127</c:v>
                </c:pt>
                <c:pt idx="3265">
                  <c:v>19961129</c:v>
                </c:pt>
                <c:pt idx="3266">
                  <c:v>19961202</c:v>
                </c:pt>
                <c:pt idx="3267">
                  <c:v>19961203</c:v>
                </c:pt>
                <c:pt idx="3268">
                  <c:v>19961204</c:v>
                </c:pt>
                <c:pt idx="3269">
                  <c:v>19961205</c:v>
                </c:pt>
                <c:pt idx="3270">
                  <c:v>19961206</c:v>
                </c:pt>
                <c:pt idx="3271">
                  <c:v>19961209</c:v>
                </c:pt>
                <c:pt idx="3272">
                  <c:v>19961210</c:v>
                </c:pt>
                <c:pt idx="3273">
                  <c:v>19961211</c:v>
                </c:pt>
                <c:pt idx="3274">
                  <c:v>19961212</c:v>
                </c:pt>
                <c:pt idx="3275">
                  <c:v>19961213</c:v>
                </c:pt>
                <c:pt idx="3276">
                  <c:v>19961216</c:v>
                </c:pt>
                <c:pt idx="3277">
                  <c:v>19961217</c:v>
                </c:pt>
                <c:pt idx="3278">
                  <c:v>19961218</c:v>
                </c:pt>
                <c:pt idx="3279">
                  <c:v>19961219</c:v>
                </c:pt>
                <c:pt idx="3280">
                  <c:v>19961220</c:v>
                </c:pt>
                <c:pt idx="3281">
                  <c:v>19961223</c:v>
                </c:pt>
                <c:pt idx="3282">
                  <c:v>19961224</c:v>
                </c:pt>
                <c:pt idx="3283">
                  <c:v>19961226</c:v>
                </c:pt>
                <c:pt idx="3284">
                  <c:v>19961227</c:v>
                </c:pt>
                <c:pt idx="3285">
                  <c:v>19961230</c:v>
                </c:pt>
                <c:pt idx="3286">
                  <c:v>19961231</c:v>
                </c:pt>
                <c:pt idx="3287">
                  <c:v>19970102</c:v>
                </c:pt>
                <c:pt idx="3288">
                  <c:v>19970103</c:v>
                </c:pt>
                <c:pt idx="3289">
                  <c:v>19970106</c:v>
                </c:pt>
                <c:pt idx="3290">
                  <c:v>19970107</c:v>
                </c:pt>
                <c:pt idx="3291">
                  <c:v>19970108</c:v>
                </c:pt>
                <c:pt idx="3292">
                  <c:v>19970109</c:v>
                </c:pt>
                <c:pt idx="3293">
                  <c:v>19970110</c:v>
                </c:pt>
                <c:pt idx="3294">
                  <c:v>19970113</c:v>
                </c:pt>
                <c:pt idx="3295">
                  <c:v>19970114</c:v>
                </c:pt>
                <c:pt idx="3296">
                  <c:v>19970115</c:v>
                </c:pt>
                <c:pt idx="3297">
                  <c:v>19970116</c:v>
                </c:pt>
                <c:pt idx="3298">
                  <c:v>19970117</c:v>
                </c:pt>
                <c:pt idx="3299">
                  <c:v>19970120</c:v>
                </c:pt>
                <c:pt idx="3300">
                  <c:v>19970121</c:v>
                </c:pt>
                <c:pt idx="3301">
                  <c:v>19970122</c:v>
                </c:pt>
                <c:pt idx="3302">
                  <c:v>19970123</c:v>
                </c:pt>
                <c:pt idx="3303">
                  <c:v>19970124</c:v>
                </c:pt>
                <c:pt idx="3304">
                  <c:v>19970127</c:v>
                </c:pt>
                <c:pt idx="3305">
                  <c:v>19970128</c:v>
                </c:pt>
                <c:pt idx="3306">
                  <c:v>19970129</c:v>
                </c:pt>
                <c:pt idx="3307">
                  <c:v>19970130</c:v>
                </c:pt>
                <c:pt idx="3308">
                  <c:v>19970131</c:v>
                </c:pt>
                <c:pt idx="3309">
                  <c:v>19970203</c:v>
                </c:pt>
                <c:pt idx="3310">
                  <c:v>19970204</c:v>
                </c:pt>
                <c:pt idx="3311">
                  <c:v>19970205</c:v>
                </c:pt>
                <c:pt idx="3312">
                  <c:v>19970206</c:v>
                </c:pt>
                <c:pt idx="3313">
                  <c:v>19970207</c:v>
                </c:pt>
                <c:pt idx="3314">
                  <c:v>19970210</c:v>
                </c:pt>
                <c:pt idx="3315">
                  <c:v>19970211</c:v>
                </c:pt>
                <c:pt idx="3316">
                  <c:v>19970212</c:v>
                </c:pt>
                <c:pt idx="3317">
                  <c:v>19970213</c:v>
                </c:pt>
                <c:pt idx="3318">
                  <c:v>19970214</c:v>
                </c:pt>
                <c:pt idx="3319">
                  <c:v>19970218</c:v>
                </c:pt>
                <c:pt idx="3320">
                  <c:v>19970219</c:v>
                </c:pt>
                <c:pt idx="3321">
                  <c:v>19970220</c:v>
                </c:pt>
                <c:pt idx="3322">
                  <c:v>19970221</c:v>
                </c:pt>
                <c:pt idx="3323">
                  <c:v>19970224</c:v>
                </c:pt>
                <c:pt idx="3324">
                  <c:v>19970225</c:v>
                </c:pt>
                <c:pt idx="3325">
                  <c:v>19970226</c:v>
                </c:pt>
                <c:pt idx="3326">
                  <c:v>19970227</c:v>
                </c:pt>
                <c:pt idx="3327">
                  <c:v>19970228</c:v>
                </c:pt>
                <c:pt idx="3328">
                  <c:v>19970303</c:v>
                </c:pt>
                <c:pt idx="3329">
                  <c:v>19970304</c:v>
                </c:pt>
                <c:pt idx="3330">
                  <c:v>19970305</c:v>
                </c:pt>
                <c:pt idx="3331">
                  <c:v>19970306</c:v>
                </c:pt>
                <c:pt idx="3332">
                  <c:v>19970307</c:v>
                </c:pt>
                <c:pt idx="3333">
                  <c:v>19970310</c:v>
                </c:pt>
                <c:pt idx="3334">
                  <c:v>19970311</c:v>
                </c:pt>
                <c:pt idx="3335">
                  <c:v>19970312</c:v>
                </c:pt>
                <c:pt idx="3336">
                  <c:v>19970313</c:v>
                </c:pt>
                <c:pt idx="3337">
                  <c:v>19970314</c:v>
                </c:pt>
                <c:pt idx="3338">
                  <c:v>19970317</c:v>
                </c:pt>
                <c:pt idx="3339">
                  <c:v>19970318</c:v>
                </c:pt>
                <c:pt idx="3340">
                  <c:v>19970319</c:v>
                </c:pt>
                <c:pt idx="3341">
                  <c:v>19970320</c:v>
                </c:pt>
                <c:pt idx="3342">
                  <c:v>19970321</c:v>
                </c:pt>
                <c:pt idx="3343">
                  <c:v>19970324</c:v>
                </c:pt>
                <c:pt idx="3344">
                  <c:v>19970325</c:v>
                </c:pt>
                <c:pt idx="3345">
                  <c:v>19970326</c:v>
                </c:pt>
                <c:pt idx="3346">
                  <c:v>19970327</c:v>
                </c:pt>
                <c:pt idx="3347">
                  <c:v>19970331</c:v>
                </c:pt>
                <c:pt idx="3348">
                  <c:v>19970401</c:v>
                </c:pt>
                <c:pt idx="3349">
                  <c:v>19970402</c:v>
                </c:pt>
                <c:pt idx="3350">
                  <c:v>19970403</c:v>
                </c:pt>
                <c:pt idx="3351">
                  <c:v>19970404</c:v>
                </c:pt>
                <c:pt idx="3352">
                  <c:v>19970407</c:v>
                </c:pt>
                <c:pt idx="3353">
                  <c:v>19970408</c:v>
                </c:pt>
                <c:pt idx="3354">
                  <c:v>19970409</c:v>
                </c:pt>
                <c:pt idx="3355">
                  <c:v>19970410</c:v>
                </c:pt>
                <c:pt idx="3356">
                  <c:v>19970411</c:v>
                </c:pt>
                <c:pt idx="3357">
                  <c:v>19970414</c:v>
                </c:pt>
                <c:pt idx="3358">
                  <c:v>19970415</c:v>
                </c:pt>
                <c:pt idx="3359">
                  <c:v>19970416</c:v>
                </c:pt>
                <c:pt idx="3360">
                  <c:v>19970417</c:v>
                </c:pt>
                <c:pt idx="3361">
                  <c:v>19970418</c:v>
                </c:pt>
                <c:pt idx="3362">
                  <c:v>19970421</c:v>
                </c:pt>
                <c:pt idx="3363">
                  <c:v>19970422</c:v>
                </c:pt>
                <c:pt idx="3364">
                  <c:v>19970423</c:v>
                </c:pt>
                <c:pt idx="3365">
                  <c:v>19970424</c:v>
                </c:pt>
                <c:pt idx="3366">
                  <c:v>19970425</c:v>
                </c:pt>
                <c:pt idx="3367">
                  <c:v>19970428</c:v>
                </c:pt>
                <c:pt idx="3368">
                  <c:v>19970429</c:v>
                </c:pt>
                <c:pt idx="3369">
                  <c:v>19970430</c:v>
                </c:pt>
                <c:pt idx="3370">
                  <c:v>19970501</c:v>
                </c:pt>
                <c:pt idx="3371">
                  <c:v>19970502</c:v>
                </c:pt>
                <c:pt idx="3372">
                  <c:v>19970505</c:v>
                </c:pt>
                <c:pt idx="3373">
                  <c:v>19970506</c:v>
                </c:pt>
                <c:pt idx="3374">
                  <c:v>19970507</c:v>
                </c:pt>
                <c:pt idx="3375">
                  <c:v>19970508</c:v>
                </c:pt>
                <c:pt idx="3376">
                  <c:v>19970509</c:v>
                </c:pt>
                <c:pt idx="3377">
                  <c:v>19970512</c:v>
                </c:pt>
                <c:pt idx="3378">
                  <c:v>19970513</c:v>
                </c:pt>
                <c:pt idx="3379">
                  <c:v>19970514</c:v>
                </c:pt>
                <c:pt idx="3380">
                  <c:v>19970515</c:v>
                </c:pt>
                <c:pt idx="3381">
                  <c:v>19970516</c:v>
                </c:pt>
                <c:pt idx="3382">
                  <c:v>19970519</c:v>
                </c:pt>
                <c:pt idx="3383">
                  <c:v>19970520</c:v>
                </c:pt>
                <c:pt idx="3384">
                  <c:v>19970521</c:v>
                </c:pt>
                <c:pt idx="3385">
                  <c:v>19970522</c:v>
                </c:pt>
                <c:pt idx="3386">
                  <c:v>19970523</c:v>
                </c:pt>
                <c:pt idx="3387">
                  <c:v>19970527</c:v>
                </c:pt>
                <c:pt idx="3388">
                  <c:v>19970528</c:v>
                </c:pt>
                <c:pt idx="3389">
                  <c:v>19970529</c:v>
                </c:pt>
                <c:pt idx="3390">
                  <c:v>19970530</c:v>
                </c:pt>
                <c:pt idx="3391">
                  <c:v>19970602</c:v>
                </c:pt>
                <c:pt idx="3392">
                  <c:v>19970603</c:v>
                </c:pt>
                <c:pt idx="3393">
                  <c:v>19970604</c:v>
                </c:pt>
                <c:pt idx="3394">
                  <c:v>19970605</c:v>
                </c:pt>
                <c:pt idx="3395">
                  <c:v>19970606</c:v>
                </c:pt>
                <c:pt idx="3396">
                  <c:v>19970609</c:v>
                </c:pt>
                <c:pt idx="3397">
                  <c:v>19970610</c:v>
                </c:pt>
                <c:pt idx="3398">
                  <c:v>19970611</c:v>
                </c:pt>
                <c:pt idx="3399">
                  <c:v>19970612</c:v>
                </c:pt>
                <c:pt idx="3400">
                  <c:v>19970613</c:v>
                </c:pt>
                <c:pt idx="3401">
                  <c:v>19970616</c:v>
                </c:pt>
                <c:pt idx="3402">
                  <c:v>19970617</c:v>
                </c:pt>
                <c:pt idx="3403">
                  <c:v>19970618</c:v>
                </c:pt>
                <c:pt idx="3404">
                  <c:v>19970619</c:v>
                </c:pt>
                <c:pt idx="3405">
                  <c:v>19970620</c:v>
                </c:pt>
                <c:pt idx="3406">
                  <c:v>19970623</c:v>
                </c:pt>
                <c:pt idx="3407">
                  <c:v>19970624</c:v>
                </c:pt>
                <c:pt idx="3408">
                  <c:v>19970625</c:v>
                </c:pt>
                <c:pt idx="3409">
                  <c:v>19970626</c:v>
                </c:pt>
                <c:pt idx="3410">
                  <c:v>19970627</c:v>
                </c:pt>
                <c:pt idx="3411">
                  <c:v>19970630</c:v>
                </c:pt>
                <c:pt idx="3412">
                  <c:v>19970701</c:v>
                </c:pt>
                <c:pt idx="3413">
                  <c:v>19970702</c:v>
                </c:pt>
                <c:pt idx="3414">
                  <c:v>19970703</c:v>
                </c:pt>
                <c:pt idx="3415">
                  <c:v>19970707</c:v>
                </c:pt>
                <c:pt idx="3416">
                  <c:v>19970708</c:v>
                </c:pt>
                <c:pt idx="3417">
                  <c:v>19970709</c:v>
                </c:pt>
                <c:pt idx="3418">
                  <c:v>19970710</c:v>
                </c:pt>
                <c:pt idx="3419">
                  <c:v>19970711</c:v>
                </c:pt>
                <c:pt idx="3420">
                  <c:v>19970714</c:v>
                </c:pt>
                <c:pt idx="3421">
                  <c:v>19970715</c:v>
                </c:pt>
                <c:pt idx="3422">
                  <c:v>19970716</c:v>
                </c:pt>
                <c:pt idx="3423">
                  <c:v>19970717</c:v>
                </c:pt>
                <c:pt idx="3424">
                  <c:v>19970718</c:v>
                </c:pt>
                <c:pt idx="3425">
                  <c:v>19970721</c:v>
                </c:pt>
                <c:pt idx="3426">
                  <c:v>19970722</c:v>
                </c:pt>
                <c:pt idx="3427">
                  <c:v>19970723</c:v>
                </c:pt>
                <c:pt idx="3428">
                  <c:v>19970724</c:v>
                </c:pt>
                <c:pt idx="3429">
                  <c:v>19970725</c:v>
                </c:pt>
                <c:pt idx="3430">
                  <c:v>19970728</c:v>
                </c:pt>
                <c:pt idx="3431">
                  <c:v>19970729</c:v>
                </c:pt>
                <c:pt idx="3432">
                  <c:v>19970730</c:v>
                </c:pt>
                <c:pt idx="3433">
                  <c:v>19970731</c:v>
                </c:pt>
                <c:pt idx="3434">
                  <c:v>19970801</c:v>
                </c:pt>
                <c:pt idx="3435">
                  <c:v>19970804</c:v>
                </c:pt>
                <c:pt idx="3436">
                  <c:v>19970805</c:v>
                </c:pt>
                <c:pt idx="3437">
                  <c:v>19970806</c:v>
                </c:pt>
                <c:pt idx="3438">
                  <c:v>19970807</c:v>
                </c:pt>
                <c:pt idx="3439">
                  <c:v>19970808</c:v>
                </c:pt>
                <c:pt idx="3440">
                  <c:v>19970811</c:v>
                </c:pt>
                <c:pt idx="3441">
                  <c:v>19970812</c:v>
                </c:pt>
                <c:pt idx="3442">
                  <c:v>19970813</c:v>
                </c:pt>
                <c:pt idx="3443">
                  <c:v>19970814</c:v>
                </c:pt>
                <c:pt idx="3444">
                  <c:v>19970815</c:v>
                </c:pt>
                <c:pt idx="3445">
                  <c:v>19970818</c:v>
                </c:pt>
                <c:pt idx="3446">
                  <c:v>19970819</c:v>
                </c:pt>
                <c:pt idx="3447">
                  <c:v>19970820</c:v>
                </c:pt>
                <c:pt idx="3448">
                  <c:v>19970821</c:v>
                </c:pt>
                <c:pt idx="3449">
                  <c:v>19970822</c:v>
                </c:pt>
                <c:pt idx="3450">
                  <c:v>19970825</c:v>
                </c:pt>
                <c:pt idx="3451">
                  <c:v>19970826</c:v>
                </c:pt>
                <c:pt idx="3452">
                  <c:v>19970827</c:v>
                </c:pt>
                <c:pt idx="3453">
                  <c:v>19970828</c:v>
                </c:pt>
                <c:pt idx="3454">
                  <c:v>19970829</c:v>
                </c:pt>
                <c:pt idx="3455">
                  <c:v>19970902</c:v>
                </c:pt>
                <c:pt idx="3456">
                  <c:v>19970903</c:v>
                </c:pt>
                <c:pt idx="3457">
                  <c:v>19970904</c:v>
                </c:pt>
                <c:pt idx="3458">
                  <c:v>19970905</c:v>
                </c:pt>
                <c:pt idx="3459">
                  <c:v>19970908</c:v>
                </c:pt>
                <c:pt idx="3460">
                  <c:v>19970909</c:v>
                </c:pt>
                <c:pt idx="3461">
                  <c:v>19970910</c:v>
                </c:pt>
                <c:pt idx="3462">
                  <c:v>19970911</c:v>
                </c:pt>
                <c:pt idx="3463">
                  <c:v>19970912</c:v>
                </c:pt>
                <c:pt idx="3464">
                  <c:v>19970915</c:v>
                </c:pt>
                <c:pt idx="3465">
                  <c:v>19970916</c:v>
                </c:pt>
                <c:pt idx="3466">
                  <c:v>19970917</c:v>
                </c:pt>
                <c:pt idx="3467">
                  <c:v>19970918</c:v>
                </c:pt>
                <c:pt idx="3468">
                  <c:v>19970919</c:v>
                </c:pt>
                <c:pt idx="3469">
                  <c:v>19970922</c:v>
                </c:pt>
                <c:pt idx="3470">
                  <c:v>19970923</c:v>
                </c:pt>
                <c:pt idx="3471">
                  <c:v>19970924</c:v>
                </c:pt>
                <c:pt idx="3472">
                  <c:v>19970925</c:v>
                </c:pt>
                <c:pt idx="3473">
                  <c:v>19970926</c:v>
                </c:pt>
                <c:pt idx="3474">
                  <c:v>19970929</c:v>
                </c:pt>
                <c:pt idx="3475">
                  <c:v>19970930</c:v>
                </c:pt>
                <c:pt idx="3476">
                  <c:v>19971001</c:v>
                </c:pt>
                <c:pt idx="3477">
                  <c:v>19971002</c:v>
                </c:pt>
                <c:pt idx="3478">
                  <c:v>19971003</c:v>
                </c:pt>
                <c:pt idx="3479">
                  <c:v>19971006</c:v>
                </c:pt>
                <c:pt idx="3480">
                  <c:v>19971007</c:v>
                </c:pt>
                <c:pt idx="3481">
                  <c:v>19971008</c:v>
                </c:pt>
                <c:pt idx="3482">
                  <c:v>19971009</c:v>
                </c:pt>
                <c:pt idx="3483">
                  <c:v>19971010</c:v>
                </c:pt>
                <c:pt idx="3484">
                  <c:v>19971013</c:v>
                </c:pt>
                <c:pt idx="3485">
                  <c:v>19971014</c:v>
                </c:pt>
                <c:pt idx="3486">
                  <c:v>19971015</c:v>
                </c:pt>
                <c:pt idx="3487">
                  <c:v>19971016</c:v>
                </c:pt>
                <c:pt idx="3488">
                  <c:v>19971017</c:v>
                </c:pt>
                <c:pt idx="3489">
                  <c:v>19971020</c:v>
                </c:pt>
                <c:pt idx="3490">
                  <c:v>19971021</c:v>
                </c:pt>
                <c:pt idx="3491">
                  <c:v>19971022</c:v>
                </c:pt>
                <c:pt idx="3492">
                  <c:v>19971023</c:v>
                </c:pt>
                <c:pt idx="3493">
                  <c:v>19971024</c:v>
                </c:pt>
                <c:pt idx="3494">
                  <c:v>19971027</c:v>
                </c:pt>
                <c:pt idx="3495">
                  <c:v>19971028</c:v>
                </c:pt>
                <c:pt idx="3496">
                  <c:v>19971029</c:v>
                </c:pt>
                <c:pt idx="3497">
                  <c:v>19971030</c:v>
                </c:pt>
                <c:pt idx="3498">
                  <c:v>19971031</c:v>
                </c:pt>
                <c:pt idx="3499">
                  <c:v>19971103</c:v>
                </c:pt>
                <c:pt idx="3500">
                  <c:v>19971104</c:v>
                </c:pt>
                <c:pt idx="3501">
                  <c:v>19971105</c:v>
                </c:pt>
                <c:pt idx="3502">
                  <c:v>19971106</c:v>
                </c:pt>
                <c:pt idx="3503">
                  <c:v>19971107</c:v>
                </c:pt>
                <c:pt idx="3504">
                  <c:v>19971110</c:v>
                </c:pt>
                <c:pt idx="3505">
                  <c:v>19971111</c:v>
                </c:pt>
                <c:pt idx="3506">
                  <c:v>19971112</c:v>
                </c:pt>
                <c:pt idx="3507">
                  <c:v>19971113</c:v>
                </c:pt>
                <c:pt idx="3508">
                  <c:v>19971114</c:v>
                </c:pt>
                <c:pt idx="3509">
                  <c:v>19971117</c:v>
                </c:pt>
                <c:pt idx="3510">
                  <c:v>19971118</c:v>
                </c:pt>
                <c:pt idx="3511">
                  <c:v>19971119</c:v>
                </c:pt>
                <c:pt idx="3512">
                  <c:v>19971120</c:v>
                </c:pt>
                <c:pt idx="3513">
                  <c:v>19971121</c:v>
                </c:pt>
                <c:pt idx="3514">
                  <c:v>19971124</c:v>
                </c:pt>
                <c:pt idx="3515">
                  <c:v>19971125</c:v>
                </c:pt>
                <c:pt idx="3516">
                  <c:v>19971126</c:v>
                </c:pt>
                <c:pt idx="3517">
                  <c:v>19971128</c:v>
                </c:pt>
                <c:pt idx="3518">
                  <c:v>19971201</c:v>
                </c:pt>
                <c:pt idx="3519">
                  <c:v>19971202</c:v>
                </c:pt>
                <c:pt idx="3520">
                  <c:v>19971203</c:v>
                </c:pt>
                <c:pt idx="3521">
                  <c:v>19971204</c:v>
                </c:pt>
                <c:pt idx="3522">
                  <c:v>19971205</c:v>
                </c:pt>
                <c:pt idx="3523">
                  <c:v>19971208</c:v>
                </c:pt>
                <c:pt idx="3524">
                  <c:v>19971209</c:v>
                </c:pt>
                <c:pt idx="3525">
                  <c:v>19971210</c:v>
                </c:pt>
                <c:pt idx="3526">
                  <c:v>19971211</c:v>
                </c:pt>
                <c:pt idx="3527">
                  <c:v>19971212</c:v>
                </c:pt>
                <c:pt idx="3528">
                  <c:v>19971215</c:v>
                </c:pt>
                <c:pt idx="3529">
                  <c:v>19971216</c:v>
                </c:pt>
                <c:pt idx="3530">
                  <c:v>19971217</c:v>
                </c:pt>
                <c:pt idx="3531">
                  <c:v>19971218</c:v>
                </c:pt>
                <c:pt idx="3532">
                  <c:v>19971219</c:v>
                </c:pt>
                <c:pt idx="3533">
                  <c:v>19971222</c:v>
                </c:pt>
                <c:pt idx="3534">
                  <c:v>19971223</c:v>
                </c:pt>
                <c:pt idx="3535">
                  <c:v>19971224</c:v>
                </c:pt>
                <c:pt idx="3536">
                  <c:v>19971226</c:v>
                </c:pt>
                <c:pt idx="3537">
                  <c:v>19971229</c:v>
                </c:pt>
                <c:pt idx="3538">
                  <c:v>19971230</c:v>
                </c:pt>
                <c:pt idx="3539">
                  <c:v>19971231</c:v>
                </c:pt>
                <c:pt idx="3540">
                  <c:v>19980102</c:v>
                </c:pt>
                <c:pt idx="3541">
                  <c:v>19980105</c:v>
                </c:pt>
                <c:pt idx="3542">
                  <c:v>19980106</c:v>
                </c:pt>
                <c:pt idx="3543">
                  <c:v>19980107</c:v>
                </c:pt>
                <c:pt idx="3544">
                  <c:v>19980108</c:v>
                </c:pt>
                <c:pt idx="3545">
                  <c:v>19980109</c:v>
                </c:pt>
                <c:pt idx="3546">
                  <c:v>19980112</c:v>
                </c:pt>
                <c:pt idx="3547">
                  <c:v>19980113</c:v>
                </c:pt>
                <c:pt idx="3548">
                  <c:v>19980114</c:v>
                </c:pt>
                <c:pt idx="3549">
                  <c:v>19980115</c:v>
                </c:pt>
                <c:pt idx="3550">
                  <c:v>19980116</c:v>
                </c:pt>
                <c:pt idx="3551">
                  <c:v>19980120</c:v>
                </c:pt>
                <c:pt idx="3552">
                  <c:v>19980121</c:v>
                </c:pt>
                <c:pt idx="3553">
                  <c:v>19980122</c:v>
                </c:pt>
                <c:pt idx="3554">
                  <c:v>19980123</c:v>
                </c:pt>
                <c:pt idx="3555">
                  <c:v>19980126</c:v>
                </c:pt>
                <c:pt idx="3556">
                  <c:v>19980127</c:v>
                </c:pt>
                <c:pt idx="3557">
                  <c:v>19980128</c:v>
                </c:pt>
                <c:pt idx="3558">
                  <c:v>19980129</c:v>
                </c:pt>
                <c:pt idx="3559">
                  <c:v>19980130</c:v>
                </c:pt>
                <c:pt idx="3560">
                  <c:v>19980202</c:v>
                </c:pt>
                <c:pt idx="3561">
                  <c:v>19980203</c:v>
                </c:pt>
                <c:pt idx="3562">
                  <c:v>19980204</c:v>
                </c:pt>
                <c:pt idx="3563">
                  <c:v>19980205</c:v>
                </c:pt>
                <c:pt idx="3564">
                  <c:v>19980206</c:v>
                </c:pt>
                <c:pt idx="3565">
                  <c:v>19980209</c:v>
                </c:pt>
                <c:pt idx="3566">
                  <c:v>19980210</c:v>
                </c:pt>
                <c:pt idx="3567">
                  <c:v>19980211</c:v>
                </c:pt>
                <c:pt idx="3568">
                  <c:v>19980212</c:v>
                </c:pt>
                <c:pt idx="3569">
                  <c:v>19980213</c:v>
                </c:pt>
                <c:pt idx="3570">
                  <c:v>19980217</c:v>
                </c:pt>
                <c:pt idx="3571">
                  <c:v>19980218</c:v>
                </c:pt>
                <c:pt idx="3572">
                  <c:v>19980219</c:v>
                </c:pt>
                <c:pt idx="3573">
                  <c:v>19980220</c:v>
                </c:pt>
                <c:pt idx="3574">
                  <c:v>19980223</c:v>
                </c:pt>
                <c:pt idx="3575">
                  <c:v>19980224</c:v>
                </c:pt>
                <c:pt idx="3576">
                  <c:v>19980225</c:v>
                </c:pt>
                <c:pt idx="3577">
                  <c:v>19980226</c:v>
                </c:pt>
                <c:pt idx="3578">
                  <c:v>19980227</c:v>
                </c:pt>
                <c:pt idx="3579">
                  <c:v>19980302</c:v>
                </c:pt>
                <c:pt idx="3580">
                  <c:v>19980303</c:v>
                </c:pt>
                <c:pt idx="3581">
                  <c:v>19980304</c:v>
                </c:pt>
                <c:pt idx="3582">
                  <c:v>19980305</c:v>
                </c:pt>
                <c:pt idx="3583">
                  <c:v>19980306</c:v>
                </c:pt>
                <c:pt idx="3584">
                  <c:v>19980309</c:v>
                </c:pt>
                <c:pt idx="3585">
                  <c:v>19980310</c:v>
                </c:pt>
                <c:pt idx="3586">
                  <c:v>19980311</c:v>
                </c:pt>
                <c:pt idx="3587">
                  <c:v>19980312</c:v>
                </c:pt>
                <c:pt idx="3588">
                  <c:v>19980313</c:v>
                </c:pt>
                <c:pt idx="3589">
                  <c:v>19980316</c:v>
                </c:pt>
                <c:pt idx="3590">
                  <c:v>19980317</c:v>
                </c:pt>
                <c:pt idx="3591">
                  <c:v>19980318</c:v>
                </c:pt>
                <c:pt idx="3592">
                  <c:v>19980319</c:v>
                </c:pt>
                <c:pt idx="3593">
                  <c:v>19980320</c:v>
                </c:pt>
                <c:pt idx="3594">
                  <c:v>19980323</c:v>
                </c:pt>
                <c:pt idx="3595">
                  <c:v>19980324</c:v>
                </c:pt>
                <c:pt idx="3596">
                  <c:v>19980325</c:v>
                </c:pt>
                <c:pt idx="3597">
                  <c:v>19980326</c:v>
                </c:pt>
                <c:pt idx="3598">
                  <c:v>19980327</c:v>
                </c:pt>
                <c:pt idx="3599">
                  <c:v>19980330</c:v>
                </c:pt>
                <c:pt idx="3600">
                  <c:v>19980331</c:v>
                </c:pt>
                <c:pt idx="3601">
                  <c:v>19980401</c:v>
                </c:pt>
                <c:pt idx="3602">
                  <c:v>19980402</c:v>
                </c:pt>
                <c:pt idx="3603">
                  <c:v>19980403</c:v>
                </c:pt>
                <c:pt idx="3604">
                  <c:v>19980406</c:v>
                </c:pt>
                <c:pt idx="3605">
                  <c:v>19980407</c:v>
                </c:pt>
                <c:pt idx="3606">
                  <c:v>19980408</c:v>
                </c:pt>
                <c:pt idx="3607">
                  <c:v>19980409</c:v>
                </c:pt>
                <c:pt idx="3608">
                  <c:v>19980413</c:v>
                </c:pt>
                <c:pt idx="3609">
                  <c:v>19980414</c:v>
                </c:pt>
                <c:pt idx="3610">
                  <c:v>19980415</c:v>
                </c:pt>
                <c:pt idx="3611">
                  <c:v>19980416</c:v>
                </c:pt>
                <c:pt idx="3612">
                  <c:v>19980417</c:v>
                </c:pt>
                <c:pt idx="3613">
                  <c:v>19980420</c:v>
                </c:pt>
                <c:pt idx="3614">
                  <c:v>19980421</c:v>
                </c:pt>
                <c:pt idx="3615">
                  <c:v>19980422</c:v>
                </c:pt>
                <c:pt idx="3616">
                  <c:v>19980423</c:v>
                </c:pt>
                <c:pt idx="3617">
                  <c:v>19980424</c:v>
                </c:pt>
                <c:pt idx="3618">
                  <c:v>19980427</c:v>
                </c:pt>
                <c:pt idx="3619">
                  <c:v>19980428</c:v>
                </c:pt>
                <c:pt idx="3620">
                  <c:v>19980429</c:v>
                </c:pt>
                <c:pt idx="3621">
                  <c:v>19980430</c:v>
                </c:pt>
                <c:pt idx="3622">
                  <c:v>19980501</c:v>
                </c:pt>
                <c:pt idx="3623">
                  <c:v>19980504</c:v>
                </c:pt>
                <c:pt idx="3624">
                  <c:v>19980505</c:v>
                </c:pt>
                <c:pt idx="3625">
                  <c:v>19980506</c:v>
                </c:pt>
                <c:pt idx="3626">
                  <c:v>19980507</c:v>
                </c:pt>
                <c:pt idx="3627">
                  <c:v>19980508</c:v>
                </c:pt>
                <c:pt idx="3628">
                  <c:v>19980511</c:v>
                </c:pt>
                <c:pt idx="3629">
                  <c:v>19980512</c:v>
                </c:pt>
                <c:pt idx="3630">
                  <c:v>19980513</c:v>
                </c:pt>
                <c:pt idx="3631">
                  <c:v>19980514</c:v>
                </c:pt>
                <c:pt idx="3632">
                  <c:v>19980515</c:v>
                </c:pt>
                <c:pt idx="3633">
                  <c:v>19980518</c:v>
                </c:pt>
                <c:pt idx="3634">
                  <c:v>19980519</c:v>
                </c:pt>
                <c:pt idx="3635">
                  <c:v>19980520</c:v>
                </c:pt>
                <c:pt idx="3636">
                  <c:v>19980521</c:v>
                </c:pt>
                <c:pt idx="3637">
                  <c:v>19980522</c:v>
                </c:pt>
                <c:pt idx="3638">
                  <c:v>19980526</c:v>
                </c:pt>
                <c:pt idx="3639">
                  <c:v>19980527</c:v>
                </c:pt>
                <c:pt idx="3640">
                  <c:v>19980528</c:v>
                </c:pt>
                <c:pt idx="3641">
                  <c:v>19980529</c:v>
                </c:pt>
                <c:pt idx="3642">
                  <c:v>19980601</c:v>
                </c:pt>
                <c:pt idx="3643">
                  <c:v>19980602</c:v>
                </c:pt>
                <c:pt idx="3644">
                  <c:v>19980603</c:v>
                </c:pt>
                <c:pt idx="3645">
                  <c:v>19980604</c:v>
                </c:pt>
                <c:pt idx="3646">
                  <c:v>19980605</c:v>
                </c:pt>
                <c:pt idx="3647">
                  <c:v>19980608</c:v>
                </c:pt>
                <c:pt idx="3648">
                  <c:v>19980609</c:v>
                </c:pt>
                <c:pt idx="3649">
                  <c:v>19980610</c:v>
                </c:pt>
                <c:pt idx="3650">
                  <c:v>19980611</c:v>
                </c:pt>
                <c:pt idx="3651">
                  <c:v>19980612</c:v>
                </c:pt>
                <c:pt idx="3652">
                  <c:v>19980615</c:v>
                </c:pt>
                <c:pt idx="3653">
                  <c:v>19980616</c:v>
                </c:pt>
                <c:pt idx="3654">
                  <c:v>19980617</c:v>
                </c:pt>
                <c:pt idx="3655">
                  <c:v>19980618</c:v>
                </c:pt>
                <c:pt idx="3656">
                  <c:v>19980619</c:v>
                </c:pt>
                <c:pt idx="3657">
                  <c:v>19980622</c:v>
                </c:pt>
                <c:pt idx="3658">
                  <c:v>19980623</c:v>
                </c:pt>
                <c:pt idx="3659">
                  <c:v>19980624</c:v>
                </c:pt>
                <c:pt idx="3660">
                  <c:v>19980625</c:v>
                </c:pt>
                <c:pt idx="3661">
                  <c:v>19980626</c:v>
                </c:pt>
                <c:pt idx="3662">
                  <c:v>19980629</c:v>
                </c:pt>
                <c:pt idx="3663">
                  <c:v>19980630</c:v>
                </c:pt>
                <c:pt idx="3664">
                  <c:v>19980701</c:v>
                </c:pt>
                <c:pt idx="3665">
                  <c:v>19980702</c:v>
                </c:pt>
                <c:pt idx="3666">
                  <c:v>19980706</c:v>
                </c:pt>
                <c:pt idx="3667">
                  <c:v>19980707</c:v>
                </c:pt>
                <c:pt idx="3668">
                  <c:v>19980708</c:v>
                </c:pt>
                <c:pt idx="3669">
                  <c:v>19980709</c:v>
                </c:pt>
                <c:pt idx="3670">
                  <c:v>19980710</c:v>
                </c:pt>
                <c:pt idx="3671">
                  <c:v>19980713</c:v>
                </c:pt>
                <c:pt idx="3672">
                  <c:v>19980714</c:v>
                </c:pt>
                <c:pt idx="3673">
                  <c:v>19980715</c:v>
                </c:pt>
                <c:pt idx="3674">
                  <c:v>19980716</c:v>
                </c:pt>
                <c:pt idx="3675">
                  <c:v>19980717</c:v>
                </c:pt>
                <c:pt idx="3676">
                  <c:v>19980720</c:v>
                </c:pt>
                <c:pt idx="3677">
                  <c:v>19980721</c:v>
                </c:pt>
                <c:pt idx="3678">
                  <c:v>19980722</c:v>
                </c:pt>
                <c:pt idx="3679">
                  <c:v>19980723</c:v>
                </c:pt>
                <c:pt idx="3680">
                  <c:v>19980724</c:v>
                </c:pt>
                <c:pt idx="3681">
                  <c:v>19980727</c:v>
                </c:pt>
                <c:pt idx="3682">
                  <c:v>19980728</c:v>
                </c:pt>
                <c:pt idx="3683">
                  <c:v>19980729</c:v>
                </c:pt>
                <c:pt idx="3684">
                  <c:v>19980730</c:v>
                </c:pt>
                <c:pt idx="3685">
                  <c:v>19980731</c:v>
                </c:pt>
                <c:pt idx="3686">
                  <c:v>19980803</c:v>
                </c:pt>
                <c:pt idx="3687">
                  <c:v>19980804</c:v>
                </c:pt>
                <c:pt idx="3688">
                  <c:v>19980805</c:v>
                </c:pt>
                <c:pt idx="3689">
                  <c:v>19980806</c:v>
                </c:pt>
                <c:pt idx="3690">
                  <c:v>19980807</c:v>
                </c:pt>
                <c:pt idx="3691">
                  <c:v>19980810</c:v>
                </c:pt>
                <c:pt idx="3692">
                  <c:v>19980811</c:v>
                </c:pt>
                <c:pt idx="3693">
                  <c:v>19980812</c:v>
                </c:pt>
                <c:pt idx="3694">
                  <c:v>19980813</c:v>
                </c:pt>
                <c:pt idx="3695">
                  <c:v>19980814</c:v>
                </c:pt>
                <c:pt idx="3696">
                  <c:v>19980817</c:v>
                </c:pt>
                <c:pt idx="3697">
                  <c:v>19980818</c:v>
                </c:pt>
                <c:pt idx="3698">
                  <c:v>19980819</c:v>
                </c:pt>
                <c:pt idx="3699">
                  <c:v>19980820</c:v>
                </c:pt>
                <c:pt idx="3700">
                  <c:v>19980821</c:v>
                </c:pt>
                <c:pt idx="3701">
                  <c:v>19980824</c:v>
                </c:pt>
                <c:pt idx="3702">
                  <c:v>19980825</c:v>
                </c:pt>
                <c:pt idx="3703">
                  <c:v>19980826</c:v>
                </c:pt>
                <c:pt idx="3704">
                  <c:v>19980827</c:v>
                </c:pt>
                <c:pt idx="3705">
                  <c:v>19980828</c:v>
                </c:pt>
                <c:pt idx="3706">
                  <c:v>19980831</c:v>
                </c:pt>
                <c:pt idx="3707">
                  <c:v>19980901</c:v>
                </c:pt>
                <c:pt idx="3708">
                  <c:v>19980902</c:v>
                </c:pt>
                <c:pt idx="3709">
                  <c:v>19980903</c:v>
                </c:pt>
                <c:pt idx="3710">
                  <c:v>19980904</c:v>
                </c:pt>
                <c:pt idx="3711">
                  <c:v>19980908</c:v>
                </c:pt>
                <c:pt idx="3712">
                  <c:v>19980909</c:v>
                </c:pt>
                <c:pt idx="3713">
                  <c:v>19980910</c:v>
                </c:pt>
                <c:pt idx="3714">
                  <c:v>19980911</c:v>
                </c:pt>
                <c:pt idx="3715">
                  <c:v>19980914</c:v>
                </c:pt>
                <c:pt idx="3716">
                  <c:v>19980915</c:v>
                </c:pt>
                <c:pt idx="3717">
                  <c:v>19980916</c:v>
                </c:pt>
                <c:pt idx="3718">
                  <c:v>19980917</c:v>
                </c:pt>
                <c:pt idx="3719">
                  <c:v>19980918</c:v>
                </c:pt>
                <c:pt idx="3720">
                  <c:v>19980921</c:v>
                </c:pt>
                <c:pt idx="3721">
                  <c:v>19980922</c:v>
                </c:pt>
                <c:pt idx="3722">
                  <c:v>19980923</c:v>
                </c:pt>
                <c:pt idx="3723">
                  <c:v>19980924</c:v>
                </c:pt>
                <c:pt idx="3724">
                  <c:v>19980925</c:v>
                </c:pt>
                <c:pt idx="3725">
                  <c:v>19980928</c:v>
                </c:pt>
                <c:pt idx="3726">
                  <c:v>19980929</c:v>
                </c:pt>
                <c:pt idx="3727">
                  <c:v>19980930</c:v>
                </c:pt>
                <c:pt idx="3728">
                  <c:v>19981001</c:v>
                </c:pt>
                <c:pt idx="3729">
                  <c:v>19981002</c:v>
                </c:pt>
                <c:pt idx="3730">
                  <c:v>19981005</c:v>
                </c:pt>
                <c:pt idx="3731">
                  <c:v>19981006</c:v>
                </c:pt>
                <c:pt idx="3732">
                  <c:v>19981007</c:v>
                </c:pt>
                <c:pt idx="3733">
                  <c:v>19981008</c:v>
                </c:pt>
                <c:pt idx="3734">
                  <c:v>19981009</c:v>
                </c:pt>
                <c:pt idx="3735">
                  <c:v>19981012</c:v>
                </c:pt>
                <c:pt idx="3736">
                  <c:v>19981013</c:v>
                </c:pt>
                <c:pt idx="3737">
                  <c:v>19981014</c:v>
                </c:pt>
                <c:pt idx="3738">
                  <c:v>19981015</c:v>
                </c:pt>
                <c:pt idx="3739">
                  <c:v>19981016</c:v>
                </c:pt>
                <c:pt idx="3740">
                  <c:v>19981019</c:v>
                </c:pt>
                <c:pt idx="3741">
                  <c:v>19981020</c:v>
                </c:pt>
                <c:pt idx="3742">
                  <c:v>19981021</c:v>
                </c:pt>
                <c:pt idx="3743">
                  <c:v>19981022</c:v>
                </c:pt>
                <c:pt idx="3744">
                  <c:v>19981023</c:v>
                </c:pt>
                <c:pt idx="3745">
                  <c:v>19981026</c:v>
                </c:pt>
                <c:pt idx="3746">
                  <c:v>19981027</c:v>
                </c:pt>
                <c:pt idx="3747">
                  <c:v>19981028</c:v>
                </c:pt>
                <c:pt idx="3748">
                  <c:v>19981029</c:v>
                </c:pt>
                <c:pt idx="3749">
                  <c:v>19981030</c:v>
                </c:pt>
                <c:pt idx="3750">
                  <c:v>19981102</c:v>
                </c:pt>
                <c:pt idx="3751">
                  <c:v>19981103</c:v>
                </c:pt>
                <c:pt idx="3752">
                  <c:v>19981104</c:v>
                </c:pt>
                <c:pt idx="3753">
                  <c:v>19981105</c:v>
                </c:pt>
                <c:pt idx="3754">
                  <c:v>19981106</c:v>
                </c:pt>
                <c:pt idx="3755">
                  <c:v>19981109</c:v>
                </c:pt>
                <c:pt idx="3756">
                  <c:v>19981110</c:v>
                </c:pt>
                <c:pt idx="3757">
                  <c:v>19981111</c:v>
                </c:pt>
                <c:pt idx="3758">
                  <c:v>19981112</c:v>
                </c:pt>
                <c:pt idx="3759">
                  <c:v>19981113</c:v>
                </c:pt>
                <c:pt idx="3760">
                  <c:v>19981116</c:v>
                </c:pt>
                <c:pt idx="3761">
                  <c:v>19981117</c:v>
                </c:pt>
                <c:pt idx="3762">
                  <c:v>19981118</c:v>
                </c:pt>
                <c:pt idx="3763">
                  <c:v>19981119</c:v>
                </c:pt>
                <c:pt idx="3764">
                  <c:v>19981120</c:v>
                </c:pt>
                <c:pt idx="3765">
                  <c:v>19981123</c:v>
                </c:pt>
                <c:pt idx="3766">
                  <c:v>19981124</c:v>
                </c:pt>
                <c:pt idx="3767">
                  <c:v>19981125</c:v>
                </c:pt>
                <c:pt idx="3768">
                  <c:v>19981127</c:v>
                </c:pt>
                <c:pt idx="3769">
                  <c:v>19981130</c:v>
                </c:pt>
                <c:pt idx="3770">
                  <c:v>19981201</c:v>
                </c:pt>
                <c:pt idx="3771">
                  <c:v>19981202</c:v>
                </c:pt>
                <c:pt idx="3772">
                  <c:v>19981203</c:v>
                </c:pt>
                <c:pt idx="3773">
                  <c:v>19981204</c:v>
                </c:pt>
                <c:pt idx="3774">
                  <c:v>19981207</c:v>
                </c:pt>
                <c:pt idx="3775">
                  <c:v>19981208</c:v>
                </c:pt>
                <c:pt idx="3776">
                  <c:v>19981209</c:v>
                </c:pt>
                <c:pt idx="3777">
                  <c:v>19981210</c:v>
                </c:pt>
                <c:pt idx="3778">
                  <c:v>19981211</c:v>
                </c:pt>
                <c:pt idx="3779">
                  <c:v>19981214</c:v>
                </c:pt>
                <c:pt idx="3780">
                  <c:v>19981215</c:v>
                </c:pt>
                <c:pt idx="3781">
                  <c:v>19981216</c:v>
                </c:pt>
                <c:pt idx="3782">
                  <c:v>19981217</c:v>
                </c:pt>
                <c:pt idx="3783">
                  <c:v>19981218</c:v>
                </c:pt>
                <c:pt idx="3784">
                  <c:v>19981221</c:v>
                </c:pt>
                <c:pt idx="3785">
                  <c:v>19981222</c:v>
                </c:pt>
                <c:pt idx="3786">
                  <c:v>19981223</c:v>
                </c:pt>
                <c:pt idx="3787">
                  <c:v>19981224</c:v>
                </c:pt>
                <c:pt idx="3788">
                  <c:v>19981228</c:v>
                </c:pt>
                <c:pt idx="3789">
                  <c:v>19981229</c:v>
                </c:pt>
                <c:pt idx="3790">
                  <c:v>19981230</c:v>
                </c:pt>
                <c:pt idx="3791">
                  <c:v>19981231</c:v>
                </c:pt>
                <c:pt idx="3792">
                  <c:v>19990104</c:v>
                </c:pt>
                <c:pt idx="3793">
                  <c:v>19990105</c:v>
                </c:pt>
                <c:pt idx="3794">
                  <c:v>19990106</c:v>
                </c:pt>
                <c:pt idx="3795">
                  <c:v>19990107</c:v>
                </c:pt>
                <c:pt idx="3796">
                  <c:v>19990108</c:v>
                </c:pt>
                <c:pt idx="3797">
                  <c:v>19990111</c:v>
                </c:pt>
                <c:pt idx="3798">
                  <c:v>19990112</c:v>
                </c:pt>
                <c:pt idx="3799">
                  <c:v>19990113</c:v>
                </c:pt>
                <c:pt idx="3800">
                  <c:v>19990114</c:v>
                </c:pt>
                <c:pt idx="3801">
                  <c:v>19990115</c:v>
                </c:pt>
                <c:pt idx="3802">
                  <c:v>19990119</c:v>
                </c:pt>
                <c:pt idx="3803">
                  <c:v>19990120</c:v>
                </c:pt>
                <c:pt idx="3804">
                  <c:v>19990121</c:v>
                </c:pt>
                <c:pt idx="3805">
                  <c:v>19990122</c:v>
                </c:pt>
                <c:pt idx="3806">
                  <c:v>19990125</c:v>
                </c:pt>
                <c:pt idx="3807">
                  <c:v>19990126</c:v>
                </c:pt>
                <c:pt idx="3808">
                  <c:v>19990127</c:v>
                </c:pt>
                <c:pt idx="3809">
                  <c:v>19990128</c:v>
                </c:pt>
                <c:pt idx="3810">
                  <c:v>19990129</c:v>
                </c:pt>
                <c:pt idx="3811">
                  <c:v>19990201</c:v>
                </c:pt>
                <c:pt idx="3812">
                  <c:v>19990202</c:v>
                </c:pt>
                <c:pt idx="3813">
                  <c:v>19990203</c:v>
                </c:pt>
                <c:pt idx="3814">
                  <c:v>19990204</c:v>
                </c:pt>
                <c:pt idx="3815">
                  <c:v>19990205</c:v>
                </c:pt>
                <c:pt idx="3816">
                  <c:v>19990208</c:v>
                </c:pt>
                <c:pt idx="3817">
                  <c:v>19990209</c:v>
                </c:pt>
                <c:pt idx="3818">
                  <c:v>19990210</c:v>
                </c:pt>
                <c:pt idx="3819">
                  <c:v>19990211</c:v>
                </c:pt>
                <c:pt idx="3820">
                  <c:v>19990212</c:v>
                </c:pt>
                <c:pt idx="3821">
                  <c:v>19990216</c:v>
                </c:pt>
                <c:pt idx="3822">
                  <c:v>19990217</c:v>
                </c:pt>
                <c:pt idx="3823">
                  <c:v>19990218</c:v>
                </c:pt>
                <c:pt idx="3824">
                  <c:v>19990219</c:v>
                </c:pt>
                <c:pt idx="3825">
                  <c:v>19990222</c:v>
                </c:pt>
                <c:pt idx="3826">
                  <c:v>19990223</c:v>
                </c:pt>
                <c:pt idx="3827">
                  <c:v>19990224</c:v>
                </c:pt>
                <c:pt idx="3828">
                  <c:v>19990225</c:v>
                </c:pt>
                <c:pt idx="3829">
                  <c:v>19990226</c:v>
                </c:pt>
                <c:pt idx="3830">
                  <c:v>19990301</c:v>
                </c:pt>
                <c:pt idx="3831">
                  <c:v>19990302</c:v>
                </c:pt>
                <c:pt idx="3832">
                  <c:v>19990303</c:v>
                </c:pt>
                <c:pt idx="3833">
                  <c:v>19990304</c:v>
                </c:pt>
                <c:pt idx="3834">
                  <c:v>19990305</c:v>
                </c:pt>
                <c:pt idx="3835">
                  <c:v>19990308</c:v>
                </c:pt>
                <c:pt idx="3836">
                  <c:v>19990309</c:v>
                </c:pt>
                <c:pt idx="3837">
                  <c:v>19990310</c:v>
                </c:pt>
                <c:pt idx="3838">
                  <c:v>19990311</c:v>
                </c:pt>
                <c:pt idx="3839">
                  <c:v>19990312</c:v>
                </c:pt>
                <c:pt idx="3840">
                  <c:v>19990315</c:v>
                </c:pt>
                <c:pt idx="3841">
                  <c:v>19990316</c:v>
                </c:pt>
                <c:pt idx="3842">
                  <c:v>19990317</c:v>
                </c:pt>
                <c:pt idx="3843">
                  <c:v>19990318</c:v>
                </c:pt>
                <c:pt idx="3844">
                  <c:v>19990319</c:v>
                </c:pt>
                <c:pt idx="3845">
                  <c:v>19990322</c:v>
                </c:pt>
                <c:pt idx="3846">
                  <c:v>19990323</c:v>
                </c:pt>
                <c:pt idx="3847">
                  <c:v>19990324</c:v>
                </c:pt>
                <c:pt idx="3848">
                  <c:v>19990325</c:v>
                </c:pt>
                <c:pt idx="3849">
                  <c:v>19990326</c:v>
                </c:pt>
                <c:pt idx="3850">
                  <c:v>19990329</c:v>
                </c:pt>
                <c:pt idx="3851">
                  <c:v>19990330</c:v>
                </c:pt>
                <c:pt idx="3852">
                  <c:v>19990331</c:v>
                </c:pt>
                <c:pt idx="3853">
                  <c:v>19990401</c:v>
                </c:pt>
                <c:pt idx="3854">
                  <c:v>19990405</c:v>
                </c:pt>
                <c:pt idx="3855">
                  <c:v>19990406</c:v>
                </c:pt>
                <c:pt idx="3856">
                  <c:v>19990407</c:v>
                </c:pt>
                <c:pt idx="3857">
                  <c:v>19990408</c:v>
                </c:pt>
                <c:pt idx="3858">
                  <c:v>19990409</c:v>
                </c:pt>
                <c:pt idx="3859">
                  <c:v>19990412</c:v>
                </c:pt>
                <c:pt idx="3860">
                  <c:v>19990413</c:v>
                </c:pt>
                <c:pt idx="3861">
                  <c:v>19990414</c:v>
                </c:pt>
                <c:pt idx="3862">
                  <c:v>19990415</c:v>
                </c:pt>
                <c:pt idx="3863">
                  <c:v>19990416</c:v>
                </c:pt>
                <c:pt idx="3864">
                  <c:v>19990419</c:v>
                </c:pt>
                <c:pt idx="3865">
                  <c:v>19990420</c:v>
                </c:pt>
                <c:pt idx="3866">
                  <c:v>19990421</c:v>
                </c:pt>
                <c:pt idx="3867">
                  <c:v>19990422</c:v>
                </c:pt>
                <c:pt idx="3868">
                  <c:v>19990423</c:v>
                </c:pt>
                <c:pt idx="3869">
                  <c:v>19990426</c:v>
                </c:pt>
                <c:pt idx="3870">
                  <c:v>19990427</c:v>
                </c:pt>
                <c:pt idx="3871">
                  <c:v>19990428</c:v>
                </c:pt>
                <c:pt idx="3872">
                  <c:v>19990429</c:v>
                </c:pt>
                <c:pt idx="3873">
                  <c:v>19990430</c:v>
                </c:pt>
                <c:pt idx="3874">
                  <c:v>19990503</c:v>
                </c:pt>
                <c:pt idx="3875">
                  <c:v>19990504</c:v>
                </c:pt>
                <c:pt idx="3876">
                  <c:v>19990505</c:v>
                </c:pt>
                <c:pt idx="3877">
                  <c:v>19990506</c:v>
                </c:pt>
                <c:pt idx="3878">
                  <c:v>19990507</c:v>
                </c:pt>
                <c:pt idx="3879">
                  <c:v>19990510</c:v>
                </c:pt>
                <c:pt idx="3880">
                  <c:v>19990511</c:v>
                </c:pt>
                <c:pt idx="3881">
                  <c:v>19990512</c:v>
                </c:pt>
                <c:pt idx="3882">
                  <c:v>19990513</c:v>
                </c:pt>
                <c:pt idx="3883">
                  <c:v>19990514</c:v>
                </c:pt>
                <c:pt idx="3884">
                  <c:v>19990517</c:v>
                </c:pt>
                <c:pt idx="3885">
                  <c:v>19990518</c:v>
                </c:pt>
                <c:pt idx="3886">
                  <c:v>19990519</c:v>
                </c:pt>
                <c:pt idx="3887">
                  <c:v>19990520</c:v>
                </c:pt>
                <c:pt idx="3888">
                  <c:v>19990521</c:v>
                </c:pt>
                <c:pt idx="3889">
                  <c:v>19990524</c:v>
                </c:pt>
                <c:pt idx="3890">
                  <c:v>19990525</c:v>
                </c:pt>
                <c:pt idx="3891">
                  <c:v>19990526</c:v>
                </c:pt>
                <c:pt idx="3892">
                  <c:v>19990527</c:v>
                </c:pt>
                <c:pt idx="3893">
                  <c:v>19990528</c:v>
                </c:pt>
                <c:pt idx="3894">
                  <c:v>19990601</c:v>
                </c:pt>
                <c:pt idx="3895">
                  <c:v>19990602</c:v>
                </c:pt>
                <c:pt idx="3896">
                  <c:v>19990603</c:v>
                </c:pt>
                <c:pt idx="3897">
                  <c:v>19990604</c:v>
                </c:pt>
                <c:pt idx="3898">
                  <c:v>19990607</c:v>
                </c:pt>
                <c:pt idx="3899">
                  <c:v>19990608</c:v>
                </c:pt>
                <c:pt idx="3900">
                  <c:v>19990609</c:v>
                </c:pt>
                <c:pt idx="3901">
                  <c:v>19990610</c:v>
                </c:pt>
                <c:pt idx="3902">
                  <c:v>19990611</c:v>
                </c:pt>
                <c:pt idx="3903">
                  <c:v>19990614</c:v>
                </c:pt>
                <c:pt idx="3904">
                  <c:v>19990615</c:v>
                </c:pt>
                <c:pt idx="3905">
                  <c:v>19990616</c:v>
                </c:pt>
                <c:pt idx="3906">
                  <c:v>19990617</c:v>
                </c:pt>
                <c:pt idx="3907">
                  <c:v>19990618</c:v>
                </c:pt>
                <c:pt idx="3908">
                  <c:v>19990621</c:v>
                </c:pt>
                <c:pt idx="3909">
                  <c:v>19990622</c:v>
                </c:pt>
                <c:pt idx="3910">
                  <c:v>19990623</c:v>
                </c:pt>
                <c:pt idx="3911">
                  <c:v>19990624</c:v>
                </c:pt>
                <c:pt idx="3912">
                  <c:v>19990625</c:v>
                </c:pt>
                <c:pt idx="3913">
                  <c:v>19990628</c:v>
                </c:pt>
                <c:pt idx="3914">
                  <c:v>19990629</c:v>
                </c:pt>
                <c:pt idx="3915">
                  <c:v>19990630</c:v>
                </c:pt>
                <c:pt idx="3916">
                  <c:v>19990701</c:v>
                </c:pt>
                <c:pt idx="3917">
                  <c:v>19990702</c:v>
                </c:pt>
                <c:pt idx="3918">
                  <c:v>19990706</c:v>
                </c:pt>
                <c:pt idx="3919">
                  <c:v>19990707</c:v>
                </c:pt>
                <c:pt idx="3920">
                  <c:v>19990708</c:v>
                </c:pt>
                <c:pt idx="3921">
                  <c:v>19990709</c:v>
                </c:pt>
                <c:pt idx="3922">
                  <c:v>19990712</c:v>
                </c:pt>
                <c:pt idx="3923">
                  <c:v>19990713</c:v>
                </c:pt>
                <c:pt idx="3924">
                  <c:v>19990714</c:v>
                </c:pt>
                <c:pt idx="3925">
                  <c:v>19990715</c:v>
                </c:pt>
                <c:pt idx="3926">
                  <c:v>19990716</c:v>
                </c:pt>
                <c:pt idx="3927">
                  <c:v>19990719</c:v>
                </c:pt>
                <c:pt idx="3928">
                  <c:v>19990720</c:v>
                </c:pt>
                <c:pt idx="3929">
                  <c:v>19990721</c:v>
                </c:pt>
                <c:pt idx="3930">
                  <c:v>19990722</c:v>
                </c:pt>
                <c:pt idx="3931">
                  <c:v>19990723</c:v>
                </c:pt>
                <c:pt idx="3932">
                  <c:v>19990726</c:v>
                </c:pt>
                <c:pt idx="3933">
                  <c:v>19990727</c:v>
                </c:pt>
                <c:pt idx="3934">
                  <c:v>19990728</c:v>
                </c:pt>
                <c:pt idx="3935">
                  <c:v>19990729</c:v>
                </c:pt>
                <c:pt idx="3936">
                  <c:v>19990730</c:v>
                </c:pt>
                <c:pt idx="3937">
                  <c:v>19990802</c:v>
                </c:pt>
                <c:pt idx="3938">
                  <c:v>19990803</c:v>
                </c:pt>
                <c:pt idx="3939">
                  <c:v>19990804</c:v>
                </c:pt>
                <c:pt idx="3940">
                  <c:v>19990805</c:v>
                </c:pt>
                <c:pt idx="3941">
                  <c:v>19990806</c:v>
                </c:pt>
                <c:pt idx="3942">
                  <c:v>19990809</c:v>
                </c:pt>
                <c:pt idx="3943">
                  <c:v>19990810</c:v>
                </c:pt>
                <c:pt idx="3944">
                  <c:v>19990811</c:v>
                </c:pt>
                <c:pt idx="3945">
                  <c:v>19990812</c:v>
                </c:pt>
                <c:pt idx="3946">
                  <c:v>19990813</c:v>
                </c:pt>
                <c:pt idx="3947">
                  <c:v>19990816</c:v>
                </c:pt>
                <c:pt idx="3948">
                  <c:v>19990817</c:v>
                </c:pt>
                <c:pt idx="3949">
                  <c:v>19990818</c:v>
                </c:pt>
                <c:pt idx="3950">
                  <c:v>19990819</c:v>
                </c:pt>
                <c:pt idx="3951">
                  <c:v>19990820</c:v>
                </c:pt>
                <c:pt idx="3952">
                  <c:v>19990823</c:v>
                </c:pt>
                <c:pt idx="3953">
                  <c:v>19990824</c:v>
                </c:pt>
                <c:pt idx="3954">
                  <c:v>19990825</c:v>
                </c:pt>
                <c:pt idx="3955">
                  <c:v>19990826</c:v>
                </c:pt>
                <c:pt idx="3956">
                  <c:v>19990827</c:v>
                </c:pt>
                <c:pt idx="3957">
                  <c:v>19990830</c:v>
                </c:pt>
                <c:pt idx="3958">
                  <c:v>19990831</c:v>
                </c:pt>
                <c:pt idx="3959">
                  <c:v>19990901</c:v>
                </c:pt>
                <c:pt idx="3960">
                  <c:v>19990902</c:v>
                </c:pt>
                <c:pt idx="3961">
                  <c:v>19990903</c:v>
                </c:pt>
                <c:pt idx="3962">
                  <c:v>19990907</c:v>
                </c:pt>
                <c:pt idx="3963">
                  <c:v>19990908</c:v>
                </c:pt>
                <c:pt idx="3964">
                  <c:v>19990909</c:v>
                </c:pt>
                <c:pt idx="3965">
                  <c:v>19990910</c:v>
                </c:pt>
                <c:pt idx="3966">
                  <c:v>19990913</c:v>
                </c:pt>
                <c:pt idx="3967">
                  <c:v>19990914</c:v>
                </c:pt>
                <c:pt idx="3968">
                  <c:v>19990915</c:v>
                </c:pt>
                <c:pt idx="3969">
                  <c:v>19990916</c:v>
                </c:pt>
                <c:pt idx="3970">
                  <c:v>19990917</c:v>
                </c:pt>
                <c:pt idx="3971">
                  <c:v>19990920</c:v>
                </c:pt>
                <c:pt idx="3972">
                  <c:v>19990921</c:v>
                </c:pt>
                <c:pt idx="3973">
                  <c:v>19990922</c:v>
                </c:pt>
                <c:pt idx="3974">
                  <c:v>19990923</c:v>
                </c:pt>
                <c:pt idx="3975">
                  <c:v>19990924</c:v>
                </c:pt>
                <c:pt idx="3976">
                  <c:v>19990927</c:v>
                </c:pt>
                <c:pt idx="3977">
                  <c:v>19990928</c:v>
                </c:pt>
                <c:pt idx="3978">
                  <c:v>19990929</c:v>
                </c:pt>
                <c:pt idx="3979">
                  <c:v>19990930</c:v>
                </c:pt>
                <c:pt idx="3980">
                  <c:v>19991001</c:v>
                </c:pt>
                <c:pt idx="3981">
                  <c:v>19991004</c:v>
                </c:pt>
                <c:pt idx="3982">
                  <c:v>19991005</c:v>
                </c:pt>
                <c:pt idx="3983">
                  <c:v>19991006</c:v>
                </c:pt>
                <c:pt idx="3984">
                  <c:v>19991007</c:v>
                </c:pt>
                <c:pt idx="3985">
                  <c:v>19991008</c:v>
                </c:pt>
                <c:pt idx="3986">
                  <c:v>19991011</c:v>
                </c:pt>
                <c:pt idx="3987">
                  <c:v>19991012</c:v>
                </c:pt>
                <c:pt idx="3988">
                  <c:v>19991013</c:v>
                </c:pt>
                <c:pt idx="3989">
                  <c:v>19991014</c:v>
                </c:pt>
                <c:pt idx="3990">
                  <c:v>19991015</c:v>
                </c:pt>
                <c:pt idx="3991">
                  <c:v>19991018</c:v>
                </c:pt>
                <c:pt idx="3992">
                  <c:v>19991019</c:v>
                </c:pt>
                <c:pt idx="3993">
                  <c:v>19991020</c:v>
                </c:pt>
                <c:pt idx="3994">
                  <c:v>19991021</c:v>
                </c:pt>
                <c:pt idx="3995">
                  <c:v>19991022</c:v>
                </c:pt>
                <c:pt idx="3996">
                  <c:v>19991025</c:v>
                </c:pt>
                <c:pt idx="3997">
                  <c:v>19991026</c:v>
                </c:pt>
                <c:pt idx="3998">
                  <c:v>19991027</c:v>
                </c:pt>
                <c:pt idx="3999">
                  <c:v>19991028</c:v>
                </c:pt>
                <c:pt idx="4000">
                  <c:v>19991029</c:v>
                </c:pt>
                <c:pt idx="4001">
                  <c:v>19991101</c:v>
                </c:pt>
                <c:pt idx="4002">
                  <c:v>19991102</c:v>
                </c:pt>
                <c:pt idx="4003">
                  <c:v>19991103</c:v>
                </c:pt>
                <c:pt idx="4004">
                  <c:v>19991104</c:v>
                </c:pt>
                <c:pt idx="4005">
                  <c:v>19991105</c:v>
                </c:pt>
                <c:pt idx="4006">
                  <c:v>19991108</c:v>
                </c:pt>
                <c:pt idx="4007">
                  <c:v>19991109</c:v>
                </c:pt>
                <c:pt idx="4008">
                  <c:v>19991110</c:v>
                </c:pt>
                <c:pt idx="4009">
                  <c:v>19991111</c:v>
                </c:pt>
                <c:pt idx="4010">
                  <c:v>19991112</c:v>
                </c:pt>
                <c:pt idx="4011">
                  <c:v>19991115</c:v>
                </c:pt>
                <c:pt idx="4012">
                  <c:v>19991116</c:v>
                </c:pt>
                <c:pt idx="4013">
                  <c:v>19991117</c:v>
                </c:pt>
                <c:pt idx="4014">
                  <c:v>19991118</c:v>
                </c:pt>
                <c:pt idx="4015">
                  <c:v>19991119</c:v>
                </c:pt>
                <c:pt idx="4016">
                  <c:v>19991122</c:v>
                </c:pt>
                <c:pt idx="4017">
                  <c:v>19991123</c:v>
                </c:pt>
                <c:pt idx="4018">
                  <c:v>19991124</c:v>
                </c:pt>
                <c:pt idx="4019">
                  <c:v>19991126</c:v>
                </c:pt>
                <c:pt idx="4020">
                  <c:v>19991129</c:v>
                </c:pt>
                <c:pt idx="4021">
                  <c:v>19991130</c:v>
                </c:pt>
                <c:pt idx="4022">
                  <c:v>19991201</c:v>
                </c:pt>
                <c:pt idx="4023">
                  <c:v>19991202</c:v>
                </c:pt>
                <c:pt idx="4024">
                  <c:v>19991203</c:v>
                </c:pt>
                <c:pt idx="4025">
                  <c:v>19991206</c:v>
                </c:pt>
                <c:pt idx="4026">
                  <c:v>19991207</c:v>
                </c:pt>
                <c:pt idx="4027">
                  <c:v>19991208</c:v>
                </c:pt>
                <c:pt idx="4028">
                  <c:v>19991209</c:v>
                </c:pt>
                <c:pt idx="4029">
                  <c:v>19991210</c:v>
                </c:pt>
                <c:pt idx="4030">
                  <c:v>19991213</c:v>
                </c:pt>
                <c:pt idx="4031">
                  <c:v>19991214</c:v>
                </c:pt>
                <c:pt idx="4032">
                  <c:v>19991215</c:v>
                </c:pt>
                <c:pt idx="4033">
                  <c:v>19991216</c:v>
                </c:pt>
                <c:pt idx="4034">
                  <c:v>19991217</c:v>
                </c:pt>
                <c:pt idx="4035">
                  <c:v>19991220</c:v>
                </c:pt>
                <c:pt idx="4036">
                  <c:v>19991221</c:v>
                </c:pt>
                <c:pt idx="4037">
                  <c:v>19991222</c:v>
                </c:pt>
                <c:pt idx="4038">
                  <c:v>19991223</c:v>
                </c:pt>
                <c:pt idx="4039">
                  <c:v>19991227</c:v>
                </c:pt>
                <c:pt idx="4040">
                  <c:v>19991228</c:v>
                </c:pt>
                <c:pt idx="4041">
                  <c:v>19991229</c:v>
                </c:pt>
                <c:pt idx="4042">
                  <c:v>19991230</c:v>
                </c:pt>
                <c:pt idx="4043">
                  <c:v>19991231</c:v>
                </c:pt>
                <c:pt idx="4044">
                  <c:v>20000103</c:v>
                </c:pt>
                <c:pt idx="4045">
                  <c:v>20000104</c:v>
                </c:pt>
                <c:pt idx="4046">
                  <c:v>20000105</c:v>
                </c:pt>
                <c:pt idx="4047">
                  <c:v>20000106</c:v>
                </c:pt>
                <c:pt idx="4048">
                  <c:v>20000107</c:v>
                </c:pt>
                <c:pt idx="4049">
                  <c:v>20000110</c:v>
                </c:pt>
                <c:pt idx="4050">
                  <c:v>20000111</c:v>
                </c:pt>
                <c:pt idx="4051">
                  <c:v>20000112</c:v>
                </c:pt>
                <c:pt idx="4052">
                  <c:v>20000113</c:v>
                </c:pt>
                <c:pt idx="4053">
                  <c:v>20000114</c:v>
                </c:pt>
                <c:pt idx="4054">
                  <c:v>20000118</c:v>
                </c:pt>
                <c:pt idx="4055">
                  <c:v>20000119</c:v>
                </c:pt>
                <c:pt idx="4056">
                  <c:v>20000120</c:v>
                </c:pt>
                <c:pt idx="4057">
                  <c:v>20000121</c:v>
                </c:pt>
                <c:pt idx="4058">
                  <c:v>20000124</c:v>
                </c:pt>
                <c:pt idx="4059">
                  <c:v>20000125</c:v>
                </c:pt>
                <c:pt idx="4060">
                  <c:v>20000126</c:v>
                </c:pt>
                <c:pt idx="4061">
                  <c:v>20000127</c:v>
                </c:pt>
                <c:pt idx="4062">
                  <c:v>20000128</c:v>
                </c:pt>
                <c:pt idx="4063">
                  <c:v>20000131</c:v>
                </c:pt>
                <c:pt idx="4064">
                  <c:v>20000201</c:v>
                </c:pt>
                <c:pt idx="4065">
                  <c:v>20000202</c:v>
                </c:pt>
                <c:pt idx="4066">
                  <c:v>20000203</c:v>
                </c:pt>
                <c:pt idx="4067">
                  <c:v>20000204</c:v>
                </c:pt>
                <c:pt idx="4068">
                  <c:v>20000207</c:v>
                </c:pt>
                <c:pt idx="4069">
                  <c:v>20000208</c:v>
                </c:pt>
                <c:pt idx="4070">
                  <c:v>20000209</c:v>
                </c:pt>
                <c:pt idx="4071">
                  <c:v>20000210</c:v>
                </c:pt>
                <c:pt idx="4072">
                  <c:v>20000211</c:v>
                </c:pt>
                <c:pt idx="4073">
                  <c:v>20000214</c:v>
                </c:pt>
                <c:pt idx="4074">
                  <c:v>20000215</c:v>
                </c:pt>
                <c:pt idx="4075">
                  <c:v>20000216</c:v>
                </c:pt>
                <c:pt idx="4076">
                  <c:v>20000217</c:v>
                </c:pt>
                <c:pt idx="4077">
                  <c:v>20000218</c:v>
                </c:pt>
                <c:pt idx="4078">
                  <c:v>20000222</c:v>
                </c:pt>
                <c:pt idx="4079">
                  <c:v>20000223</c:v>
                </c:pt>
                <c:pt idx="4080">
                  <c:v>20000224</c:v>
                </c:pt>
                <c:pt idx="4081">
                  <c:v>20000225</c:v>
                </c:pt>
                <c:pt idx="4082">
                  <c:v>20000228</c:v>
                </c:pt>
                <c:pt idx="4083">
                  <c:v>20000229</c:v>
                </c:pt>
                <c:pt idx="4084">
                  <c:v>20000301</c:v>
                </c:pt>
                <c:pt idx="4085">
                  <c:v>20000302</c:v>
                </c:pt>
                <c:pt idx="4086">
                  <c:v>20000303</c:v>
                </c:pt>
                <c:pt idx="4087">
                  <c:v>20000306</c:v>
                </c:pt>
                <c:pt idx="4088">
                  <c:v>20000307</c:v>
                </c:pt>
                <c:pt idx="4089">
                  <c:v>20000308</c:v>
                </c:pt>
                <c:pt idx="4090">
                  <c:v>20000309</c:v>
                </c:pt>
                <c:pt idx="4091">
                  <c:v>20000310</c:v>
                </c:pt>
                <c:pt idx="4092">
                  <c:v>20000313</c:v>
                </c:pt>
                <c:pt idx="4093">
                  <c:v>20000314</c:v>
                </c:pt>
                <c:pt idx="4094">
                  <c:v>20000315</c:v>
                </c:pt>
                <c:pt idx="4095">
                  <c:v>20000316</c:v>
                </c:pt>
                <c:pt idx="4096">
                  <c:v>20000317</c:v>
                </c:pt>
                <c:pt idx="4097">
                  <c:v>20000320</c:v>
                </c:pt>
                <c:pt idx="4098">
                  <c:v>20000321</c:v>
                </c:pt>
                <c:pt idx="4099">
                  <c:v>20000322</c:v>
                </c:pt>
                <c:pt idx="4100">
                  <c:v>20000323</c:v>
                </c:pt>
                <c:pt idx="4101">
                  <c:v>20000324</c:v>
                </c:pt>
                <c:pt idx="4102">
                  <c:v>20000327</c:v>
                </c:pt>
                <c:pt idx="4103">
                  <c:v>20000328</c:v>
                </c:pt>
                <c:pt idx="4104">
                  <c:v>20000329</c:v>
                </c:pt>
                <c:pt idx="4105">
                  <c:v>20000330</c:v>
                </c:pt>
                <c:pt idx="4106">
                  <c:v>20000331</c:v>
                </c:pt>
                <c:pt idx="4107">
                  <c:v>20000403</c:v>
                </c:pt>
                <c:pt idx="4108">
                  <c:v>20000404</c:v>
                </c:pt>
                <c:pt idx="4109">
                  <c:v>20000405</c:v>
                </c:pt>
                <c:pt idx="4110">
                  <c:v>20000406</c:v>
                </c:pt>
                <c:pt idx="4111">
                  <c:v>20000407</c:v>
                </c:pt>
                <c:pt idx="4112">
                  <c:v>20000410</c:v>
                </c:pt>
                <c:pt idx="4113">
                  <c:v>20000411</c:v>
                </c:pt>
                <c:pt idx="4114">
                  <c:v>20000412</c:v>
                </c:pt>
                <c:pt idx="4115">
                  <c:v>20000413</c:v>
                </c:pt>
                <c:pt idx="4116">
                  <c:v>20000414</c:v>
                </c:pt>
                <c:pt idx="4117">
                  <c:v>20000417</c:v>
                </c:pt>
                <c:pt idx="4118">
                  <c:v>20000418</c:v>
                </c:pt>
                <c:pt idx="4119">
                  <c:v>20000419</c:v>
                </c:pt>
                <c:pt idx="4120">
                  <c:v>20000420</c:v>
                </c:pt>
                <c:pt idx="4121">
                  <c:v>20000424</c:v>
                </c:pt>
                <c:pt idx="4122">
                  <c:v>20000425</c:v>
                </c:pt>
                <c:pt idx="4123">
                  <c:v>20000426</c:v>
                </c:pt>
                <c:pt idx="4124">
                  <c:v>20000427</c:v>
                </c:pt>
                <c:pt idx="4125">
                  <c:v>20000428</c:v>
                </c:pt>
                <c:pt idx="4126">
                  <c:v>20000501</c:v>
                </c:pt>
                <c:pt idx="4127">
                  <c:v>20000502</c:v>
                </c:pt>
                <c:pt idx="4128">
                  <c:v>20000503</c:v>
                </c:pt>
                <c:pt idx="4129">
                  <c:v>20000504</c:v>
                </c:pt>
                <c:pt idx="4130">
                  <c:v>20000505</c:v>
                </c:pt>
                <c:pt idx="4131">
                  <c:v>20000508</c:v>
                </c:pt>
                <c:pt idx="4132">
                  <c:v>20000509</c:v>
                </c:pt>
                <c:pt idx="4133">
                  <c:v>20000510</c:v>
                </c:pt>
                <c:pt idx="4134">
                  <c:v>20000511</c:v>
                </c:pt>
                <c:pt idx="4135">
                  <c:v>20000512</c:v>
                </c:pt>
                <c:pt idx="4136">
                  <c:v>20000515</c:v>
                </c:pt>
                <c:pt idx="4137">
                  <c:v>20000516</c:v>
                </c:pt>
                <c:pt idx="4138">
                  <c:v>20000517</c:v>
                </c:pt>
                <c:pt idx="4139">
                  <c:v>20000518</c:v>
                </c:pt>
                <c:pt idx="4140">
                  <c:v>20000519</c:v>
                </c:pt>
                <c:pt idx="4141">
                  <c:v>20000522</c:v>
                </c:pt>
                <c:pt idx="4142">
                  <c:v>20000523</c:v>
                </c:pt>
                <c:pt idx="4143">
                  <c:v>20000524</c:v>
                </c:pt>
                <c:pt idx="4144">
                  <c:v>20000525</c:v>
                </c:pt>
                <c:pt idx="4145">
                  <c:v>20000526</c:v>
                </c:pt>
                <c:pt idx="4146">
                  <c:v>20000530</c:v>
                </c:pt>
                <c:pt idx="4147">
                  <c:v>20000531</c:v>
                </c:pt>
                <c:pt idx="4148">
                  <c:v>20000601</c:v>
                </c:pt>
                <c:pt idx="4149">
                  <c:v>20000602</c:v>
                </c:pt>
                <c:pt idx="4150">
                  <c:v>20000605</c:v>
                </c:pt>
                <c:pt idx="4151">
                  <c:v>20000606</c:v>
                </c:pt>
                <c:pt idx="4152">
                  <c:v>20000607</c:v>
                </c:pt>
                <c:pt idx="4153">
                  <c:v>20000608</c:v>
                </c:pt>
                <c:pt idx="4154">
                  <c:v>20000609</c:v>
                </c:pt>
                <c:pt idx="4155">
                  <c:v>20000612</c:v>
                </c:pt>
                <c:pt idx="4156">
                  <c:v>20000613</c:v>
                </c:pt>
                <c:pt idx="4157">
                  <c:v>20000614</c:v>
                </c:pt>
                <c:pt idx="4158">
                  <c:v>20000615</c:v>
                </c:pt>
                <c:pt idx="4159">
                  <c:v>20000616</c:v>
                </c:pt>
                <c:pt idx="4160">
                  <c:v>20000619</c:v>
                </c:pt>
                <c:pt idx="4161">
                  <c:v>20000620</c:v>
                </c:pt>
                <c:pt idx="4162">
                  <c:v>20000621</c:v>
                </c:pt>
                <c:pt idx="4163">
                  <c:v>20000622</c:v>
                </c:pt>
                <c:pt idx="4164">
                  <c:v>20000623</c:v>
                </c:pt>
                <c:pt idx="4165">
                  <c:v>20000626</c:v>
                </c:pt>
                <c:pt idx="4166">
                  <c:v>20000627</c:v>
                </c:pt>
                <c:pt idx="4167">
                  <c:v>20000628</c:v>
                </c:pt>
                <c:pt idx="4168">
                  <c:v>20000629</c:v>
                </c:pt>
                <c:pt idx="4169">
                  <c:v>20000630</c:v>
                </c:pt>
                <c:pt idx="4170">
                  <c:v>20000703</c:v>
                </c:pt>
                <c:pt idx="4171">
                  <c:v>20000705</c:v>
                </c:pt>
                <c:pt idx="4172">
                  <c:v>20000706</c:v>
                </c:pt>
                <c:pt idx="4173">
                  <c:v>20000707</c:v>
                </c:pt>
                <c:pt idx="4174">
                  <c:v>20000710</c:v>
                </c:pt>
                <c:pt idx="4175">
                  <c:v>20000711</c:v>
                </c:pt>
                <c:pt idx="4176">
                  <c:v>20000712</c:v>
                </c:pt>
                <c:pt idx="4177">
                  <c:v>20000713</c:v>
                </c:pt>
                <c:pt idx="4178">
                  <c:v>20000714</c:v>
                </c:pt>
                <c:pt idx="4179">
                  <c:v>20000717</c:v>
                </c:pt>
                <c:pt idx="4180">
                  <c:v>20000718</c:v>
                </c:pt>
                <c:pt idx="4181">
                  <c:v>20000719</c:v>
                </c:pt>
                <c:pt idx="4182">
                  <c:v>20000720</c:v>
                </c:pt>
                <c:pt idx="4183">
                  <c:v>20000721</c:v>
                </c:pt>
                <c:pt idx="4184">
                  <c:v>20000724</c:v>
                </c:pt>
                <c:pt idx="4185">
                  <c:v>20000725</c:v>
                </c:pt>
                <c:pt idx="4186">
                  <c:v>20000726</c:v>
                </c:pt>
                <c:pt idx="4187">
                  <c:v>20000727</c:v>
                </c:pt>
                <c:pt idx="4188">
                  <c:v>20000728</c:v>
                </c:pt>
                <c:pt idx="4189">
                  <c:v>20000731</c:v>
                </c:pt>
                <c:pt idx="4190">
                  <c:v>20000801</c:v>
                </c:pt>
                <c:pt idx="4191">
                  <c:v>20000802</c:v>
                </c:pt>
                <c:pt idx="4192">
                  <c:v>20000803</c:v>
                </c:pt>
                <c:pt idx="4193">
                  <c:v>20000804</c:v>
                </c:pt>
                <c:pt idx="4194">
                  <c:v>20000807</c:v>
                </c:pt>
                <c:pt idx="4195">
                  <c:v>20000808</c:v>
                </c:pt>
                <c:pt idx="4196">
                  <c:v>20000809</c:v>
                </c:pt>
                <c:pt idx="4197">
                  <c:v>20000810</c:v>
                </c:pt>
                <c:pt idx="4198">
                  <c:v>20000811</c:v>
                </c:pt>
                <c:pt idx="4199">
                  <c:v>20000814</c:v>
                </c:pt>
                <c:pt idx="4200">
                  <c:v>20000815</c:v>
                </c:pt>
                <c:pt idx="4201">
                  <c:v>20000816</c:v>
                </c:pt>
                <c:pt idx="4202">
                  <c:v>20000817</c:v>
                </c:pt>
                <c:pt idx="4203">
                  <c:v>20000818</c:v>
                </c:pt>
                <c:pt idx="4204">
                  <c:v>20000821</c:v>
                </c:pt>
                <c:pt idx="4205">
                  <c:v>20000822</c:v>
                </c:pt>
                <c:pt idx="4206">
                  <c:v>20000823</c:v>
                </c:pt>
                <c:pt idx="4207">
                  <c:v>20000824</c:v>
                </c:pt>
                <c:pt idx="4208">
                  <c:v>20000825</c:v>
                </c:pt>
                <c:pt idx="4209">
                  <c:v>20000828</c:v>
                </c:pt>
                <c:pt idx="4210">
                  <c:v>20000829</c:v>
                </c:pt>
                <c:pt idx="4211">
                  <c:v>20000830</c:v>
                </c:pt>
                <c:pt idx="4212">
                  <c:v>20000831</c:v>
                </c:pt>
                <c:pt idx="4213">
                  <c:v>20000901</c:v>
                </c:pt>
                <c:pt idx="4214">
                  <c:v>20000905</c:v>
                </c:pt>
                <c:pt idx="4215">
                  <c:v>20000906</c:v>
                </c:pt>
                <c:pt idx="4216">
                  <c:v>20000907</c:v>
                </c:pt>
                <c:pt idx="4217">
                  <c:v>20000908</c:v>
                </c:pt>
                <c:pt idx="4218">
                  <c:v>20000911</c:v>
                </c:pt>
                <c:pt idx="4219">
                  <c:v>20000912</c:v>
                </c:pt>
                <c:pt idx="4220">
                  <c:v>20000913</c:v>
                </c:pt>
                <c:pt idx="4221">
                  <c:v>20000914</c:v>
                </c:pt>
                <c:pt idx="4222">
                  <c:v>20000915</c:v>
                </c:pt>
                <c:pt idx="4223">
                  <c:v>20000918</c:v>
                </c:pt>
                <c:pt idx="4224">
                  <c:v>20000919</c:v>
                </c:pt>
                <c:pt idx="4225">
                  <c:v>20000920</c:v>
                </c:pt>
                <c:pt idx="4226">
                  <c:v>20000921</c:v>
                </c:pt>
                <c:pt idx="4227">
                  <c:v>20000922</c:v>
                </c:pt>
                <c:pt idx="4228">
                  <c:v>20000925</c:v>
                </c:pt>
                <c:pt idx="4229">
                  <c:v>20000926</c:v>
                </c:pt>
                <c:pt idx="4230">
                  <c:v>20000927</c:v>
                </c:pt>
                <c:pt idx="4231">
                  <c:v>20000928</c:v>
                </c:pt>
                <c:pt idx="4232">
                  <c:v>20000929</c:v>
                </c:pt>
                <c:pt idx="4233">
                  <c:v>20001002</c:v>
                </c:pt>
                <c:pt idx="4234">
                  <c:v>20001003</c:v>
                </c:pt>
                <c:pt idx="4235">
                  <c:v>20001004</c:v>
                </c:pt>
                <c:pt idx="4236">
                  <c:v>20001005</c:v>
                </c:pt>
                <c:pt idx="4237">
                  <c:v>20001006</c:v>
                </c:pt>
                <c:pt idx="4238">
                  <c:v>20001009</c:v>
                </c:pt>
                <c:pt idx="4239">
                  <c:v>20001010</c:v>
                </c:pt>
                <c:pt idx="4240">
                  <c:v>20001011</c:v>
                </c:pt>
                <c:pt idx="4241">
                  <c:v>20001012</c:v>
                </c:pt>
                <c:pt idx="4242">
                  <c:v>20001013</c:v>
                </c:pt>
                <c:pt idx="4243">
                  <c:v>20001016</c:v>
                </c:pt>
                <c:pt idx="4244">
                  <c:v>20001017</c:v>
                </c:pt>
                <c:pt idx="4245">
                  <c:v>20001018</c:v>
                </c:pt>
                <c:pt idx="4246">
                  <c:v>20001019</c:v>
                </c:pt>
                <c:pt idx="4247">
                  <c:v>20001020</c:v>
                </c:pt>
                <c:pt idx="4248">
                  <c:v>20001023</c:v>
                </c:pt>
                <c:pt idx="4249">
                  <c:v>20001024</c:v>
                </c:pt>
                <c:pt idx="4250">
                  <c:v>20001025</c:v>
                </c:pt>
                <c:pt idx="4251">
                  <c:v>20001026</c:v>
                </c:pt>
                <c:pt idx="4252">
                  <c:v>20001027</c:v>
                </c:pt>
                <c:pt idx="4253">
                  <c:v>20001030</c:v>
                </c:pt>
                <c:pt idx="4254">
                  <c:v>20001031</c:v>
                </c:pt>
                <c:pt idx="4255">
                  <c:v>20001101</c:v>
                </c:pt>
                <c:pt idx="4256">
                  <c:v>20001102</c:v>
                </c:pt>
                <c:pt idx="4257">
                  <c:v>20001103</c:v>
                </c:pt>
                <c:pt idx="4258">
                  <c:v>20001106</c:v>
                </c:pt>
                <c:pt idx="4259">
                  <c:v>20001107</c:v>
                </c:pt>
                <c:pt idx="4260">
                  <c:v>20001108</c:v>
                </c:pt>
                <c:pt idx="4261">
                  <c:v>20001109</c:v>
                </c:pt>
                <c:pt idx="4262">
                  <c:v>20001110</c:v>
                </c:pt>
                <c:pt idx="4263">
                  <c:v>20001113</c:v>
                </c:pt>
                <c:pt idx="4264">
                  <c:v>20001114</c:v>
                </c:pt>
                <c:pt idx="4265">
                  <c:v>20001115</c:v>
                </c:pt>
                <c:pt idx="4266">
                  <c:v>20001116</c:v>
                </c:pt>
                <c:pt idx="4267">
                  <c:v>20001117</c:v>
                </c:pt>
                <c:pt idx="4268">
                  <c:v>20001120</c:v>
                </c:pt>
                <c:pt idx="4269">
                  <c:v>20001121</c:v>
                </c:pt>
                <c:pt idx="4270">
                  <c:v>20001122</c:v>
                </c:pt>
                <c:pt idx="4271">
                  <c:v>20001124</c:v>
                </c:pt>
                <c:pt idx="4272">
                  <c:v>20001127</c:v>
                </c:pt>
                <c:pt idx="4273">
                  <c:v>20001128</c:v>
                </c:pt>
                <c:pt idx="4274">
                  <c:v>20001129</c:v>
                </c:pt>
                <c:pt idx="4275">
                  <c:v>20001130</c:v>
                </c:pt>
                <c:pt idx="4276">
                  <c:v>20001201</c:v>
                </c:pt>
                <c:pt idx="4277">
                  <c:v>20001204</c:v>
                </c:pt>
                <c:pt idx="4278">
                  <c:v>20001205</c:v>
                </c:pt>
                <c:pt idx="4279">
                  <c:v>20001206</c:v>
                </c:pt>
                <c:pt idx="4280">
                  <c:v>20001207</c:v>
                </c:pt>
                <c:pt idx="4281">
                  <c:v>20001208</c:v>
                </c:pt>
                <c:pt idx="4282">
                  <c:v>20001211</c:v>
                </c:pt>
                <c:pt idx="4283">
                  <c:v>20001212</c:v>
                </c:pt>
                <c:pt idx="4284">
                  <c:v>20001213</c:v>
                </c:pt>
                <c:pt idx="4285">
                  <c:v>20001214</c:v>
                </c:pt>
                <c:pt idx="4286">
                  <c:v>20001215</c:v>
                </c:pt>
                <c:pt idx="4287">
                  <c:v>20001218</c:v>
                </c:pt>
                <c:pt idx="4288">
                  <c:v>20001219</c:v>
                </c:pt>
                <c:pt idx="4289">
                  <c:v>20001220</c:v>
                </c:pt>
                <c:pt idx="4290">
                  <c:v>20001221</c:v>
                </c:pt>
                <c:pt idx="4291">
                  <c:v>20001222</c:v>
                </c:pt>
                <c:pt idx="4292">
                  <c:v>20001226</c:v>
                </c:pt>
                <c:pt idx="4293">
                  <c:v>20001227</c:v>
                </c:pt>
                <c:pt idx="4294">
                  <c:v>20001228</c:v>
                </c:pt>
                <c:pt idx="4295">
                  <c:v>20001229</c:v>
                </c:pt>
                <c:pt idx="4296">
                  <c:v>20010102</c:v>
                </c:pt>
                <c:pt idx="4297">
                  <c:v>20010103</c:v>
                </c:pt>
                <c:pt idx="4298">
                  <c:v>20010104</c:v>
                </c:pt>
                <c:pt idx="4299">
                  <c:v>20010105</c:v>
                </c:pt>
                <c:pt idx="4300">
                  <c:v>20010108</c:v>
                </c:pt>
                <c:pt idx="4301">
                  <c:v>20010109</c:v>
                </c:pt>
                <c:pt idx="4302">
                  <c:v>20010110</c:v>
                </c:pt>
                <c:pt idx="4303">
                  <c:v>20010111</c:v>
                </c:pt>
                <c:pt idx="4304">
                  <c:v>20010112</c:v>
                </c:pt>
                <c:pt idx="4305">
                  <c:v>20010116</c:v>
                </c:pt>
                <c:pt idx="4306">
                  <c:v>20010117</c:v>
                </c:pt>
                <c:pt idx="4307">
                  <c:v>20010118</c:v>
                </c:pt>
                <c:pt idx="4308">
                  <c:v>20010119</c:v>
                </c:pt>
                <c:pt idx="4309">
                  <c:v>20010122</c:v>
                </c:pt>
                <c:pt idx="4310">
                  <c:v>20010123</c:v>
                </c:pt>
                <c:pt idx="4311">
                  <c:v>20010124</c:v>
                </c:pt>
                <c:pt idx="4312">
                  <c:v>20010125</c:v>
                </c:pt>
                <c:pt idx="4313">
                  <c:v>20010126</c:v>
                </c:pt>
                <c:pt idx="4314">
                  <c:v>20010129</c:v>
                </c:pt>
                <c:pt idx="4315">
                  <c:v>20010130</c:v>
                </c:pt>
                <c:pt idx="4316">
                  <c:v>20010131</c:v>
                </c:pt>
                <c:pt idx="4317">
                  <c:v>20010201</c:v>
                </c:pt>
                <c:pt idx="4318">
                  <c:v>20010202</c:v>
                </c:pt>
                <c:pt idx="4319">
                  <c:v>20010205</c:v>
                </c:pt>
                <c:pt idx="4320">
                  <c:v>20010206</c:v>
                </c:pt>
                <c:pt idx="4321">
                  <c:v>20010207</c:v>
                </c:pt>
                <c:pt idx="4322">
                  <c:v>20010208</c:v>
                </c:pt>
                <c:pt idx="4323">
                  <c:v>20010209</c:v>
                </c:pt>
                <c:pt idx="4324">
                  <c:v>20010212</c:v>
                </c:pt>
                <c:pt idx="4325">
                  <c:v>20010213</c:v>
                </c:pt>
                <c:pt idx="4326">
                  <c:v>20010214</c:v>
                </c:pt>
                <c:pt idx="4327">
                  <c:v>20010215</c:v>
                </c:pt>
                <c:pt idx="4328">
                  <c:v>20010216</c:v>
                </c:pt>
                <c:pt idx="4329">
                  <c:v>20010220</c:v>
                </c:pt>
                <c:pt idx="4330">
                  <c:v>20010221</c:v>
                </c:pt>
                <c:pt idx="4331">
                  <c:v>20010222</c:v>
                </c:pt>
                <c:pt idx="4332">
                  <c:v>20010223</c:v>
                </c:pt>
                <c:pt idx="4333">
                  <c:v>20010226</c:v>
                </c:pt>
                <c:pt idx="4334">
                  <c:v>20010227</c:v>
                </c:pt>
                <c:pt idx="4335">
                  <c:v>20010228</c:v>
                </c:pt>
                <c:pt idx="4336">
                  <c:v>20010301</c:v>
                </c:pt>
                <c:pt idx="4337">
                  <c:v>20010302</c:v>
                </c:pt>
                <c:pt idx="4338">
                  <c:v>20010305</c:v>
                </c:pt>
                <c:pt idx="4339">
                  <c:v>20010306</c:v>
                </c:pt>
                <c:pt idx="4340">
                  <c:v>20010307</c:v>
                </c:pt>
                <c:pt idx="4341">
                  <c:v>20010308</c:v>
                </c:pt>
                <c:pt idx="4342">
                  <c:v>20010309</c:v>
                </c:pt>
                <c:pt idx="4343">
                  <c:v>20010312</c:v>
                </c:pt>
                <c:pt idx="4344">
                  <c:v>20010313</c:v>
                </c:pt>
                <c:pt idx="4345">
                  <c:v>20010314</c:v>
                </c:pt>
                <c:pt idx="4346">
                  <c:v>20010315</c:v>
                </c:pt>
                <c:pt idx="4347">
                  <c:v>20010316</c:v>
                </c:pt>
                <c:pt idx="4348">
                  <c:v>20010319</c:v>
                </c:pt>
                <c:pt idx="4349">
                  <c:v>20010320</c:v>
                </c:pt>
                <c:pt idx="4350">
                  <c:v>20010321</c:v>
                </c:pt>
                <c:pt idx="4351">
                  <c:v>20010322</c:v>
                </c:pt>
                <c:pt idx="4352">
                  <c:v>20010323</c:v>
                </c:pt>
                <c:pt idx="4353">
                  <c:v>20010326</c:v>
                </c:pt>
                <c:pt idx="4354">
                  <c:v>20010327</c:v>
                </c:pt>
                <c:pt idx="4355">
                  <c:v>20010328</c:v>
                </c:pt>
                <c:pt idx="4356">
                  <c:v>20010329</c:v>
                </c:pt>
                <c:pt idx="4357">
                  <c:v>20010330</c:v>
                </c:pt>
                <c:pt idx="4358">
                  <c:v>20010402</c:v>
                </c:pt>
                <c:pt idx="4359">
                  <c:v>20010403</c:v>
                </c:pt>
                <c:pt idx="4360">
                  <c:v>20010404</c:v>
                </c:pt>
                <c:pt idx="4361">
                  <c:v>20010405</c:v>
                </c:pt>
                <c:pt idx="4362">
                  <c:v>20010406</c:v>
                </c:pt>
                <c:pt idx="4363">
                  <c:v>20010409</c:v>
                </c:pt>
                <c:pt idx="4364">
                  <c:v>20010410</c:v>
                </c:pt>
                <c:pt idx="4365">
                  <c:v>20010411</c:v>
                </c:pt>
                <c:pt idx="4366">
                  <c:v>20010412</c:v>
                </c:pt>
                <c:pt idx="4367">
                  <c:v>20010416</c:v>
                </c:pt>
                <c:pt idx="4368">
                  <c:v>20010417</c:v>
                </c:pt>
                <c:pt idx="4369">
                  <c:v>20010418</c:v>
                </c:pt>
                <c:pt idx="4370">
                  <c:v>20010419</c:v>
                </c:pt>
                <c:pt idx="4371">
                  <c:v>20010420</c:v>
                </c:pt>
                <c:pt idx="4372">
                  <c:v>20010423</c:v>
                </c:pt>
                <c:pt idx="4373">
                  <c:v>20010424</c:v>
                </c:pt>
                <c:pt idx="4374">
                  <c:v>20010425</c:v>
                </c:pt>
                <c:pt idx="4375">
                  <c:v>20010426</c:v>
                </c:pt>
                <c:pt idx="4376">
                  <c:v>20010427</c:v>
                </c:pt>
                <c:pt idx="4377">
                  <c:v>20010430</c:v>
                </c:pt>
                <c:pt idx="4378">
                  <c:v>20010501</c:v>
                </c:pt>
                <c:pt idx="4379">
                  <c:v>20010502</c:v>
                </c:pt>
                <c:pt idx="4380">
                  <c:v>20010503</c:v>
                </c:pt>
                <c:pt idx="4381">
                  <c:v>20010504</c:v>
                </c:pt>
                <c:pt idx="4382">
                  <c:v>20010507</c:v>
                </c:pt>
                <c:pt idx="4383">
                  <c:v>20010508</c:v>
                </c:pt>
                <c:pt idx="4384">
                  <c:v>20010509</c:v>
                </c:pt>
                <c:pt idx="4385">
                  <c:v>20010510</c:v>
                </c:pt>
                <c:pt idx="4386">
                  <c:v>20010511</c:v>
                </c:pt>
                <c:pt idx="4387">
                  <c:v>20010514</c:v>
                </c:pt>
                <c:pt idx="4388">
                  <c:v>20010515</c:v>
                </c:pt>
                <c:pt idx="4389">
                  <c:v>20010516</c:v>
                </c:pt>
                <c:pt idx="4390">
                  <c:v>20010517</c:v>
                </c:pt>
                <c:pt idx="4391">
                  <c:v>20010518</c:v>
                </c:pt>
                <c:pt idx="4392">
                  <c:v>20010521</c:v>
                </c:pt>
                <c:pt idx="4393">
                  <c:v>20010522</c:v>
                </c:pt>
                <c:pt idx="4394">
                  <c:v>20010523</c:v>
                </c:pt>
                <c:pt idx="4395">
                  <c:v>20010524</c:v>
                </c:pt>
                <c:pt idx="4396">
                  <c:v>20010525</c:v>
                </c:pt>
                <c:pt idx="4397">
                  <c:v>20010529</c:v>
                </c:pt>
                <c:pt idx="4398">
                  <c:v>20010530</c:v>
                </c:pt>
                <c:pt idx="4399">
                  <c:v>20010531</c:v>
                </c:pt>
                <c:pt idx="4400">
                  <c:v>20010601</c:v>
                </c:pt>
                <c:pt idx="4401">
                  <c:v>20010604</c:v>
                </c:pt>
                <c:pt idx="4402">
                  <c:v>20010605</c:v>
                </c:pt>
                <c:pt idx="4403">
                  <c:v>20010606</c:v>
                </c:pt>
                <c:pt idx="4404">
                  <c:v>20010607</c:v>
                </c:pt>
                <c:pt idx="4405">
                  <c:v>20010608</c:v>
                </c:pt>
                <c:pt idx="4406">
                  <c:v>20010611</c:v>
                </c:pt>
                <c:pt idx="4407">
                  <c:v>20010612</c:v>
                </c:pt>
                <c:pt idx="4408">
                  <c:v>20010613</c:v>
                </c:pt>
                <c:pt idx="4409">
                  <c:v>20010614</c:v>
                </c:pt>
                <c:pt idx="4410">
                  <c:v>20010615</c:v>
                </c:pt>
                <c:pt idx="4411">
                  <c:v>20010618</c:v>
                </c:pt>
                <c:pt idx="4412">
                  <c:v>20010619</c:v>
                </c:pt>
                <c:pt idx="4413">
                  <c:v>20010620</c:v>
                </c:pt>
                <c:pt idx="4414">
                  <c:v>20010621</c:v>
                </c:pt>
                <c:pt idx="4415">
                  <c:v>20010622</c:v>
                </c:pt>
                <c:pt idx="4416">
                  <c:v>20010625</c:v>
                </c:pt>
                <c:pt idx="4417">
                  <c:v>20010626</c:v>
                </c:pt>
                <c:pt idx="4418">
                  <c:v>20010627</c:v>
                </c:pt>
                <c:pt idx="4419">
                  <c:v>20010628</c:v>
                </c:pt>
                <c:pt idx="4420">
                  <c:v>20010629</c:v>
                </c:pt>
                <c:pt idx="4421">
                  <c:v>20010702</c:v>
                </c:pt>
                <c:pt idx="4422">
                  <c:v>20010703</c:v>
                </c:pt>
                <c:pt idx="4423">
                  <c:v>20010705</c:v>
                </c:pt>
                <c:pt idx="4424">
                  <c:v>20010706</c:v>
                </c:pt>
                <c:pt idx="4425">
                  <c:v>20010709</c:v>
                </c:pt>
                <c:pt idx="4426">
                  <c:v>20010710</c:v>
                </c:pt>
                <c:pt idx="4427">
                  <c:v>20010711</c:v>
                </c:pt>
                <c:pt idx="4428">
                  <c:v>20010712</c:v>
                </c:pt>
                <c:pt idx="4429">
                  <c:v>20010713</c:v>
                </c:pt>
                <c:pt idx="4430">
                  <c:v>20010716</c:v>
                </c:pt>
                <c:pt idx="4431">
                  <c:v>20010717</c:v>
                </c:pt>
                <c:pt idx="4432">
                  <c:v>20010718</c:v>
                </c:pt>
                <c:pt idx="4433">
                  <c:v>20010719</c:v>
                </c:pt>
                <c:pt idx="4434">
                  <c:v>20010720</c:v>
                </c:pt>
                <c:pt idx="4435">
                  <c:v>20010723</c:v>
                </c:pt>
                <c:pt idx="4436">
                  <c:v>20010724</c:v>
                </c:pt>
                <c:pt idx="4437">
                  <c:v>20010725</c:v>
                </c:pt>
                <c:pt idx="4438">
                  <c:v>20010726</c:v>
                </c:pt>
                <c:pt idx="4439">
                  <c:v>20010727</c:v>
                </c:pt>
                <c:pt idx="4440">
                  <c:v>20010730</c:v>
                </c:pt>
                <c:pt idx="4441">
                  <c:v>20010731</c:v>
                </c:pt>
                <c:pt idx="4442">
                  <c:v>20010801</c:v>
                </c:pt>
                <c:pt idx="4443">
                  <c:v>20010802</c:v>
                </c:pt>
                <c:pt idx="4444">
                  <c:v>20010803</c:v>
                </c:pt>
                <c:pt idx="4445">
                  <c:v>20010806</c:v>
                </c:pt>
                <c:pt idx="4446">
                  <c:v>20010807</c:v>
                </c:pt>
                <c:pt idx="4447">
                  <c:v>20010808</c:v>
                </c:pt>
                <c:pt idx="4448">
                  <c:v>20010809</c:v>
                </c:pt>
                <c:pt idx="4449">
                  <c:v>20010810</c:v>
                </c:pt>
                <c:pt idx="4450">
                  <c:v>20010813</c:v>
                </c:pt>
                <c:pt idx="4451">
                  <c:v>20010814</c:v>
                </c:pt>
                <c:pt idx="4452">
                  <c:v>20010815</c:v>
                </c:pt>
                <c:pt idx="4453">
                  <c:v>20010816</c:v>
                </c:pt>
                <c:pt idx="4454">
                  <c:v>20010817</c:v>
                </c:pt>
                <c:pt idx="4455">
                  <c:v>20010820</c:v>
                </c:pt>
                <c:pt idx="4456">
                  <c:v>20010821</c:v>
                </c:pt>
                <c:pt idx="4457">
                  <c:v>20010822</c:v>
                </c:pt>
                <c:pt idx="4458">
                  <c:v>20010823</c:v>
                </c:pt>
                <c:pt idx="4459">
                  <c:v>20010824</c:v>
                </c:pt>
                <c:pt idx="4460">
                  <c:v>20010827</c:v>
                </c:pt>
                <c:pt idx="4461">
                  <c:v>20010828</c:v>
                </c:pt>
                <c:pt idx="4462">
                  <c:v>20010829</c:v>
                </c:pt>
                <c:pt idx="4463">
                  <c:v>20010830</c:v>
                </c:pt>
                <c:pt idx="4464">
                  <c:v>20010831</c:v>
                </c:pt>
                <c:pt idx="4465">
                  <c:v>20010904</c:v>
                </c:pt>
                <c:pt idx="4466">
                  <c:v>20010905</c:v>
                </c:pt>
                <c:pt idx="4467">
                  <c:v>20010906</c:v>
                </c:pt>
                <c:pt idx="4468">
                  <c:v>20010907</c:v>
                </c:pt>
                <c:pt idx="4469">
                  <c:v>20010910</c:v>
                </c:pt>
                <c:pt idx="4470">
                  <c:v>20010917</c:v>
                </c:pt>
                <c:pt idx="4471">
                  <c:v>20010918</c:v>
                </c:pt>
                <c:pt idx="4472">
                  <c:v>20010919</c:v>
                </c:pt>
                <c:pt idx="4473">
                  <c:v>20010920</c:v>
                </c:pt>
                <c:pt idx="4474">
                  <c:v>20010921</c:v>
                </c:pt>
                <c:pt idx="4475">
                  <c:v>20010924</c:v>
                </c:pt>
                <c:pt idx="4476">
                  <c:v>20010925</c:v>
                </c:pt>
                <c:pt idx="4477">
                  <c:v>20010926</c:v>
                </c:pt>
                <c:pt idx="4478">
                  <c:v>20010927</c:v>
                </c:pt>
                <c:pt idx="4479">
                  <c:v>20010928</c:v>
                </c:pt>
                <c:pt idx="4480">
                  <c:v>20011001</c:v>
                </c:pt>
                <c:pt idx="4481">
                  <c:v>20011002</c:v>
                </c:pt>
                <c:pt idx="4482">
                  <c:v>20011003</c:v>
                </c:pt>
                <c:pt idx="4483">
                  <c:v>20011004</c:v>
                </c:pt>
                <c:pt idx="4484">
                  <c:v>20011005</c:v>
                </c:pt>
                <c:pt idx="4485">
                  <c:v>20011008</c:v>
                </c:pt>
                <c:pt idx="4486">
                  <c:v>20011009</c:v>
                </c:pt>
                <c:pt idx="4487">
                  <c:v>20011010</c:v>
                </c:pt>
                <c:pt idx="4488">
                  <c:v>20011011</c:v>
                </c:pt>
                <c:pt idx="4489">
                  <c:v>20011012</c:v>
                </c:pt>
                <c:pt idx="4490">
                  <c:v>20011015</c:v>
                </c:pt>
                <c:pt idx="4491">
                  <c:v>20011016</c:v>
                </c:pt>
                <c:pt idx="4492">
                  <c:v>20011017</c:v>
                </c:pt>
                <c:pt idx="4493">
                  <c:v>20011018</c:v>
                </c:pt>
                <c:pt idx="4494">
                  <c:v>20011019</c:v>
                </c:pt>
                <c:pt idx="4495">
                  <c:v>20011022</c:v>
                </c:pt>
                <c:pt idx="4496">
                  <c:v>20011023</c:v>
                </c:pt>
                <c:pt idx="4497">
                  <c:v>20011024</c:v>
                </c:pt>
                <c:pt idx="4498">
                  <c:v>20011025</c:v>
                </c:pt>
                <c:pt idx="4499">
                  <c:v>20011026</c:v>
                </c:pt>
                <c:pt idx="4500">
                  <c:v>20011029</c:v>
                </c:pt>
                <c:pt idx="4501">
                  <c:v>20011030</c:v>
                </c:pt>
                <c:pt idx="4502">
                  <c:v>20011031</c:v>
                </c:pt>
                <c:pt idx="4503">
                  <c:v>20011101</c:v>
                </c:pt>
                <c:pt idx="4504">
                  <c:v>20011102</c:v>
                </c:pt>
                <c:pt idx="4505">
                  <c:v>20011105</c:v>
                </c:pt>
                <c:pt idx="4506">
                  <c:v>20011106</c:v>
                </c:pt>
                <c:pt idx="4507">
                  <c:v>20011107</c:v>
                </c:pt>
                <c:pt idx="4508">
                  <c:v>20011108</c:v>
                </c:pt>
                <c:pt idx="4509">
                  <c:v>20011109</c:v>
                </c:pt>
                <c:pt idx="4510">
                  <c:v>20011112</c:v>
                </c:pt>
                <c:pt idx="4511">
                  <c:v>20011113</c:v>
                </c:pt>
                <c:pt idx="4512">
                  <c:v>20011114</c:v>
                </c:pt>
                <c:pt idx="4513">
                  <c:v>20011115</c:v>
                </c:pt>
                <c:pt idx="4514">
                  <c:v>20011116</c:v>
                </c:pt>
                <c:pt idx="4515">
                  <c:v>20011119</c:v>
                </c:pt>
                <c:pt idx="4516">
                  <c:v>20011120</c:v>
                </c:pt>
                <c:pt idx="4517">
                  <c:v>20011121</c:v>
                </c:pt>
                <c:pt idx="4518">
                  <c:v>20011123</c:v>
                </c:pt>
                <c:pt idx="4519">
                  <c:v>20011126</c:v>
                </c:pt>
                <c:pt idx="4520">
                  <c:v>20011127</c:v>
                </c:pt>
                <c:pt idx="4521">
                  <c:v>20011128</c:v>
                </c:pt>
                <c:pt idx="4522">
                  <c:v>20011129</c:v>
                </c:pt>
                <c:pt idx="4523">
                  <c:v>20011130</c:v>
                </c:pt>
                <c:pt idx="4524">
                  <c:v>20011203</c:v>
                </c:pt>
                <c:pt idx="4525">
                  <c:v>20011204</c:v>
                </c:pt>
                <c:pt idx="4526">
                  <c:v>20011205</c:v>
                </c:pt>
                <c:pt idx="4527">
                  <c:v>20011206</c:v>
                </c:pt>
                <c:pt idx="4528">
                  <c:v>20011207</c:v>
                </c:pt>
                <c:pt idx="4529">
                  <c:v>20011210</c:v>
                </c:pt>
                <c:pt idx="4530">
                  <c:v>20011211</c:v>
                </c:pt>
                <c:pt idx="4531">
                  <c:v>20011212</c:v>
                </c:pt>
                <c:pt idx="4532">
                  <c:v>20011213</c:v>
                </c:pt>
                <c:pt idx="4533">
                  <c:v>20011214</c:v>
                </c:pt>
                <c:pt idx="4534">
                  <c:v>20011217</c:v>
                </c:pt>
                <c:pt idx="4535">
                  <c:v>20011218</c:v>
                </c:pt>
                <c:pt idx="4536">
                  <c:v>20011219</c:v>
                </c:pt>
                <c:pt idx="4537">
                  <c:v>20011220</c:v>
                </c:pt>
                <c:pt idx="4538">
                  <c:v>20011221</c:v>
                </c:pt>
                <c:pt idx="4539">
                  <c:v>20011224</c:v>
                </c:pt>
                <c:pt idx="4540">
                  <c:v>20011226</c:v>
                </c:pt>
                <c:pt idx="4541">
                  <c:v>20011227</c:v>
                </c:pt>
                <c:pt idx="4542">
                  <c:v>20011228</c:v>
                </c:pt>
                <c:pt idx="4543">
                  <c:v>20011231</c:v>
                </c:pt>
                <c:pt idx="4544">
                  <c:v>20020102</c:v>
                </c:pt>
                <c:pt idx="4545">
                  <c:v>20020103</c:v>
                </c:pt>
                <c:pt idx="4546">
                  <c:v>20020104</c:v>
                </c:pt>
                <c:pt idx="4547">
                  <c:v>20020107</c:v>
                </c:pt>
                <c:pt idx="4548">
                  <c:v>20020108</c:v>
                </c:pt>
                <c:pt idx="4549">
                  <c:v>20020109</c:v>
                </c:pt>
                <c:pt idx="4550">
                  <c:v>20020110</c:v>
                </c:pt>
                <c:pt idx="4551">
                  <c:v>20020111</c:v>
                </c:pt>
                <c:pt idx="4552">
                  <c:v>20020114</c:v>
                </c:pt>
                <c:pt idx="4553">
                  <c:v>20020115</c:v>
                </c:pt>
                <c:pt idx="4554">
                  <c:v>20020116</c:v>
                </c:pt>
                <c:pt idx="4555">
                  <c:v>20020117</c:v>
                </c:pt>
                <c:pt idx="4556">
                  <c:v>20020118</c:v>
                </c:pt>
                <c:pt idx="4557">
                  <c:v>20020122</c:v>
                </c:pt>
                <c:pt idx="4558">
                  <c:v>20020123</c:v>
                </c:pt>
                <c:pt idx="4559">
                  <c:v>20020124</c:v>
                </c:pt>
                <c:pt idx="4560">
                  <c:v>20020125</c:v>
                </c:pt>
                <c:pt idx="4561">
                  <c:v>20020128</c:v>
                </c:pt>
                <c:pt idx="4562">
                  <c:v>20020129</c:v>
                </c:pt>
                <c:pt idx="4563">
                  <c:v>20020130</c:v>
                </c:pt>
                <c:pt idx="4564">
                  <c:v>20020131</c:v>
                </c:pt>
                <c:pt idx="4565">
                  <c:v>20020201</c:v>
                </c:pt>
                <c:pt idx="4566">
                  <c:v>20020204</c:v>
                </c:pt>
                <c:pt idx="4567">
                  <c:v>20020205</c:v>
                </c:pt>
                <c:pt idx="4568">
                  <c:v>20020206</c:v>
                </c:pt>
                <c:pt idx="4569">
                  <c:v>20020207</c:v>
                </c:pt>
                <c:pt idx="4570">
                  <c:v>20020208</c:v>
                </c:pt>
                <c:pt idx="4571">
                  <c:v>20020211</c:v>
                </c:pt>
                <c:pt idx="4572">
                  <c:v>20020212</c:v>
                </c:pt>
                <c:pt idx="4573">
                  <c:v>20020213</c:v>
                </c:pt>
                <c:pt idx="4574">
                  <c:v>20020214</c:v>
                </c:pt>
                <c:pt idx="4575">
                  <c:v>20020215</c:v>
                </c:pt>
                <c:pt idx="4576">
                  <c:v>20020219</c:v>
                </c:pt>
                <c:pt idx="4577">
                  <c:v>20020220</c:v>
                </c:pt>
                <c:pt idx="4578">
                  <c:v>20020221</c:v>
                </c:pt>
                <c:pt idx="4579">
                  <c:v>20020222</c:v>
                </c:pt>
                <c:pt idx="4580">
                  <c:v>20020225</c:v>
                </c:pt>
                <c:pt idx="4581">
                  <c:v>20020226</c:v>
                </c:pt>
                <c:pt idx="4582">
                  <c:v>20020227</c:v>
                </c:pt>
                <c:pt idx="4583">
                  <c:v>20020228</c:v>
                </c:pt>
                <c:pt idx="4584">
                  <c:v>20020301</c:v>
                </c:pt>
                <c:pt idx="4585">
                  <c:v>20020304</c:v>
                </c:pt>
                <c:pt idx="4586">
                  <c:v>20020305</c:v>
                </c:pt>
                <c:pt idx="4587">
                  <c:v>20020306</c:v>
                </c:pt>
                <c:pt idx="4588">
                  <c:v>20020307</c:v>
                </c:pt>
                <c:pt idx="4589">
                  <c:v>20020308</c:v>
                </c:pt>
                <c:pt idx="4590">
                  <c:v>20020311</c:v>
                </c:pt>
                <c:pt idx="4591">
                  <c:v>20020312</c:v>
                </c:pt>
                <c:pt idx="4592">
                  <c:v>20020313</c:v>
                </c:pt>
                <c:pt idx="4593">
                  <c:v>20020314</c:v>
                </c:pt>
                <c:pt idx="4594">
                  <c:v>20020315</c:v>
                </c:pt>
                <c:pt idx="4595">
                  <c:v>20020318</c:v>
                </c:pt>
                <c:pt idx="4596">
                  <c:v>20020319</c:v>
                </c:pt>
                <c:pt idx="4597">
                  <c:v>20020320</c:v>
                </c:pt>
                <c:pt idx="4598">
                  <c:v>20020321</c:v>
                </c:pt>
                <c:pt idx="4599">
                  <c:v>20020322</c:v>
                </c:pt>
                <c:pt idx="4600">
                  <c:v>20020325</c:v>
                </c:pt>
                <c:pt idx="4601">
                  <c:v>20020326</c:v>
                </c:pt>
                <c:pt idx="4602">
                  <c:v>20020327</c:v>
                </c:pt>
                <c:pt idx="4603">
                  <c:v>20020328</c:v>
                </c:pt>
                <c:pt idx="4604">
                  <c:v>20020401</c:v>
                </c:pt>
                <c:pt idx="4605">
                  <c:v>20020402</c:v>
                </c:pt>
                <c:pt idx="4606">
                  <c:v>20020403</c:v>
                </c:pt>
                <c:pt idx="4607">
                  <c:v>20020404</c:v>
                </c:pt>
                <c:pt idx="4608">
                  <c:v>20020405</c:v>
                </c:pt>
                <c:pt idx="4609">
                  <c:v>20020408</c:v>
                </c:pt>
                <c:pt idx="4610">
                  <c:v>20020409</c:v>
                </c:pt>
                <c:pt idx="4611">
                  <c:v>20020410</c:v>
                </c:pt>
                <c:pt idx="4612">
                  <c:v>20020411</c:v>
                </c:pt>
                <c:pt idx="4613">
                  <c:v>20020412</c:v>
                </c:pt>
                <c:pt idx="4614">
                  <c:v>20020415</c:v>
                </c:pt>
                <c:pt idx="4615">
                  <c:v>20020416</c:v>
                </c:pt>
                <c:pt idx="4616">
                  <c:v>20020417</c:v>
                </c:pt>
                <c:pt idx="4617">
                  <c:v>20020418</c:v>
                </c:pt>
                <c:pt idx="4618">
                  <c:v>20020419</c:v>
                </c:pt>
                <c:pt idx="4619">
                  <c:v>20020422</c:v>
                </c:pt>
                <c:pt idx="4620">
                  <c:v>20020423</c:v>
                </c:pt>
                <c:pt idx="4621">
                  <c:v>20020424</c:v>
                </c:pt>
                <c:pt idx="4622">
                  <c:v>20020425</c:v>
                </c:pt>
                <c:pt idx="4623">
                  <c:v>20020426</c:v>
                </c:pt>
                <c:pt idx="4624">
                  <c:v>20020429</c:v>
                </c:pt>
                <c:pt idx="4625">
                  <c:v>20020430</c:v>
                </c:pt>
                <c:pt idx="4626">
                  <c:v>20020501</c:v>
                </c:pt>
                <c:pt idx="4627">
                  <c:v>20020502</c:v>
                </c:pt>
                <c:pt idx="4628">
                  <c:v>20020503</c:v>
                </c:pt>
                <c:pt idx="4629">
                  <c:v>20020506</c:v>
                </c:pt>
                <c:pt idx="4630">
                  <c:v>20020507</c:v>
                </c:pt>
                <c:pt idx="4631">
                  <c:v>20020508</c:v>
                </c:pt>
                <c:pt idx="4632">
                  <c:v>20020509</c:v>
                </c:pt>
                <c:pt idx="4633">
                  <c:v>20020510</c:v>
                </c:pt>
                <c:pt idx="4634">
                  <c:v>20020513</c:v>
                </c:pt>
                <c:pt idx="4635">
                  <c:v>20020514</c:v>
                </c:pt>
                <c:pt idx="4636">
                  <c:v>20020515</c:v>
                </c:pt>
                <c:pt idx="4637">
                  <c:v>20020516</c:v>
                </c:pt>
                <c:pt idx="4638">
                  <c:v>20020517</c:v>
                </c:pt>
                <c:pt idx="4639">
                  <c:v>20020520</c:v>
                </c:pt>
                <c:pt idx="4640">
                  <c:v>20020521</c:v>
                </c:pt>
                <c:pt idx="4641">
                  <c:v>20020522</c:v>
                </c:pt>
                <c:pt idx="4642">
                  <c:v>20020523</c:v>
                </c:pt>
                <c:pt idx="4643">
                  <c:v>20020524</c:v>
                </c:pt>
                <c:pt idx="4644">
                  <c:v>20020528</c:v>
                </c:pt>
                <c:pt idx="4645">
                  <c:v>20020529</c:v>
                </c:pt>
                <c:pt idx="4646">
                  <c:v>20020530</c:v>
                </c:pt>
                <c:pt idx="4647">
                  <c:v>20020531</c:v>
                </c:pt>
                <c:pt idx="4648">
                  <c:v>20020603</c:v>
                </c:pt>
                <c:pt idx="4649">
                  <c:v>20020604</c:v>
                </c:pt>
                <c:pt idx="4650">
                  <c:v>20020605</c:v>
                </c:pt>
                <c:pt idx="4651">
                  <c:v>20020606</c:v>
                </c:pt>
                <c:pt idx="4652">
                  <c:v>20020607</c:v>
                </c:pt>
                <c:pt idx="4653">
                  <c:v>20020610</c:v>
                </c:pt>
                <c:pt idx="4654">
                  <c:v>20020611</c:v>
                </c:pt>
                <c:pt idx="4655">
                  <c:v>20020612</c:v>
                </c:pt>
                <c:pt idx="4656">
                  <c:v>20020613</c:v>
                </c:pt>
                <c:pt idx="4657">
                  <c:v>20020614</c:v>
                </c:pt>
                <c:pt idx="4658">
                  <c:v>20020617</c:v>
                </c:pt>
                <c:pt idx="4659">
                  <c:v>20020618</c:v>
                </c:pt>
                <c:pt idx="4660">
                  <c:v>20020619</c:v>
                </c:pt>
                <c:pt idx="4661">
                  <c:v>20020620</c:v>
                </c:pt>
                <c:pt idx="4662">
                  <c:v>20020621</c:v>
                </c:pt>
                <c:pt idx="4663">
                  <c:v>20020624</c:v>
                </c:pt>
                <c:pt idx="4664">
                  <c:v>20020625</c:v>
                </c:pt>
                <c:pt idx="4665">
                  <c:v>20020626</c:v>
                </c:pt>
                <c:pt idx="4666">
                  <c:v>20020627</c:v>
                </c:pt>
                <c:pt idx="4667">
                  <c:v>20020628</c:v>
                </c:pt>
                <c:pt idx="4668">
                  <c:v>20020701</c:v>
                </c:pt>
                <c:pt idx="4669">
                  <c:v>20020702</c:v>
                </c:pt>
                <c:pt idx="4670">
                  <c:v>20020703</c:v>
                </c:pt>
                <c:pt idx="4671">
                  <c:v>20020705</c:v>
                </c:pt>
                <c:pt idx="4672">
                  <c:v>20020708</c:v>
                </c:pt>
                <c:pt idx="4673">
                  <c:v>20020709</c:v>
                </c:pt>
                <c:pt idx="4674">
                  <c:v>20020710</c:v>
                </c:pt>
                <c:pt idx="4675">
                  <c:v>20020711</c:v>
                </c:pt>
                <c:pt idx="4676">
                  <c:v>20020712</c:v>
                </c:pt>
                <c:pt idx="4677">
                  <c:v>20020715</c:v>
                </c:pt>
                <c:pt idx="4678">
                  <c:v>20020716</c:v>
                </c:pt>
                <c:pt idx="4679">
                  <c:v>20020717</c:v>
                </c:pt>
                <c:pt idx="4680">
                  <c:v>20020718</c:v>
                </c:pt>
                <c:pt idx="4681">
                  <c:v>20020719</c:v>
                </c:pt>
                <c:pt idx="4682">
                  <c:v>20020722</c:v>
                </c:pt>
                <c:pt idx="4683">
                  <c:v>20020723</c:v>
                </c:pt>
                <c:pt idx="4684">
                  <c:v>20020724</c:v>
                </c:pt>
                <c:pt idx="4685">
                  <c:v>20020725</c:v>
                </c:pt>
                <c:pt idx="4686">
                  <c:v>20020726</c:v>
                </c:pt>
                <c:pt idx="4687">
                  <c:v>20020729</c:v>
                </c:pt>
                <c:pt idx="4688">
                  <c:v>20020730</c:v>
                </c:pt>
                <c:pt idx="4689">
                  <c:v>20020731</c:v>
                </c:pt>
                <c:pt idx="4690">
                  <c:v>20020801</c:v>
                </c:pt>
                <c:pt idx="4691">
                  <c:v>20020802</c:v>
                </c:pt>
                <c:pt idx="4692">
                  <c:v>20020805</c:v>
                </c:pt>
                <c:pt idx="4693">
                  <c:v>20020806</c:v>
                </c:pt>
                <c:pt idx="4694">
                  <c:v>20020807</c:v>
                </c:pt>
                <c:pt idx="4695">
                  <c:v>20020808</c:v>
                </c:pt>
                <c:pt idx="4696">
                  <c:v>20020809</c:v>
                </c:pt>
                <c:pt idx="4697">
                  <c:v>20020812</c:v>
                </c:pt>
                <c:pt idx="4698">
                  <c:v>20020813</c:v>
                </c:pt>
                <c:pt idx="4699">
                  <c:v>20020814</c:v>
                </c:pt>
                <c:pt idx="4700">
                  <c:v>20020815</c:v>
                </c:pt>
                <c:pt idx="4701">
                  <c:v>20020816</c:v>
                </c:pt>
                <c:pt idx="4702">
                  <c:v>20020819</c:v>
                </c:pt>
                <c:pt idx="4703">
                  <c:v>20020820</c:v>
                </c:pt>
                <c:pt idx="4704">
                  <c:v>20020821</c:v>
                </c:pt>
                <c:pt idx="4705">
                  <c:v>20020822</c:v>
                </c:pt>
                <c:pt idx="4706">
                  <c:v>20020823</c:v>
                </c:pt>
                <c:pt idx="4707">
                  <c:v>20020826</c:v>
                </c:pt>
                <c:pt idx="4708">
                  <c:v>20020827</c:v>
                </c:pt>
                <c:pt idx="4709">
                  <c:v>20020828</c:v>
                </c:pt>
                <c:pt idx="4710">
                  <c:v>20020829</c:v>
                </c:pt>
                <c:pt idx="4711">
                  <c:v>20020830</c:v>
                </c:pt>
                <c:pt idx="4712">
                  <c:v>20020903</c:v>
                </c:pt>
                <c:pt idx="4713">
                  <c:v>20020904</c:v>
                </c:pt>
                <c:pt idx="4714">
                  <c:v>20020905</c:v>
                </c:pt>
                <c:pt idx="4715">
                  <c:v>20020906</c:v>
                </c:pt>
                <c:pt idx="4716">
                  <c:v>20020909</c:v>
                </c:pt>
                <c:pt idx="4717">
                  <c:v>20020910</c:v>
                </c:pt>
                <c:pt idx="4718">
                  <c:v>20020911</c:v>
                </c:pt>
                <c:pt idx="4719">
                  <c:v>20020912</c:v>
                </c:pt>
                <c:pt idx="4720">
                  <c:v>20020913</c:v>
                </c:pt>
                <c:pt idx="4721">
                  <c:v>20020916</c:v>
                </c:pt>
                <c:pt idx="4722">
                  <c:v>20020917</c:v>
                </c:pt>
                <c:pt idx="4723">
                  <c:v>20020918</c:v>
                </c:pt>
                <c:pt idx="4724">
                  <c:v>20020919</c:v>
                </c:pt>
                <c:pt idx="4725">
                  <c:v>20020920</c:v>
                </c:pt>
                <c:pt idx="4726">
                  <c:v>20020923</c:v>
                </c:pt>
                <c:pt idx="4727">
                  <c:v>20020924</c:v>
                </c:pt>
                <c:pt idx="4728">
                  <c:v>20020925</c:v>
                </c:pt>
                <c:pt idx="4729">
                  <c:v>20020926</c:v>
                </c:pt>
                <c:pt idx="4730">
                  <c:v>20020927</c:v>
                </c:pt>
                <c:pt idx="4731">
                  <c:v>20020930</c:v>
                </c:pt>
                <c:pt idx="4732">
                  <c:v>20021001</c:v>
                </c:pt>
                <c:pt idx="4733">
                  <c:v>20021002</c:v>
                </c:pt>
                <c:pt idx="4734">
                  <c:v>20021003</c:v>
                </c:pt>
                <c:pt idx="4735">
                  <c:v>20021004</c:v>
                </c:pt>
                <c:pt idx="4736">
                  <c:v>20021007</c:v>
                </c:pt>
                <c:pt idx="4737">
                  <c:v>20021008</c:v>
                </c:pt>
                <c:pt idx="4738">
                  <c:v>20021009</c:v>
                </c:pt>
                <c:pt idx="4739">
                  <c:v>20021010</c:v>
                </c:pt>
                <c:pt idx="4740">
                  <c:v>20021011</c:v>
                </c:pt>
                <c:pt idx="4741">
                  <c:v>20021014</c:v>
                </c:pt>
                <c:pt idx="4742">
                  <c:v>20021015</c:v>
                </c:pt>
                <c:pt idx="4743">
                  <c:v>20021016</c:v>
                </c:pt>
                <c:pt idx="4744">
                  <c:v>20021017</c:v>
                </c:pt>
                <c:pt idx="4745">
                  <c:v>20021018</c:v>
                </c:pt>
                <c:pt idx="4746">
                  <c:v>20021021</c:v>
                </c:pt>
                <c:pt idx="4747">
                  <c:v>20021022</c:v>
                </c:pt>
                <c:pt idx="4748">
                  <c:v>20021023</c:v>
                </c:pt>
                <c:pt idx="4749">
                  <c:v>20021024</c:v>
                </c:pt>
                <c:pt idx="4750">
                  <c:v>20021025</c:v>
                </c:pt>
                <c:pt idx="4751">
                  <c:v>20021028</c:v>
                </c:pt>
                <c:pt idx="4752">
                  <c:v>20021029</c:v>
                </c:pt>
                <c:pt idx="4753">
                  <c:v>20021030</c:v>
                </c:pt>
                <c:pt idx="4754">
                  <c:v>20021031</c:v>
                </c:pt>
                <c:pt idx="4755">
                  <c:v>20021101</c:v>
                </c:pt>
                <c:pt idx="4756">
                  <c:v>20021104</c:v>
                </c:pt>
                <c:pt idx="4757">
                  <c:v>20021105</c:v>
                </c:pt>
                <c:pt idx="4758">
                  <c:v>20021106</c:v>
                </c:pt>
                <c:pt idx="4759">
                  <c:v>20021107</c:v>
                </c:pt>
                <c:pt idx="4760">
                  <c:v>20021108</c:v>
                </c:pt>
                <c:pt idx="4761">
                  <c:v>20021111</c:v>
                </c:pt>
                <c:pt idx="4762">
                  <c:v>20021112</c:v>
                </c:pt>
                <c:pt idx="4763">
                  <c:v>20021113</c:v>
                </c:pt>
                <c:pt idx="4764">
                  <c:v>20021114</c:v>
                </c:pt>
                <c:pt idx="4765">
                  <c:v>20021115</c:v>
                </c:pt>
                <c:pt idx="4766">
                  <c:v>20021118</c:v>
                </c:pt>
                <c:pt idx="4767">
                  <c:v>20021119</c:v>
                </c:pt>
                <c:pt idx="4768">
                  <c:v>20021120</c:v>
                </c:pt>
                <c:pt idx="4769">
                  <c:v>20021121</c:v>
                </c:pt>
                <c:pt idx="4770">
                  <c:v>20021122</c:v>
                </c:pt>
                <c:pt idx="4771">
                  <c:v>20021125</c:v>
                </c:pt>
                <c:pt idx="4772">
                  <c:v>20021126</c:v>
                </c:pt>
                <c:pt idx="4773">
                  <c:v>20021127</c:v>
                </c:pt>
                <c:pt idx="4774">
                  <c:v>20021129</c:v>
                </c:pt>
                <c:pt idx="4775">
                  <c:v>20021202</c:v>
                </c:pt>
                <c:pt idx="4776">
                  <c:v>20021203</c:v>
                </c:pt>
                <c:pt idx="4777">
                  <c:v>20021204</c:v>
                </c:pt>
                <c:pt idx="4778">
                  <c:v>20021205</c:v>
                </c:pt>
                <c:pt idx="4779">
                  <c:v>20021206</c:v>
                </c:pt>
                <c:pt idx="4780">
                  <c:v>20021209</c:v>
                </c:pt>
                <c:pt idx="4781">
                  <c:v>20021210</c:v>
                </c:pt>
                <c:pt idx="4782">
                  <c:v>20021211</c:v>
                </c:pt>
                <c:pt idx="4783">
                  <c:v>20021212</c:v>
                </c:pt>
                <c:pt idx="4784">
                  <c:v>20021213</c:v>
                </c:pt>
                <c:pt idx="4785">
                  <c:v>20021216</c:v>
                </c:pt>
                <c:pt idx="4786">
                  <c:v>20021217</c:v>
                </c:pt>
                <c:pt idx="4787">
                  <c:v>20021218</c:v>
                </c:pt>
                <c:pt idx="4788">
                  <c:v>20021219</c:v>
                </c:pt>
                <c:pt idx="4789">
                  <c:v>20021220</c:v>
                </c:pt>
                <c:pt idx="4790">
                  <c:v>20021223</c:v>
                </c:pt>
                <c:pt idx="4791">
                  <c:v>20021224</c:v>
                </c:pt>
                <c:pt idx="4792">
                  <c:v>20021226</c:v>
                </c:pt>
                <c:pt idx="4793">
                  <c:v>20021227</c:v>
                </c:pt>
                <c:pt idx="4794">
                  <c:v>20021230</c:v>
                </c:pt>
                <c:pt idx="4795">
                  <c:v>20021231</c:v>
                </c:pt>
                <c:pt idx="4796">
                  <c:v>20030102</c:v>
                </c:pt>
                <c:pt idx="4797">
                  <c:v>20030103</c:v>
                </c:pt>
                <c:pt idx="4798">
                  <c:v>20030106</c:v>
                </c:pt>
                <c:pt idx="4799">
                  <c:v>20030107</c:v>
                </c:pt>
                <c:pt idx="4800">
                  <c:v>20030108</c:v>
                </c:pt>
                <c:pt idx="4801">
                  <c:v>20030109</c:v>
                </c:pt>
                <c:pt idx="4802">
                  <c:v>20030110</c:v>
                </c:pt>
                <c:pt idx="4803">
                  <c:v>20030113</c:v>
                </c:pt>
                <c:pt idx="4804">
                  <c:v>20030114</c:v>
                </c:pt>
                <c:pt idx="4805">
                  <c:v>20030115</c:v>
                </c:pt>
                <c:pt idx="4806">
                  <c:v>20030116</c:v>
                </c:pt>
                <c:pt idx="4807">
                  <c:v>20030117</c:v>
                </c:pt>
                <c:pt idx="4808">
                  <c:v>20030121</c:v>
                </c:pt>
                <c:pt idx="4809">
                  <c:v>20030122</c:v>
                </c:pt>
                <c:pt idx="4810">
                  <c:v>20030123</c:v>
                </c:pt>
                <c:pt idx="4811">
                  <c:v>20030124</c:v>
                </c:pt>
                <c:pt idx="4812">
                  <c:v>20030127</c:v>
                </c:pt>
                <c:pt idx="4813">
                  <c:v>20030128</c:v>
                </c:pt>
                <c:pt idx="4814">
                  <c:v>20030129</c:v>
                </c:pt>
                <c:pt idx="4815">
                  <c:v>20030130</c:v>
                </c:pt>
                <c:pt idx="4816">
                  <c:v>20030131</c:v>
                </c:pt>
                <c:pt idx="4817">
                  <c:v>20030203</c:v>
                </c:pt>
                <c:pt idx="4818">
                  <c:v>20030204</c:v>
                </c:pt>
                <c:pt idx="4819">
                  <c:v>20030205</c:v>
                </c:pt>
                <c:pt idx="4820">
                  <c:v>20030206</c:v>
                </c:pt>
                <c:pt idx="4821">
                  <c:v>20030207</c:v>
                </c:pt>
                <c:pt idx="4822">
                  <c:v>20030210</c:v>
                </c:pt>
                <c:pt idx="4823">
                  <c:v>20030211</c:v>
                </c:pt>
                <c:pt idx="4824">
                  <c:v>20030212</c:v>
                </c:pt>
                <c:pt idx="4825">
                  <c:v>20030213</c:v>
                </c:pt>
                <c:pt idx="4826">
                  <c:v>20030214</c:v>
                </c:pt>
                <c:pt idx="4827">
                  <c:v>20030218</c:v>
                </c:pt>
                <c:pt idx="4828">
                  <c:v>20030219</c:v>
                </c:pt>
                <c:pt idx="4829">
                  <c:v>20030220</c:v>
                </c:pt>
                <c:pt idx="4830">
                  <c:v>20030221</c:v>
                </c:pt>
                <c:pt idx="4831">
                  <c:v>20030224</c:v>
                </c:pt>
                <c:pt idx="4832">
                  <c:v>20030225</c:v>
                </c:pt>
                <c:pt idx="4833">
                  <c:v>20030226</c:v>
                </c:pt>
                <c:pt idx="4834">
                  <c:v>20030227</c:v>
                </c:pt>
                <c:pt idx="4835">
                  <c:v>20030228</c:v>
                </c:pt>
                <c:pt idx="4836">
                  <c:v>20030303</c:v>
                </c:pt>
                <c:pt idx="4837">
                  <c:v>20030304</c:v>
                </c:pt>
                <c:pt idx="4838">
                  <c:v>20030305</c:v>
                </c:pt>
                <c:pt idx="4839">
                  <c:v>20030306</c:v>
                </c:pt>
                <c:pt idx="4840">
                  <c:v>20030307</c:v>
                </c:pt>
                <c:pt idx="4841">
                  <c:v>20030310</c:v>
                </c:pt>
                <c:pt idx="4842">
                  <c:v>20030311</c:v>
                </c:pt>
                <c:pt idx="4843">
                  <c:v>20030312</c:v>
                </c:pt>
                <c:pt idx="4844">
                  <c:v>20030313</c:v>
                </c:pt>
                <c:pt idx="4845">
                  <c:v>20030314</c:v>
                </c:pt>
                <c:pt idx="4846">
                  <c:v>20030317</c:v>
                </c:pt>
                <c:pt idx="4847">
                  <c:v>20030318</c:v>
                </c:pt>
                <c:pt idx="4848">
                  <c:v>20030319</c:v>
                </c:pt>
                <c:pt idx="4849">
                  <c:v>20030320</c:v>
                </c:pt>
                <c:pt idx="4850">
                  <c:v>20030321</c:v>
                </c:pt>
                <c:pt idx="4851">
                  <c:v>20030324</c:v>
                </c:pt>
                <c:pt idx="4852">
                  <c:v>20030325</c:v>
                </c:pt>
                <c:pt idx="4853">
                  <c:v>20030326</c:v>
                </c:pt>
                <c:pt idx="4854">
                  <c:v>20030327</c:v>
                </c:pt>
                <c:pt idx="4855">
                  <c:v>20030328</c:v>
                </c:pt>
                <c:pt idx="4856">
                  <c:v>20030331</c:v>
                </c:pt>
                <c:pt idx="4857">
                  <c:v>20030401</c:v>
                </c:pt>
                <c:pt idx="4858">
                  <c:v>20030402</c:v>
                </c:pt>
                <c:pt idx="4859">
                  <c:v>20030403</c:v>
                </c:pt>
                <c:pt idx="4860">
                  <c:v>20030404</c:v>
                </c:pt>
                <c:pt idx="4861">
                  <c:v>20030407</c:v>
                </c:pt>
                <c:pt idx="4862">
                  <c:v>20030408</c:v>
                </c:pt>
                <c:pt idx="4863">
                  <c:v>20030409</c:v>
                </c:pt>
                <c:pt idx="4864">
                  <c:v>20030410</c:v>
                </c:pt>
                <c:pt idx="4865">
                  <c:v>20030411</c:v>
                </c:pt>
                <c:pt idx="4866">
                  <c:v>20030414</c:v>
                </c:pt>
                <c:pt idx="4867">
                  <c:v>20030415</c:v>
                </c:pt>
                <c:pt idx="4868">
                  <c:v>20030416</c:v>
                </c:pt>
                <c:pt idx="4869">
                  <c:v>20030417</c:v>
                </c:pt>
                <c:pt idx="4870">
                  <c:v>20030421</c:v>
                </c:pt>
                <c:pt idx="4871">
                  <c:v>20030422</c:v>
                </c:pt>
                <c:pt idx="4872">
                  <c:v>20030423</c:v>
                </c:pt>
                <c:pt idx="4873">
                  <c:v>20030424</c:v>
                </c:pt>
                <c:pt idx="4874">
                  <c:v>20030425</c:v>
                </c:pt>
                <c:pt idx="4875">
                  <c:v>20030428</c:v>
                </c:pt>
                <c:pt idx="4876">
                  <c:v>20030429</c:v>
                </c:pt>
                <c:pt idx="4877">
                  <c:v>20030430</c:v>
                </c:pt>
                <c:pt idx="4878">
                  <c:v>20030501</c:v>
                </c:pt>
                <c:pt idx="4879">
                  <c:v>20030502</c:v>
                </c:pt>
                <c:pt idx="4880">
                  <c:v>20030505</c:v>
                </c:pt>
                <c:pt idx="4881">
                  <c:v>20030506</c:v>
                </c:pt>
                <c:pt idx="4882">
                  <c:v>20030507</c:v>
                </c:pt>
                <c:pt idx="4883">
                  <c:v>20030508</c:v>
                </c:pt>
                <c:pt idx="4884">
                  <c:v>20030509</c:v>
                </c:pt>
                <c:pt idx="4885">
                  <c:v>20030512</c:v>
                </c:pt>
                <c:pt idx="4886">
                  <c:v>20030513</c:v>
                </c:pt>
                <c:pt idx="4887">
                  <c:v>20030514</c:v>
                </c:pt>
                <c:pt idx="4888">
                  <c:v>20030515</c:v>
                </c:pt>
                <c:pt idx="4889">
                  <c:v>20030516</c:v>
                </c:pt>
                <c:pt idx="4890">
                  <c:v>20030519</c:v>
                </c:pt>
                <c:pt idx="4891">
                  <c:v>20030520</c:v>
                </c:pt>
                <c:pt idx="4892">
                  <c:v>20030521</c:v>
                </c:pt>
                <c:pt idx="4893">
                  <c:v>20030522</c:v>
                </c:pt>
                <c:pt idx="4894">
                  <c:v>20030523</c:v>
                </c:pt>
                <c:pt idx="4895">
                  <c:v>20030527</c:v>
                </c:pt>
                <c:pt idx="4896">
                  <c:v>20030528</c:v>
                </c:pt>
                <c:pt idx="4897">
                  <c:v>20030529</c:v>
                </c:pt>
                <c:pt idx="4898">
                  <c:v>20030530</c:v>
                </c:pt>
                <c:pt idx="4899">
                  <c:v>20030602</c:v>
                </c:pt>
                <c:pt idx="4900">
                  <c:v>20030603</c:v>
                </c:pt>
                <c:pt idx="4901">
                  <c:v>20030604</c:v>
                </c:pt>
                <c:pt idx="4902">
                  <c:v>20030605</c:v>
                </c:pt>
                <c:pt idx="4903">
                  <c:v>20030606</c:v>
                </c:pt>
                <c:pt idx="4904">
                  <c:v>20030609</c:v>
                </c:pt>
                <c:pt idx="4905">
                  <c:v>20030610</c:v>
                </c:pt>
                <c:pt idx="4906">
                  <c:v>20030611</c:v>
                </c:pt>
                <c:pt idx="4907">
                  <c:v>20030612</c:v>
                </c:pt>
                <c:pt idx="4908">
                  <c:v>20030613</c:v>
                </c:pt>
                <c:pt idx="4909">
                  <c:v>20030616</c:v>
                </c:pt>
                <c:pt idx="4910">
                  <c:v>20030617</c:v>
                </c:pt>
                <c:pt idx="4911">
                  <c:v>20030618</c:v>
                </c:pt>
                <c:pt idx="4912">
                  <c:v>20030619</c:v>
                </c:pt>
                <c:pt idx="4913">
                  <c:v>20030620</c:v>
                </c:pt>
                <c:pt idx="4914">
                  <c:v>20030623</c:v>
                </c:pt>
                <c:pt idx="4915">
                  <c:v>20030624</c:v>
                </c:pt>
                <c:pt idx="4916">
                  <c:v>20030625</c:v>
                </c:pt>
                <c:pt idx="4917">
                  <c:v>20030626</c:v>
                </c:pt>
                <c:pt idx="4918">
                  <c:v>20030627</c:v>
                </c:pt>
                <c:pt idx="4919">
                  <c:v>20030630</c:v>
                </c:pt>
                <c:pt idx="4920">
                  <c:v>20030701</c:v>
                </c:pt>
                <c:pt idx="4921">
                  <c:v>20030702</c:v>
                </c:pt>
                <c:pt idx="4922">
                  <c:v>20030703</c:v>
                </c:pt>
                <c:pt idx="4923">
                  <c:v>20030707</c:v>
                </c:pt>
                <c:pt idx="4924">
                  <c:v>20030708</c:v>
                </c:pt>
                <c:pt idx="4925">
                  <c:v>20030709</c:v>
                </c:pt>
                <c:pt idx="4926">
                  <c:v>20030710</c:v>
                </c:pt>
                <c:pt idx="4927">
                  <c:v>20030711</c:v>
                </c:pt>
                <c:pt idx="4928">
                  <c:v>20030714</c:v>
                </c:pt>
                <c:pt idx="4929">
                  <c:v>20030715</c:v>
                </c:pt>
                <c:pt idx="4930">
                  <c:v>20030716</c:v>
                </c:pt>
                <c:pt idx="4931">
                  <c:v>20030717</c:v>
                </c:pt>
                <c:pt idx="4932">
                  <c:v>20030718</c:v>
                </c:pt>
                <c:pt idx="4933">
                  <c:v>20030721</c:v>
                </c:pt>
                <c:pt idx="4934">
                  <c:v>20030722</c:v>
                </c:pt>
                <c:pt idx="4935">
                  <c:v>20030723</c:v>
                </c:pt>
                <c:pt idx="4936">
                  <c:v>20030724</c:v>
                </c:pt>
                <c:pt idx="4937">
                  <c:v>20030725</c:v>
                </c:pt>
                <c:pt idx="4938">
                  <c:v>20030728</c:v>
                </c:pt>
                <c:pt idx="4939">
                  <c:v>20030729</c:v>
                </c:pt>
                <c:pt idx="4940">
                  <c:v>20030730</c:v>
                </c:pt>
                <c:pt idx="4941">
                  <c:v>20030731</c:v>
                </c:pt>
                <c:pt idx="4942">
                  <c:v>20030801</c:v>
                </c:pt>
                <c:pt idx="4943">
                  <c:v>20030804</c:v>
                </c:pt>
                <c:pt idx="4944">
                  <c:v>20030805</c:v>
                </c:pt>
                <c:pt idx="4945">
                  <c:v>20030806</c:v>
                </c:pt>
                <c:pt idx="4946">
                  <c:v>20030807</c:v>
                </c:pt>
                <c:pt idx="4947">
                  <c:v>20030808</c:v>
                </c:pt>
                <c:pt idx="4948">
                  <c:v>20030811</c:v>
                </c:pt>
                <c:pt idx="4949">
                  <c:v>20030812</c:v>
                </c:pt>
                <c:pt idx="4950">
                  <c:v>20030813</c:v>
                </c:pt>
                <c:pt idx="4951">
                  <c:v>20030814</c:v>
                </c:pt>
                <c:pt idx="4952">
                  <c:v>20030815</c:v>
                </c:pt>
                <c:pt idx="4953">
                  <c:v>20030818</c:v>
                </c:pt>
                <c:pt idx="4954">
                  <c:v>20030819</c:v>
                </c:pt>
                <c:pt idx="4955">
                  <c:v>20030820</c:v>
                </c:pt>
                <c:pt idx="4956">
                  <c:v>20030821</c:v>
                </c:pt>
                <c:pt idx="4957">
                  <c:v>20030822</c:v>
                </c:pt>
                <c:pt idx="4958">
                  <c:v>20030825</c:v>
                </c:pt>
                <c:pt idx="4959">
                  <c:v>20030826</c:v>
                </c:pt>
                <c:pt idx="4960">
                  <c:v>20030827</c:v>
                </c:pt>
                <c:pt idx="4961">
                  <c:v>20030828</c:v>
                </c:pt>
                <c:pt idx="4962">
                  <c:v>20030829</c:v>
                </c:pt>
                <c:pt idx="4963">
                  <c:v>20030902</c:v>
                </c:pt>
                <c:pt idx="4964">
                  <c:v>20030903</c:v>
                </c:pt>
                <c:pt idx="4965">
                  <c:v>20030904</c:v>
                </c:pt>
                <c:pt idx="4966">
                  <c:v>20030905</c:v>
                </c:pt>
                <c:pt idx="4967">
                  <c:v>20030908</c:v>
                </c:pt>
                <c:pt idx="4968">
                  <c:v>20030909</c:v>
                </c:pt>
                <c:pt idx="4969">
                  <c:v>20030910</c:v>
                </c:pt>
                <c:pt idx="4970">
                  <c:v>20030911</c:v>
                </c:pt>
                <c:pt idx="4971">
                  <c:v>20030912</c:v>
                </c:pt>
                <c:pt idx="4972">
                  <c:v>20030915</c:v>
                </c:pt>
                <c:pt idx="4973">
                  <c:v>20030916</c:v>
                </c:pt>
                <c:pt idx="4974">
                  <c:v>20030917</c:v>
                </c:pt>
                <c:pt idx="4975">
                  <c:v>20030918</c:v>
                </c:pt>
                <c:pt idx="4976">
                  <c:v>20030919</c:v>
                </c:pt>
                <c:pt idx="4977">
                  <c:v>20030922</c:v>
                </c:pt>
                <c:pt idx="4978">
                  <c:v>20030923</c:v>
                </c:pt>
                <c:pt idx="4979">
                  <c:v>20030924</c:v>
                </c:pt>
                <c:pt idx="4980">
                  <c:v>20030925</c:v>
                </c:pt>
                <c:pt idx="4981">
                  <c:v>20030926</c:v>
                </c:pt>
                <c:pt idx="4982">
                  <c:v>20030929</c:v>
                </c:pt>
                <c:pt idx="4983">
                  <c:v>20030930</c:v>
                </c:pt>
                <c:pt idx="4984">
                  <c:v>20031001</c:v>
                </c:pt>
                <c:pt idx="4985">
                  <c:v>20031002</c:v>
                </c:pt>
                <c:pt idx="4986">
                  <c:v>20031003</c:v>
                </c:pt>
                <c:pt idx="4987">
                  <c:v>20031006</c:v>
                </c:pt>
                <c:pt idx="4988">
                  <c:v>20031007</c:v>
                </c:pt>
                <c:pt idx="4989">
                  <c:v>20031008</c:v>
                </c:pt>
                <c:pt idx="4990">
                  <c:v>20031009</c:v>
                </c:pt>
                <c:pt idx="4991">
                  <c:v>20031010</c:v>
                </c:pt>
                <c:pt idx="4992">
                  <c:v>20031013</c:v>
                </c:pt>
                <c:pt idx="4993">
                  <c:v>20031014</c:v>
                </c:pt>
                <c:pt idx="4994">
                  <c:v>20031015</c:v>
                </c:pt>
                <c:pt idx="4995">
                  <c:v>20031016</c:v>
                </c:pt>
                <c:pt idx="4996">
                  <c:v>20031017</c:v>
                </c:pt>
                <c:pt idx="4997">
                  <c:v>20031020</c:v>
                </c:pt>
                <c:pt idx="4998">
                  <c:v>20031021</c:v>
                </c:pt>
                <c:pt idx="4999">
                  <c:v>20031022</c:v>
                </c:pt>
                <c:pt idx="5000">
                  <c:v>20031023</c:v>
                </c:pt>
                <c:pt idx="5001">
                  <c:v>20031024</c:v>
                </c:pt>
                <c:pt idx="5002">
                  <c:v>20031027</c:v>
                </c:pt>
                <c:pt idx="5003">
                  <c:v>20031028</c:v>
                </c:pt>
                <c:pt idx="5004">
                  <c:v>20031029</c:v>
                </c:pt>
                <c:pt idx="5005">
                  <c:v>20031030</c:v>
                </c:pt>
                <c:pt idx="5006">
                  <c:v>20031031</c:v>
                </c:pt>
                <c:pt idx="5007">
                  <c:v>20031103</c:v>
                </c:pt>
                <c:pt idx="5008">
                  <c:v>20031104</c:v>
                </c:pt>
                <c:pt idx="5009">
                  <c:v>20031105</c:v>
                </c:pt>
                <c:pt idx="5010">
                  <c:v>20031106</c:v>
                </c:pt>
                <c:pt idx="5011">
                  <c:v>20031107</c:v>
                </c:pt>
                <c:pt idx="5012">
                  <c:v>20031110</c:v>
                </c:pt>
                <c:pt idx="5013">
                  <c:v>20031111</c:v>
                </c:pt>
                <c:pt idx="5014">
                  <c:v>20031112</c:v>
                </c:pt>
                <c:pt idx="5015">
                  <c:v>20031113</c:v>
                </c:pt>
                <c:pt idx="5016">
                  <c:v>20031114</c:v>
                </c:pt>
                <c:pt idx="5017">
                  <c:v>20031117</c:v>
                </c:pt>
                <c:pt idx="5018">
                  <c:v>20031118</c:v>
                </c:pt>
                <c:pt idx="5019">
                  <c:v>20031119</c:v>
                </c:pt>
                <c:pt idx="5020">
                  <c:v>20031120</c:v>
                </c:pt>
                <c:pt idx="5021">
                  <c:v>20031121</c:v>
                </c:pt>
                <c:pt idx="5022">
                  <c:v>20031124</c:v>
                </c:pt>
                <c:pt idx="5023">
                  <c:v>20031125</c:v>
                </c:pt>
                <c:pt idx="5024">
                  <c:v>20031126</c:v>
                </c:pt>
                <c:pt idx="5025">
                  <c:v>20031128</c:v>
                </c:pt>
                <c:pt idx="5026">
                  <c:v>20031201</c:v>
                </c:pt>
                <c:pt idx="5027">
                  <c:v>20031202</c:v>
                </c:pt>
                <c:pt idx="5028">
                  <c:v>20031203</c:v>
                </c:pt>
                <c:pt idx="5029">
                  <c:v>20031204</c:v>
                </c:pt>
                <c:pt idx="5030">
                  <c:v>20031205</c:v>
                </c:pt>
                <c:pt idx="5031">
                  <c:v>20031208</c:v>
                </c:pt>
                <c:pt idx="5032">
                  <c:v>20031209</c:v>
                </c:pt>
                <c:pt idx="5033">
                  <c:v>20031210</c:v>
                </c:pt>
                <c:pt idx="5034">
                  <c:v>20031211</c:v>
                </c:pt>
                <c:pt idx="5035">
                  <c:v>20031212</c:v>
                </c:pt>
                <c:pt idx="5036">
                  <c:v>20031215</c:v>
                </c:pt>
                <c:pt idx="5037">
                  <c:v>20031216</c:v>
                </c:pt>
                <c:pt idx="5038">
                  <c:v>20031217</c:v>
                </c:pt>
                <c:pt idx="5039">
                  <c:v>20031218</c:v>
                </c:pt>
                <c:pt idx="5040">
                  <c:v>20031219</c:v>
                </c:pt>
                <c:pt idx="5041">
                  <c:v>20031222</c:v>
                </c:pt>
                <c:pt idx="5042">
                  <c:v>20031223</c:v>
                </c:pt>
                <c:pt idx="5043">
                  <c:v>20031224</c:v>
                </c:pt>
                <c:pt idx="5044">
                  <c:v>20031226</c:v>
                </c:pt>
                <c:pt idx="5045">
                  <c:v>20031229</c:v>
                </c:pt>
                <c:pt idx="5046">
                  <c:v>20031230</c:v>
                </c:pt>
                <c:pt idx="5047">
                  <c:v>20031231</c:v>
                </c:pt>
                <c:pt idx="5048">
                  <c:v>20040102</c:v>
                </c:pt>
                <c:pt idx="5049">
                  <c:v>20040105</c:v>
                </c:pt>
                <c:pt idx="5050">
                  <c:v>20040106</c:v>
                </c:pt>
                <c:pt idx="5051">
                  <c:v>20040107</c:v>
                </c:pt>
                <c:pt idx="5052">
                  <c:v>20040108</c:v>
                </c:pt>
                <c:pt idx="5053">
                  <c:v>20040109</c:v>
                </c:pt>
                <c:pt idx="5054">
                  <c:v>20040112</c:v>
                </c:pt>
                <c:pt idx="5055">
                  <c:v>20040113</c:v>
                </c:pt>
                <c:pt idx="5056">
                  <c:v>20040114</c:v>
                </c:pt>
                <c:pt idx="5057">
                  <c:v>20040115</c:v>
                </c:pt>
                <c:pt idx="5058">
                  <c:v>20040116</c:v>
                </c:pt>
                <c:pt idx="5059">
                  <c:v>20040120</c:v>
                </c:pt>
                <c:pt idx="5060">
                  <c:v>20040121</c:v>
                </c:pt>
                <c:pt idx="5061">
                  <c:v>20040122</c:v>
                </c:pt>
                <c:pt idx="5062">
                  <c:v>20040123</c:v>
                </c:pt>
                <c:pt idx="5063">
                  <c:v>20040126</c:v>
                </c:pt>
                <c:pt idx="5064">
                  <c:v>20040127</c:v>
                </c:pt>
                <c:pt idx="5065">
                  <c:v>20040128</c:v>
                </c:pt>
                <c:pt idx="5066">
                  <c:v>20040129</c:v>
                </c:pt>
                <c:pt idx="5067">
                  <c:v>20040130</c:v>
                </c:pt>
                <c:pt idx="5068">
                  <c:v>20040202</c:v>
                </c:pt>
                <c:pt idx="5069">
                  <c:v>20040203</c:v>
                </c:pt>
                <c:pt idx="5070">
                  <c:v>20040204</c:v>
                </c:pt>
                <c:pt idx="5071">
                  <c:v>20040205</c:v>
                </c:pt>
                <c:pt idx="5072">
                  <c:v>20040206</c:v>
                </c:pt>
                <c:pt idx="5073">
                  <c:v>20040209</c:v>
                </c:pt>
                <c:pt idx="5074">
                  <c:v>20040210</c:v>
                </c:pt>
                <c:pt idx="5075">
                  <c:v>20040211</c:v>
                </c:pt>
                <c:pt idx="5076">
                  <c:v>20040212</c:v>
                </c:pt>
                <c:pt idx="5077">
                  <c:v>20040213</c:v>
                </c:pt>
                <c:pt idx="5078">
                  <c:v>20040217</c:v>
                </c:pt>
                <c:pt idx="5079">
                  <c:v>20040218</c:v>
                </c:pt>
                <c:pt idx="5080">
                  <c:v>20040219</c:v>
                </c:pt>
                <c:pt idx="5081">
                  <c:v>20040220</c:v>
                </c:pt>
                <c:pt idx="5082">
                  <c:v>20040223</c:v>
                </c:pt>
                <c:pt idx="5083">
                  <c:v>20040224</c:v>
                </c:pt>
                <c:pt idx="5084">
                  <c:v>20040225</c:v>
                </c:pt>
                <c:pt idx="5085">
                  <c:v>20040226</c:v>
                </c:pt>
                <c:pt idx="5086">
                  <c:v>20040227</c:v>
                </c:pt>
                <c:pt idx="5087">
                  <c:v>20040301</c:v>
                </c:pt>
                <c:pt idx="5088">
                  <c:v>20040302</c:v>
                </c:pt>
                <c:pt idx="5089">
                  <c:v>20040303</c:v>
                </c:pt>
                <c:pt idx="5090">
                  <c:v>20040304</c:v>
                </c:pt>
                <c:pt idx="5091">
                  <c:v>20040305</c:v>
                </c:pt>
                <c:pt idx="5092">
                  <c:v>20040308</c:v>
                </c:pt>
                <c:pt idx="5093">
                  <c:v>20040309</c:v>
                </c:pt>
                <c:pt idx="5094">
                  <c:v>20040310</c:v>
                </c:pt>
                <c:pt idx="5095">
                  <c:v>20040311</c:v>
                </c:pt>
                <c:pt idx="5096">
                  <c:v>20040312</c:v>
                </c:pt>
                <c:pt idx="5097">
                  <c:v>20040315</c:v>
                </c:pt>
                <c:pt idx="5098">
                  <c:v>20040316</c:v>
                </c:pt>
                <c:pt idx="5099">
                  <c:v>20040317</c:v>
                </c:pt>
                <c:pt idx="5100">
                  <c:v>20040318</c:v>
                </c:pt>
                <c:pt idx="5101">
                  <c:v>20040319</c:v>
                </c:pt>
                <c:pt idx="5102">
                  <c:v>20040322</c:v>
                </c:pt>
                <c:pt idx="5103">
                  <c:v>20040323</c:v>
                </c:pt>
                <c:pt idx="5104">
                  <c:v>20040324</c:v>
                </c:pt>
                <c:pt idx="5105">
                  <c:v>20040325</c:v>
                </c:pt>
                <c:pt idx="5106">
                  <c:v>20040326</c:v>
                </c:pt>
                <c:pt idx="5107">
                  <c:v>20040329</c:v>
                </c:pt>
                <c:pt idx="5108">
                  <c:v>20040330</c:v>
                </c:pt>
                <c:pt idx="5109">
                  <c:v>20040331</c:v>
                </c:pt>
                <c:pt idx="5110">
                  <c:v>20040401</c:v>
                </c:pt>
                <c:pt idx="5111">
                  <c:v>20040402</c:v>
                </c:pt>
                <c:pt idx="5112">
                  <c:v>20040405</c:v>
                </c:pt>
                <c:pt idx="5113">
                  <c:v>20040406</c:v>
                </c:pt>
                <c:pt idx="5114">
                  <c:v>20040407</c:v>
                </c:pt>
                <c:pt idx="5115">
                  <c:v>20040408</c:v>
                </c:pt>
                <c:pt idx="5116">
                  <c:v>20040412</c:v>
                </c:pt>
                <c:pt idx="5117">
                  <c:v>20040413</c:v>
                </c:pt>
                <c:pt idx="5118">
                  <c:v>20040414</c:v>
                </c:pt>
                <c:pt idx="5119">
                  <c:v>20040415</c:v>
                </c:pt>
                <c:pt idx="5120">
                  <c:v>20040416</c:v>
                </c:pt>
                <c:pt idx="5121">
                  <c:v>20040419</c:v>
                </c:pt>
                <c:pt idx="5122">
                  <c:v>20040420</c:v>
                </c:pt>
                <c:pt idx="5123">
                  <c:v>20040421</c:v>
                </c:pt>
                <c:pt idx="5124">
                  <c:v>20040422</c:v>
                </c:pt>
                <c:pt idx="5125">
                  <c:v>20040423</c:v>
                </c:pt>
                <c:pt idx="5126">
                  <c:v>20040426</c:v>
                </c:pt>
                <c:pt idx="5127">
                  <c:v>20040427</c:v>
                </c:pt>
                <c:pt idx="5128">
                  <c:v>20040428</c:v>
                </c:pt>
                <c:pt idx="5129">
                  <c:v>20040429</c:v>
                </c:pt>
                <c:pt idx="5130">
                  <c:v>20040430</c:v>
                </c:pt>
                <c:pt idx="5131">
                  <c:v>20040503</c:v>
                </c:pt>
                <c:pt idx="5132">
                  <c:v>20040504</c:v>
                </c:pt>
                <c:pt idx="5133">
                  <c:v>20040505</c:v>
                </c:pt>
                <c:pt idx="5134">
                  <c:v>20040506</c:v>
                </c:pt>
                <c:pt idx="5135">
                  <c:v>20040507</c:v>
                </c:pt>
                <c:pt idx="5136">
                  <c:v>20040510</c:v>
                </c:pt>
                <c:pt idx="5137">
                  <c:v>20040511</c:v>
                </c:pt>
                <c:pt idx="5138">
                  <c:v>20040512</c:v>
                </c:pt>
                <c:pt idx="5139">
                  <c:v>20040513</c:v>
                </c:pt>
                <c:pt idx="5140">
                  <c:v>20040514</c:v>
                </c:pt>
                <c:pt idx="5141">
                  <c:v>20040517</c:v>
                </c:pt>
                <c:pt idx="5142">
                  <c:v>20040518</c:v>
                </c:pt>
                <c:pt idx="5143">
                  <c:v>20040519</c:v>
                </c:pt>
                <c:pt idx="5144">
                  <c:v>20040520</c:v>
                </c:pt>
                <c:pt idx="5145">
                  <c:v>20040521</c:v>
                </c:pt>
                <c:pt idx="5146">
                  <c:v>20040524</c:v>
                </c:pt>
                <c:pt idx="5147">
                  <c:v>20040525</c:v>
                </c:pt>
                <c:pt idx="5148">
                  <c:v>20040526</c:v>
                </c:pt>
                <c:pt idx="5149">
                  <c:v>20040527</c:v>
                </c:pt>
                <c:pt idx="5150">
                  <c:v>20040528</c:v>
                </c:pt>
                <c:pt idx="5151">
                  <c:v>20040601</c:v>
                </c:pt>
                <c:pt idx="5152">
                  <c:v>20040602</c:v>
                </c:pt>
                <c:pt idx="5153">
                  <c:v>20040603</c:v>
                </c:pt>
                <c:pt idx="5154">
                  <c:v>20040604</c:v>
                </c:pt>
                <c:pt idx="5155">
                  <c:v>20040607</c:v>
                </c:pt>
                <c:pt idx="5156">
                  <c:v>20040608</c:v>
                </c:pt>
                <c:pt idx="5157">
                  <c:v>20040609</c:v>
                </c:pt>
                <c:pt idx="5158">
                  <c:v>20040610</c:v>
                </c:pt>
                <c:pt idx="5159">
                  <c:v>20040614</c:v>
                </c:pt>
                <c:pt idx="5160">
                  <c:v>20040615</c:v>
                </c:pt>
                <c:pt idx="5161">
                  <c:v>20040616</c:v>
                </c:pt>
                <c:pt idx="5162">
                  <c:v>20040617</c:v>
                </c:pt>
                <c:pt idx="5163">
                  <c:v>20040618</c:v>
                </c:pt>
                <c:pt idx="5164">
                  <c:v>20040621</c:v>
                </c:pt>
                <c:pt idx="5165">
                  <c:v>20040622</c:v>
                </c:pt>
                <c:pt idx="5166">
                  <c:v>20040623</c:v>
                </c:pt>
                <c:pt idx="5167">
                  <c:v>20040624</c:v>
                </c:pt>
                <c:pt idx="5168">
                  <c:v>20040625</c:v>
                </c:pt>
                <c:pt idx="5169">
                  <c:v>20040628</c:v>
                </c:pt>
                <c:pt idx="5170">
                  <c:v>20040629</c:v>
                </c:pt>
                <c:pt idx="5171">
                  <c:v>20040630</c:v>
                </c:pt>
                <c:pt idx="5172">
                  <c:v>20040701</c:v>
                </c:pt>
                <c:pt idx="5173">
                  <c:v>20040702</c:v>
                </c:pt>
                <c:pt idx="5174">
                  <c:v>20040706</c:v>
                </c:pt>
                <c:pt idx="5175">
                  <c:v>20040707</c:v>
                </c:pt>
                <c:pt idx="5176">
                  <c:v>20040708</c:v>
                </c:pt>
                <c:pt idx="5177">
                  <c:v>20040709</c:v>
                </c:pt>
                <c:pt idx="5178">
                  <c:v>20040712</c:v>
                </c:pt>
                <c:pt idx="5179">
                  <c:v>20040713</c:v>
                </c:pt>
                <c:pt idx="5180">
                  <c:v>20040714</c:v>
                </c:pt>
                <c:pt idx="5181">
                  <c:v>20040715</c:v>
                </c:pt>
                <c:pt idx="5182">
                  <c:v>20040716</c:v>
                </c:pt>
                <c:pt idx="5183">
                  <c:v>20040719</c:v>
                </c:pt>
                <c:pt idx="5184">
                  <c:v>20040720</c:v>
                </c:pt>
                <c:pt idx="5185">
                  <c:v>20040721</c:v>
                </c:pt>
                <c:pt idx="5186">
                  <c:v>20040722</c:v>
                </c:pt>
                <c:pt idx="5187">
                  <c:v>20040723</c:v>
                </c:pt>
                <c:pt idx="5188">
                  <c:v>20040726</c:v>
                </c:pt>
                <c:pt idx="5189">
                  <c:v>20040727</c:v>
                </c:pt>
                <c:pt idx="5190">
                  <c:v>20040728</c:v>
                </c:pt>
                <c:pt idx="5191">
                  <c:v>20040729</c:v>
                </c:pt>
                <c:pt idx="5192">
                  <c:v>20040730</c:v>
                </c:pt>
                <c:pt idx="5193">
                  <c:v>20040802</c:v>
                </c:pt>
                <c:pt idx="5194">
                  <c:v>20040803</c:v>
                </c:pt>
                <c:pt idx="5195">
                  <c:v>20040804</c:v>
                </c:pt>
                <c:pt idx="5196">
                  <c:v>20040805</c:v>
                </c:pt>
                <c:pt idx="5197">
                  <c:v>20040806</c:v>
                </c:pt>
                <c:pt idx="5198">
                  <c:v>20040809</c:v>
                </c:pt>
                <c:pt idx="5199">
                  <c:v>20040810</c:v>
                </c:pt>
                <c:pt idx="5200">
                  <c:v>20040811</c:v>
                </c:pt>
                <c:pt idx="5201">
                  <c:v>20040812</c:v>
                </c:pt>
                <c:pt idx="5202">
                  <c:v>20040813</c:v>
                </c:pt>
                <c:pt idx="5203">
                  <c:v>20040816</c:v>
                </c:pt>
                <c:pt idx="5204">
                  <c:v>20040817</c:v>
                </c:pt>
                <c:pt idx="5205">
                  <c:v>20040818</c:v>
                </c:pt>
                <c:pt idx="5206">
                  <c:v>20040819</c:v>
                </c:pt>
                <c:pt idx="5207">
                  <c:v>20040820</c:v>
                </c:pt>
                <c:pt idx="5208">
                  <c:v>20040823</c:v>
                </c:pt>
                <c:pt idx="5209">
                  <c:v>20040824</c:v>
                </c:pt>
                <c:pt idx="5210">
                  <c:v>20040825</c:v>
                </c:pt>
                <c:pt idx="5211">
                  <c:v>20040826</c:v>
                </c:pt>
                <c:pt idx="5212">
                  <c:v>20040827</c:v>
                </c:pt>
                <c:pt idx="5213">
                  <c:v>20040830</c:v>
                </c:pt>
                <c:pt idx="5214">
                  <c:v>20040831</c:v>
                </c:pt>
                <c:pt idx="5215">
                  <c:v>20040901</c:v>
                </c:pt>
                <c:pt idx="5216">
                  <c:v>20040902</c:v>
                </c:pt>
                <c:pt idx="5217">
                  <c:v>20040903</c:v>
                </c:pt>
                <c:pt idx="5218">
                  <c:v>20040907</c:v>
                </c:pt>
                <c:pt idx="5219">
                  <c:v>20040908</c:v>
                </c:pt>
                <c:pt idx="5220">
                  <c:v>20040909</c:v>
                </c:pt>
                <c:pt idx="5221">
                  <c:v>20040910</c:v>
                </c:pt>
                <c:pt idx="5222">
                  <c:v>20040913</c:v>
                </c:pt>
                <c:pt idx="5223">
                  <c:v>20040914</c:v>
                </c:pt>
                <c:pt idx="5224">
                  <c:v>20040915</c:v>
                </c:pt>
                <c:pt idx="5225">
                  <c:v>20040916</c:v>
                </c:pt>
                <c:pt idx="5226">
                  <c:v>20040917</c:v>
                </c:pt>
                <c:pt idx="5227">
                  <c:v>20040920</c:v>
                </c:pt>
                <c:pt idx="5228">
                  <c:v>20040921</c:v>
                </c:pt>
                <c:pt idx="5229">
                  <c:v>20040922</c:v>
                </c:pt>
                <c:pt idx="5230">
                  <c:v>20040923</c:v>
                </c:pt>
                <c:pt idx="5231">
                  <c:v>20040924</c:v>
                </c:pt>
                <c:pt idx="5232">
                  <c:v>20040927</c:v>
                </c:pt>
                <c:pt idx="5233">
                  <c:v>20040928</c:v>
                </c:pt>
                <c:pt idx="5234">
                  <c:v>20040929</c:v>
                </c:pt>
                <c:pt idx="5235">
                  <c:v>20040930</c:v>
                </c:pt>
                <c:pt idx="5236">
                  <c:v>20041001</c:v>
                </c:pt>
                <c:pt idx="5237">
                  <c:v>20041004</c:v>
                </c:pt>
                <c:pt idx="5238">
                  <c:v>20041005</c:v>
                </c:pt>
                <c:pt idx="5239">
                  <c:v>20041006</c:v>
                </c:pt>
                <c:pt idx="5240">
                  <c:v>20041007</c:v>
                </c:pt>
                <c:pt idx="5241">
                  <c:v>20041008</c:v>
                </c:pt>
                <c:pt idx="5242">
                  <c:v>20041011</c:v>
                </c:pt>
                <c:pt idx="5243">
                  <c:v>20041012</c:v>
                </c:pt>
                <c:pt idx="5244">
                  <c:v>20041013</c:v>
                </c:pt>
                <c:pt idx="5245">
                  <c:v>20041014</c:v>
                </c:pt>
                <c:pt idx="5246">
                  <c:v>20041015</c:v>
                </c:pt>
                <c:pt idx="5247">
                  <c:v>20041018</c:v>
                </c:pt>
                <c:pt idx="5248">
                  <c:v>20041019</c:v>
                </c:pt>
                <c:pt idx="5249">
                  <c:v>20041020</c:v>
                </c:pt>
                <c:pt idx="5250">
                  <c:v>20041021</c:v>
                </c:pt>
                <c:pt idx="5251">
                  <c:v>20041022</c:v>
                </c:pt>
                <c:pt idx="5252">
                  <c:v>20041025</c:v>
                </c:pt>
                <c:pt idx="5253">
                  <c:v>20041026</c:v>
                </c:pt>
                <c:pt idx="5254">
                  <c:v>20041027</c:v>
                </c:pt>
                <c:pt idx="5255">
                  <c:v>20041028</c:v>
                </c:pt>
                <c:pt idx="5256">
                  <c:v>20041029</c:v>
                </c:pt>
                <c:pt idx="5257">
                  <c:v>20041101</c:v>
                </c:pt>
                <c:pt idx="5258">
                  <c:v>20041102</c:v>
                </c:pt>
                <c:pt idx="5259">
                  <c:v>20041103</c:v>
                </c:pt>
                <c:pt idx="5260">
                  <c:v>20041104</c:v>
                </c:pt>
                <c:pt idx="5261">
                  <c:v>20041105</c:v>
                </c:pt>
                <c:pt idx="5262">
                  <c:v>20041108</c:v>
                </c:pt>
                <c:pt idx="5263">
                  <c:v>20041109</c:v>
                </c:pt>
                <c:pt idx="5264">
                  <c:v>20041110</c:v>
                </c:pt>
                <c:pt idx="5265">
                  <c:v>20041111</c:v>
                </c:pt>
                <c:pt idx="5266">
                  <c:v>20041112</c:v>
                </c:pt>
                <c:pt idx="5267">
                  <c:v>20041115</c:v>
                </c:pt>
                <c:pt idx="5268">
                  <c:v>20041116</c:v>
                </c:pt>
                <c:pt idx="5269">
                  <c:v>20041117</c:v>
                </c:pt>
                <c:pt idx="5270">
                  <c:v>20041118</c:v>
                </c:pt>
                <c:pt idx="5271">
                  <c:v>20041119</c:v>
                </c:pt>
                <c:pt idx="5272">
                  <c:v>20041122</c:v>
                </c:pt>
                <c:pt idx="5273">
                  <c:v>20041123</c:v>
                </c:pt>
                <c:pt idx="5274">
                  <c:v>20041124</c:v>
                </c:pt>
                <c:pt idx="5275">
                  <c:v>20041126</c:v>
                </c:pt>
                <c:pt idx="5276">
                  <c:v>20041129</c:v>
                </c:pt>
                <c:pt idx="5277">
                  <c:v>20041130</c:v>
                </c:pt>
                <c:pt idx="5278">
                  <c:v>20041201</c:v>
                </c:pt>
                <c:pt idx="5279">
                  <c:v>20041202</c:v>
                </c:pt>
                <c:pt idx="5280">
                  <c:v>20041203</c:v>
                </c:pt>
                <c:pt idx="5281">
                  <c:v>20041206</c:v>
                </c:pt>
                <c:pt idx="5282">
                  <c:v>20041207</c:v>
                </c:pt>
                <c:pt idx="5283">
                  <c:v>20041208</c:v>
                </c:pt>
                <c:pt idx="5284">
                  <c:v>20041209</c:v>
                </c:pt>
                <c:pt idx="5285">
                  <c:v>20041210</c:v>
                </c:pt>
                <c:pt idx="5286">
                  <c:v>20041213</c:v>
                </c:pt>
                <c:pt idx="5287">
                  <c:v>20041214</c:v>
                </c:pt>
                <c:pt idx="5288">
                  <c:v>20041215</c:v>
                </c:pt>
                <c:pt idx="5289">
                  <c:v>20041216</c:v>
                </c:pt>
                <c:pt idx="5290">
                  <c:v>20041217</c:v>
                </c:pt>
                <c:pt idx="5291">
                  <c:v>20041220</c:v>
                </c:pt>
                <c:pt idx="5292">
                  <c:v>20041221</c:v>
                </c:pt>
                <c:pt idx="5293">
                  <c:v>20041222</c:v>
                </c:pt>
                <c:pt idx="5294">
                  <c:v>20041223</c:v>
                </c:pt>
                <c:pt idx="5295">
                  <c:v>20041227</c:v>
                </c:pt>
                <c:pt idx="5296">
                  <c:v>20041228</c:v>
                </c:pt>
                <c:pt idx="5297">
                  <c:v>20041229</c:v>
                </c:pt>
                <c:pt idx="5298">
                  <c:v>20041230</c:v>
                </c:pt>
                <c:pt idx="5299">
                  <c:v>20041231</c:v>
                </c:pt>
                <c:pt idx="5300">
                  <c:v>20050103</c:v>
                </c:pt>
                <c:pt idx="5301">
                  <c:v>20050104</c:v>
                </c:pt>
                <c:pt idx="5302">
                  <c:v>20050105</c:v>
                </c:pt>
                <c:pt idx="5303">
                  <c:v>20050106</c:v>
                </c:pt>
                <c:pt idx="5304">
                  <c:v>20050107</c:v>
                </c:pt>
                <c:pt idx="5305">
                  <c:v>20050110</c:v>
                </c:pt>
                <c:pt idx="5306">
                  <c:v>20050111</c:v>
                </c:pt>
                <c:pt idx="5307">
                  <c:v>20050112</c:v>
                </c:pt>
                <c:pt idx="5308">
                  <c:v>20050113</c:v>
                </c:pt>
                <c:pt idx="5309">
                  <c:v>20050114</c:v>
                </c:pt>
                <c:pt idx="5310">
                  <c:v>20050118</c:v>
                </c:pt>
                <c:pt idx="5311">
                  <c:v>20050119</c:v>
                </c:pt>
                <c:pt idx="5312">
                  <c:v>20050120</c:v>
                </c:pt>
                <c:pt idx="5313">
                  <c:v>20050121</c:v>
                </c:pt>
                <c:pt idx="5314">
                  <c:v>20050124</c:v>
                </c:pt>
                <c:pt idx="5315">
                  <c:v>20050125</c:v>
                </c:pt>
                <c:pt idx="5316">
                  <c:v>20050126</c:v>
                </c:pt>
                <c:pt idx="5317">
                  <c:v>20050127</c:v>
                </c:pt>
                <c:pt idx="5318">
                  <c:v>20050128</c:v>
                </c:pt>
                <c:pt idx="5319">
                  <c:v>20050131</c:v>
                </c:pt>
                <c:pt idx="5320">
                  <c:v>20050201</c:v>
                </c:pt>
                <c:pt idx="5321">
                  <c:v>20050202</c:v>
                </c:pt>
                <c:pt idx="5322">
                  <c:v>20050203</c:v>
                </c:pt>
                <c:pt idx="5323">
                  <c:v>20050204</c:v>
                </c:pt>
                <c:pt idx="5324">
                  <c:v>20050207</c:v>
                </c:pt>
                <c:pt idx="5325">
                  <c:v>20050208</c:v>
                </c:pt>
                <c:pt idx="5326">
                  <c:v>20050209</c:v>
                </c:pt>
                <c:pt idx="5327">
                  <c:v>20050210</c:v>
                </c:pt>
                <c:pt idx="5328">
                  <c:v>20050211</c:v>
                </c:pt>
                <c:pt idx="5329">
                  <c:v>20050214</c:v>
                </c:pt>
                <c:pt idx="5330">
                  <c:v>20050215</c:v>
                </c:pt>
                <c:pt idx="5331">
                  <c:v>20050216</c:v>
                </c:pt>
                <c:pt idx="5332">
                  <c:v>20050217</c:v>
                </c:pt>
                <c:pt idx="5333">
                  <c:v>20050218</c:v>
                </c:pt>
                <c:pt idx="5334">
                  <c:v>20050222</c:v>
                </c:pt>
                <c:pt idx="5335">
                  <c:v>20050223</c:v>
                </c:pt>
                <c:pt idx="5336">
                  <c:v>20050224</c:v>
                </c:pt>
                <c:pt idx="5337">
                  <c:v>20050225</c:v>
                </c:pt>
                <c:pt idx="5338">
                  <c:v>20050228</c:v>
                </c:pt>
                <c:pt idx="5339">
                  <c:v>20050301</c:v>
                </c:pt>
                <c:pt idx="5340">
                  <c:v>20050302</c:v>
                </c:pt>
                <c:pt idx="5341">
                  <c:v>20050303</c:v>
                </c:pt>
                <c:pt idx="5342">
                  <c:v>20050304</c:v>
                </c:pt>
                <c:pt idx="5343">
                  <c:v>20050307</c:v>
                </c:pt>
                <c:pt idx="5344">
                  <c:v>20050308</c:v>
                </c:pt>
                <c:pt idx="5345">
                  <c:v>20050309</c:v>
                </c:pt>
                <c:pt idx="5346">
                  <c:v>20050310</c:v>
                </c:pt>
                <c:pt idx="5347">
                  <c:v>20050311</c:v>
                </c:pt>
                <c:pt idx="5348">
                  <c:v>20050314</c:v>
                </c:pt>
                <c:pt idx="5349">
                  <c:v>20050315</c:v>
                </c:pt>
                <c:pt idx="5350">
                  <c:v>20050316</c:v>
                </c:pt>
                <c:pt idx="5351">
                  <c:v>20050317</c:v>
                </c:pt>
                <c:pt idx="5352">
                  <c:v>20050318</c:v>
                </c:pt>
                <c:pt idx="5353">
                  <c:v>20050321</c:v>
                </c:pt>
                <c:pt idx="5354">
                  <c:v>20050322</c:v>
                </c:pt>
                <c:pt idx="5355">
                  <c:v>20050323</c:v>
                </c:pt>
                <c:pt idx="5356">
                  <c:v>20050324</c:v>
                </c:pt>
                <c:pt idx="5357">
                  <c:v>20050328</c:v>
                </c:pt>
                <c:pt idx="5358">
                  <c:v>20050329</c:v>
                </c:pt>
                <c:pt idx="5359">
                  <c:v>20050330</c:v>
                </c:pt>
                <c:pt idx="5360">
                  <c:v>20050331</c:v>
                </c:pt>
                <c:pt idx="5361">
                  <c:v>20050401</c:v>
                </c:pt>
                <c:pt idx="5362">
                  <c:v>20050404</c:v>
                </c:pt>
                <c:pt idx="5363">
                  <c:v>20050405</c:v>
                </c:pt>
                <c:pt idx="5364">
                  <c:v>20050406</c:v>
                </c:pt>
                <c:pt idx="5365">
                  <c:v>20050407</c:v>
                </c:pt>
                <c:pt idx="5366">
                  <c:v>20050408</c:v>
                </c:pt>
                <c:pt idx="5367">
                  <c:v>20050411</c:v>
                </c:pt>
                <c:pt idx="5368">
                  <c:v>20050412</c:v>
                </c:pt>
                <c:pt idx="5369">
                  <c:v>20050413</c:v>
                </c:pt>
                <c:pt idx="5370">
                  <c:v>20050414</c:v>
                </c:pt>
                <c:pt idx="5371">
                  <c:v>20050415</c:v>
                </c:pt>
                <c:pt idx="5372">
                  <c:v>20050418</c:v>
                </c:pt>
                <c:pt idx="5373">
                  <c:v>20050419</c:v>
                </c:pt>
                <c:pt idx="5374">
                  <c:v>20050420</c:v>
                </c:pt>
                <c:pt idx="5375">
                  <c:v>20050421</c:v>
                </c:pt>
                <c:pt idx="5376">
                  <c:v>20050422</c:v>
                </c:pt>
                <c:pt idx="5377">
                  <c:v>20050425</c:v>
                </c:pt>
                <c:pt idx="5378">
                  <c:v>20050426</c:v>
                </c:pt>
                <c:pt idx="5379">
                  <c:v>20050427</c:v>
                </c:pt>
                <c:pt idx="5380">
                  <c:v>20050428</c:v>
                </c:pt>
                <c:pt idx="5381">
                  <c:v>20050429</c:v>
                </c:pt>
                <c:pt idx="5382">
                  <c:v>20050502</c:v>
                </c:pt>
                <c:pt idx="5383">
                  <c:v>20050503</c:v>
                </c:pt>
                <c:pt idx="5384">
                  <c:v>20050504</c:v>
                </c:pt>
                <c:pt idx="5385">
                  <c:v>20050505</c:v>
                </c:pt>
                <c:pt idx="5386">
                  <c:v>20050506</c:v>
                </c:pt>
                <c:pt idx="5387">
                  <c:v>20050509</c:v>
                </c:pt>
                <c:pt idx="5388">
                  <c:v>20050510</c:v>
                </c:pt>
                <c:pt idx="5389">
                  <c:v>20050511</c:v>
                </c:pt>
                <c:pt idx="5390">
                  <c:v>20050512</c:v>
                </c:pt>
                <c:pt idx="5391">
                  <c:v>20050513</c:v>
                </c:pt>
                <c:pt idx="5392">
                  <c:v>20050516</c:v>
                </c:pt>
                <c:pt idx="5393">
                  <c:v>20050517</c:v>
                </c:pt>
                <c:pt idx="5394">
                  <c:v>20050518</c:v>
                </c:pt>
                <c:pt idx="5395">
                  <c:v>20050519</c:v>
                </c:pt>
                <c:pt idx="5396">
                  <c:v>20050520</c:v>
                </c:pt>
                <c:pt idx="5397">
                  <c:v>20050523</c:v>
                </c:pt>
                <c:pt idx="5398">
                  <c:v>20050524</c:v>
                </c:pt>
                <c:pt idx="5399">
                  <c:v>20050525</c:v>
                </c:pt>
                <c:pt idx="5400">
                  <c:v>20050526</c:v>
                </c:pt>
                <c:pt idx="5401">
                  <c:v>20050527</c:v>
                </c:pt>
                <c:pt idx="5402">
                  <c:v>20050531</c:v>
                </c:pt>
                <c:pt idx="5403">
                  <c:v>20050601</c:v>
                </c:pt>
                <c:pt idx="5404">
                  <c:v>20050602</c:v>
                </c:pt>
                <c:pt idx="5405">
                  <c:v>20050603</c:v>
                </c:pt>
                <c:pt idx="5406">
                  <c:v>20050606</c:v>
                </c:pt>
                <c:pt idx="5407">
                  <c:v>20050607</c:v>
                </c:pt>
                <c:pt idx="5408">
                  <c:v>20050608</c:v>
                </c:pt>
                <c:pt idx="5409">
                  <c:v>20050609</c:v>
                </c:pt>
                <c:pt idx="5410">
                  <c:v>20050610</c:v>
                </c:pt>
                <c:pt idx="5411">
                  <c:v>20050613</c:v>
                </c:pt>
                <c:pt idx="5412">
                  <c:v>20050614</c:v>
                </c:pt>
                <c:pt idx="5413">
                  <c:v>20050615</c:v>
                </c:pt>
                <c:pt idx="5414">
                  <c:v>20050616</c:v>
                </c:pt>
                <c:pt idx="5415">
                  <c:v>20050617</c:v>
                </c:pt>
                <c:pt idx="5416">
                  <c:v>20050620</c:v>
                </c:pt>
                <c:pt idx="5417">
                  <c:v>20050621</c:v>
                </c:pt>
                <c:pt idx="5418">
                  <c:v>20050622</c:v>
                </c:pt>
                <c:pt idx="5419">
                  <c:v>20050623</c:v>
                </c:pt>
                <c:pt idx="5420">
                  <c:v>20050624</c:v>
                </c:pt>
                <c:pt idx="5421">
                  <c:v>20050627</c:v>
                </c:pt>
                <c:pt idx="5422">
                  <c:v>20050628</c:v>
                </c:pt>
                <c:pt idx="5423">
                  <c:v>20050629</c:v>
                </c:pt>
                <c:pt idx="5424">
                  <c:v>20050630</c:v>
                </c:pt>
                <c:pt idx="5425">
                  <c:v>20050701</c:v>
                </c:pt>
                <c:pt idx="5426">
                  <c:v>20050705</c:v>
                </c:pt>
                <c:pt idx="5427">
                  <c:v>20050706</c:v>
                </c:pt>
                <c:pt idx="5428">
                  <c:v>20050707</c:v>
                </c:pt>
                <c:pt idx="5429">
                  <c:v>20050708</c:v>
                </c:pt>
                <c:pt idx="5430">
                  <c:v>20050711</c:v>
                </c:pt>
                <c:pt idx="5431">
                  <c:v>20050712</c:v>
                </c:pt>
                <c:pt idx="5432">
                  <c:v>20050713</c:v>
                </c:pt>
                <c:pt idx="5433">
                  <c:v>20050714</c:v>
                </c:pt>
                <c:pt idx="5434">
                  <c:v>20050715</c:v>
                </c:pt>
                <c:pt idx="5435">
                  <c:v>20050718</c:v>
                </c:pt>
                <c:pt idx="5436">
                  <c:v>20050719</c:v>
                </c:pt>
                <c:pt idx="5437">
                  <c:v>20050720</c:v>
                </c:pt>
                <c:pt idx="5438">
                  <c:v>20050721</c:v>
                </c:pt>
                <c:pt idx="5439">
                  <c:v>20050722</c:v>
                </c:pt>
                <c:pt idx="5440">
                  <c:v>20050725</c:v>
                </c:pt>
                <c:pt idx="5441">
                  <c:v>20050726</c:v>
                </c:pt>
                <c:pt idx="5442">
                  <c:v>20050727</c:v>
                </c:pt>
                <c:pt idx="5443">
                  <c:v>20050728</c:v>
                </c:pt>
                <c:pt idx="5444">
                  <c:v>20050729</c:v>
                </c:pt>
                <c:pt idx="5445">
                  <c:v>20050801</c:v>
                </c:pt>
                <c:pt idx="5446">
                  <c:v>20050802</c:v>
                </c:pt>
                <c:pt idx="5447">
                  <c:v>20050803</c:v>
                </c:pt>
                <c:pt idx="5448">
                  <c:v>20050804</c:v>
                </c:pt>
                <c:pt idx="5449">
                  <c:v>20050805</c:v>
                </c:pt>
                <c:pt idx="5450">
                  <c:v>20050808</c:v>
                </c:pt>
                <c:pt idx="5451">
                  <c:v>20050809</c:v>
                </c:pt>
                <c:pt idx="5452">
                  <c:v>20050810</c:v>
                </c:pt>
                <c:pt idx="5453">
                  <c:v>20050811</c:v>
                </c:pt>
                <c:pt idx="5454">
                  <c:v>20050812</c:v>
                </c:pt>
                <c:pt idx="5455">
                  <c:v>20050815</c:v>
                </c:pt>
                <c:pt idx="5456">
                  <c:v>20050816</c:v>
                </c:pt>
                <c:pt idx="5457">
                  <c:v>20050817</c:v>
                </c:pt>
                <c:pt idx="5458">
                  <c:v>20050818</c:v>
                </c:pt>
                <c:pt idx="5459">
                  <c:v>20050819</c:v>
                </c:pt>
                <c:pt idx="5460">
                  <c:v>20050822</c:v>
                </c:pt>
                <c:pt idx="5461">
                  <c:v>20050823</c:v>
                </c:pt>
                <c:pt idx="5462">
                  <c:v>20050824</c:v>
                </c:pt>
                <c:pt idx="5463">
                  <c:v>20050825</c:v>
                </c:pt>
                <c:pt idx="5464">
                  <c:v>20050826</c:v>
                </c:pt>
                <c:pt idx="5465">
                  <c:v>20050829</c:v>
                </c:pt>
                <c:pt idx="5466">
                  <c:v>20050830</c:v>
                </c:pt>
                <c:pt idx="5467">
                  <c:v>20050831</c:v>
                </c:pt>
                <c:pt idx="5468">
                  <c:v>20050901</c:v>
                </c:pt>
                <c:pt idx="5469">
                  <c:v>20050902</c:v>
                </c:pt>
                <c:pt idx="5470">
                  <c:v>20050906</c:v>
                </c:pt>
                <c:pt idx="5471">
                  <c:v>20050907</c:v>
                </c:pt>
                <c:pt idx="5472">
                  <c:v>20050908</c:v>
                </c:pt>
                <c:pt idx="5473">
                  <c:v>20050909</c:v>
                </c:pt>
                <c:pt idx="5474">
                  <c:v>20050912</c:v>
                </c:pt>
                <c:pt idx="5475">
                  <c:v>20050913</c:v>
                </c:pt>
                <c:pt idx="5476">
                  <c:v>20050914</c:v>
                </c:pt>
                <c:pt idx="5477">
                  <c:v>20050915</c:v>
                </c:pt>
                <c:pt idx="5478">
                  <c:v>20050916</c:v>
                </c:pt>
                <c:pt idx="5479">
                  <c:v>20050919</c:v>
                </c:pt>
                <c:pt idx="5480">
                  <c:v>20050920</c:v>
                </c:pt>
                <c:pt idx="5481">
                  <c:v>20050921</c:v>
                </c:pt>
                <c:pt idx="5482">
                  <c:v>20050922</c:v>
                </c:pt>
                <c:pt idx="5483">
                  <c:v>20050923</c:v>
                </c:pt>
                <c:pt idx="5484">
                  <c:v>20050926</c:v>
                </c:pt>
                <c:pt idx="5485">
                  <c:v>20050927</c:v>
                </c:pt>
                <c:pt idx="5486">
                  <c:v>20050928</c:v>
                </c:pt>
                <c:pt idx="5487">
                  <c:v>20050929</c:v>
                </c:pt>
                <c:pt idx="5488">
                  <c:v>20050930</c:v>
                </c:pt>
                <c:pt idx="5489">
                  <c:v>20051003</c:v>
                </c:pt>
                <c:pt idx="5490">
                  <c:v>20051004</c:v>
                </c:pt>
                <c:pt idx="5491">
                  <c:v>20051005</c:v>
                </c:pt>
                <c:pt idx="5492">
                  <c:v>20051006</c:v>
                </c:pt>
                <c:pt idx="5493">
                  <c:v>20051007</c:v>
                </c:pt>
                <c:pt idx="5494">
                  <c:v>20051010</c:v>
                </c:pt>
                <c:pt idx="5495">
                  <c:v>20051011</c:v>
                </c:pt>
                <c:pt idx="5496">
                  <c:v>20051012</c:v>
                </c:pt>
                <c:pt idx="5497">
                  <c:v>20051013</c:v>
                </c:pt>
                <c:pt idx="5498">
                  <c:v>20051014</c:v>
                </c:pt>
                <c:pt idx="5499">
                  <c:v>20051017</c:v>
                </c:pt>
                <c:pt idx="5500">
                  <c:v>20051018</c:v>
                </c:pt>
                <c:pt idx="5501">
                  <c:v>20051019</c:v>
                </c:pt>
                <c:pt idx="5502">
                  <c:v>20051020</c:v>
                </c:pt>
                <c:pt idx="5503">
                  <c:v>20051021</c:v>
                </c:pt>
                <c:pt idx="5504">
                  <c:v>20051024</c:v>
                </c:pt>
                <c:pt idx="5505">
                  <c:v>20051025</c:v>
                </c:pt>
                <c:pt idx="5506">
                  <c:v>20051026</c:v>
                </c:pt>
                <c:pt idx="5507">
                  <c:v>20051027</c:v>
                </c:pt>
                <c:pt idx="5508">
                  <c:v>20051028</c:v>
                </c:pt>
                <c:pt idx="5509">
                  <c:v>20051031</c:v>
                </c:pt>
                <c:pt idx="5510">
                  <c:v>20051101</c:v>
                </c:pt>
                <c:pt idx="5511">
                  <c:v>20051102</c:v>
                </c:pt>
                <c:pt idx="5512">
                  <c:v>20051103</c:v>
                </c:pt>
                <c:pt idx="5513">
                  <c:v>20051104</c:v>
                </c:pt>
                <c:pt idx="5514">
                  <c:v>20051107</c:v>
                </c:pt>
                <c:pt idx="5515">
                  <c:v>20051108</c:v>
                </c:pt>
                <c:pt idx="5516">
                  <c:v>20051109</c:v>
                </c:pt>
                <c:pt idx="5517">
                  <c:v>20051110</c:v>
                </c:pt>
                <c:pt idx="5518">
                  <c:v>20051111</c:v>
                </c:pt>
                <c:pt idx="5519">
                  <c:v>20051114</c:v>
                </c:pt>
                <c:pt idx="5520">
                  <c:v>20051115</c:v>
                </c:pt>
                <c:pt idx="5521">
                  <c:v>20051116</c:v>
                </c:pt>
                <c:pt idx="5522">
                  <c:v>20051117</c:v>
                </c:pt>
                <c:pt idx="5523">
                  <c:v>20051118</c:v>
                </c:pt>
                <c:pt idx="5524">
                  <c:v>20051121</c:v>
                </c:pt>
                <c:pt idx="5525">
                  <c:v>20051122</c:v>
                </c:pt>
                <c:pt idx="5526">
                  <c:v>20051123</c:v>
                </c:pt>
                <c:pt idx="5527">
                  <c:v>20051125</c:v>
                </c:pt>
                <c:pt idx="5528">
                  <c:v>20051128</c:v>
                </c:pt>
                <c:pt idx="5529">
                  <c:v>20051129</c:v>
                </c:pt>
                <c:pt idx="5530">
                  <c:v>20051130</c:v>
                </c:pt>
                <c:pt idx="5531">
                  <c:v>20051201</c:v>
                </c:pt>
                <c:pt idx="5532">
                  <c:v>20051202</c:v>
                </c:pt>
                <c:pt idx="5533">
                  <c:v>20051205</c:v>
                </c:pt>
                <c:pt idx="5534">
                  <c:v>20051206</c:v>
                </c:pt>
                <c:pt idx="5535">
                  <c:v>20051207</c:v>
                </c:pt>
                <c:pt idx="5536">
                  <c:v>20051208</c:v>
                </c:pt>
                <c:pt idx="5537">
                  <c:v>20051209</c:v>
                </c:pt>
                <c:pt idx="5538">
                  <c:v>20051212</c:v>
                </c:pt>
                <c:pt idx="5539">
                  <c:v>20051213</c:v>
                </c:pt>
                <c:pt idx="5540">
                  <c:v>20051214</c:v>
                </c:pt>
                <c:pt idx="5541">
                  <c:v>20051215</c:v>
                </c:pt>
                <c:pt idx="5542">
                  <c:v>20051216</c:v>
                </c:pt>
                <c:pt idx="5543">
                  <c:v>20051219</c:v>
                </c:pt>
                <c:pt idx="5544">
                  <c:v>20051220</c:v>
                </c:pt>
                <c:pt idx="5545">
                  <c:v>20051221</c:v>
                </c:pt>
                <c:pt idx="5546">
                  <c:v>20051222</c:v>
                </c:pt>
                <c:pt idx="5547">
                  <c:v>20051223</c:v>
                </c:pt>
                <c:pt idx="5548">
                  <c:v>20051227</c:v>
                </c:pt>
                <c:pt idx="5549">
                  <c:v>20051228</c:v>
                </c:pt>
                <c:pt idx="5550">
                  <c:v>20051229</c:v>
                </c:pt>
                <c:pt idx="5551">
                  <c:v>20051230</c:v>
                </c:pt>
                <c:pt idx="5552">
                  <c:v>20060103</c:v>
                </c:pt>
                <c:pt idx="5553">
                  <c:v>20060104</c:v>
                </c:pt>
                <c:pt idx="5554">
                  <c:v>20060105</c:v>
                </c:pt>
                <c:pt idx="5555">
                  <c:v>20060106</c:v>
                </c:pt>
                <c:pt idx="5556">
                  <c:v>20060109</c:v>
                </c:pt>
                <c:pt idx="5557">
                  <c:v>20060110</c:v>
                </c:pt>
                <c:pt idx="5558">
                  <c:v>20060111</c:v>
                </c:pt>
                <c:pt idx="5559">
                  <c:v>20060112</c:v>
                </c:pt>
                <c:pt idx="5560">
                  <c:v>20060113</c:v>
                </c:pt>
                <c:pt idx="5561">
                  <c:v>20060117</c:v>
                </c:pt>
                <c:pt idx="5562">
                  <c:v>20060118</c:v>
                </c:pt>
                <c:pt idx="5563">
                  <c:v>20060119</c:v>
                </c:pt>
                <c:pt idx="5564">
                  <c:v>20060120</c:v>
                </c:pt>
                <c:pt idx="5565">
                  <c:v>20060123</c:v>
                </c:pt>
                <c:pt idx="5566">
                  <c:v>20060124</c:v>
                </c:pt>
                <c:pt idx="5567">
                  <c:v>20060125</c:v>
                </c:pt>
                <c:pt idx="5568">
                  <c:v>20060126</c:v>
                </c:pt>
                <c:pt idx="5569">
                  <c:v>20060127</c:v>
                </c:pt>
                <c:pt idx="5570">
                  <c:v>20060130</c:v>
                </c:pt>
                <c:pt idx="5571">
                  <c:v>20060131</c:v>
                </c:pt>
                <c:pt idx="5572">
                  <c:v>20060201</c:v>
                </c:pt>
                <c:pt idx="5573">
                  <c:v>20060202</c:v>
                </c:pt>
                <c:pt idx="5574">
                  <c:v>20060203</c:v>
                </c:pt>
                <c:pt idx="5575">
                  <c:v>20060206</c:v>
                </c:pt>
                <c:pt idx="5576">
                  <c:v>20060207</c:v>
                </c:pt>
                <c:pt idx="5577">
                  <c:v>20060208</c:v>
                </c:pt>
                <c:pt idx="5578">
                  <c:v>20060209</c:v>
                </c:pt>
                <c:pt idx="5579">
                  <c:v>20060210</c:v>
                </c:pt>
                <c:pt idx="5580">
                  <c:v>20060213</c:v>
                </c:pt>
                <c:pt idx="5581">
                  <c:v>20060214</c:v>
                </c:pt>
                <c:pt idx="5582">
                  <c:v>20060215</c:v>
                </c:pt>
                <c:pt idx="5583">
                  <c:v>20060216</c:v>
                </c:pt>
                <c:pt idx="5584">
                  <c:v>20060217</c:v>
                </c:pt>
                <c:pt idx="5585">
                  <c:v>20060221</c:v>
                </c:pt>
                <c:pt idx="5586">
                  <c:v>20060222</c:v>
                </c:pt>
                <c:pt idx="5587">
                  <c:v>20060223</c:v>
                </c:pt>
                <c:pt idx="5588">
                  <c:v>20060224</c:v>
                </c:pt>
                <c:pt idx="5589">
                  <c:v>20060227</c:v>
                </c:pt>
                <c:pt idx="5590">
                  <c:v>20060228</c:v>
                </c:pt>
                <c:pt idx="5591">
                  <c:v>20060301</c:v>
                </c:pt>
                <c:pt idx="5592">
                  <c:v>20060302</c:v>
                </c:pt>
                <c:pt idx="5593">
                  <c:v>20060303</c:v>
                </c:pt>
                <c:pt idx="5594">
                  <c:v>20060306</c:v>
                </c:pt>
                <c:pt idx="5595">
                  <c:v>20060307</c:v>
                </c:pt>
                <c:pt idx="5596">
                  <c:v>20060308</c:v>
                </c:pt>
                <c:pt idx="5597">
                  <c:v>20060309</c:v>
                </c:pt>
                <c:pt idx="5598">
                  <c:v>20060310</c:v>
                </c:pt>
                <c:pt idx="5599">
                  <c:v>20060313</c:v>
                </c:pt>
                <c:pt idx="5600">
                  <c:v>20060314</c:v>
                </c:pt>
                <c:pt idx="5601">
                  <c:v>20060315</c:v>
                </c:pt>
                <c:pt idx="5602">
                  <c:v>20060316</c:v>
                </c:pt>
                <c:pt idx="5603">
                  <c:v>20060317</c:v>
                </c:pt>
                <c:pt idx="5604">
                  <c:v>20060320</c:v>
                </c:pt>
                <c:pt idx="5605">
                  <c:v>20060321</c:v>
                </c:pt>
                <c:pt idx="5606">
                  <c:v>20060322</c:v>
                </c:pt>
                <c:pt idx="5607">
                  <c:v>20060323</c:v>
                </c:pt>
                <c:pt idx="5608">
                  <c:v>20060324</c:v>
                </c:pt>
                <c:pt idx="5609">
                  <c:v>20060327</c:v>
                </c:pt>
                <c:pt idx="5610">
                  <c:v>20060328</c:v>
                </c:pt>
                <c:pt idx="5611">
                  <c:v>20060329</c:v>
                </c:pt>
                <c:pt idx="5612">
                  <c:v>20060330</c:v>
                </c:pt>
                <c:pt idx="5613">
                  <c:v>20060331</c:v>
                </c:pt>
                <c:pt idx="5614">
                  <c:v>20060403</c:v>
                </c:pt>
                <c:pt idx="5615">
                  <c:v>20060404</c:v>
                </c:pt>
                <c:pt idx="5616">
                  <c:v>20060405</c:v>
                </c:pt>
                <c:pt idx="5617">
                  <c:v>20060406</c:v>
                </c:pt>
                <c:pt idx="5618">
                  <c:v>20060407</c:v>
                </c:pt>
                <c:pt idx="5619">
                  <c:v>20060410</c:v>
                </c:pt>
                <c:pt idx="5620">
                  <c:v>20060411</c:v>
                </c:pt>
                <c:pt idx="5621">
                  <c:v>20060412</c:v>
                </c:pt>
                <c:pt idx="5622">
                  <c:v>20060413</c:v>
                </c:pt>
                <c:pt idx="5623">
                  <c:v>20060417</c:v>
                </c:pt>
                <c:pt idx="5624">
                  <c:v>20060418</c:v>
                </c:pt>
                <c:pt idx="5625">
                  <c:v>20060419</c:v>
                </c:pt>
                <c:pt idx="5626">
                  <c:v>20060420</c:v>
                </c:pt>
                <c:pt idx="5627">
                  <c:v>20060421</c:v>
                </c:pt>
                <c:pt idx="5628">
                  <c:v>20060424</c:v>
                </c:pt>
                <c:pt idx="5629">
                  <c:v>20060425</c:v>
                </c:pt>
                <c:pt idx="5630">
                  <c:v>20060426</c:v>
                </c:pt>
                <c:pt idx="5631">
                  <c:v>20060427</c:v>
                </c:pt>
                <c:pt idx="5632">
                  <c:v>20060428</c:v>
                </c:pt>
                <c:pt idx="5633">
                  <c:v>20060501</c:v>
                </c:pt>
                <c:pt idx="5634">
                  <c:v>20060502</c:v>
                </c:pt>
                <c:pt idx="5635">
                  <c:v>20060503</c:v>
                </c:pt>
                <c:pt idx="5636">
                  <c:v>20060504</c:v>
                </c:pt>
                <c:pt idx="5637">
                  <c:v>20060505</c:v>
                </c:pt>
                <c:pt idx="5638">
                  <c:v>20060508</c:v>
                </c:pt>
                <c:pt idx="5639">
                  <c:v>20060509</c:v>
                </c:pt>
                <c:pt idx="5640">
                  <c:v>20060510</c:v>
                </c:pt>
                <c:pt idx="5641">
                  <c:v>20060511</c:v>
                </c:pt>
                <c:pt idx="5642">
                  <c:v>20060512</c:v>
                </c:pt>
                <c:pt idx="5643">
                  <c:v>20060515</c:v>
                </c:pt>
                <c:pt idx="5644">
                  <c:v>20060516</c:v>
                </c:pt>
                <c:pt idx="5645">
                  <c:v>20060517</c:v>
                </c:pt>
                <c:pt idx="5646">
                  <c:v>20060518</c:v>
                </c:pt>
                <c:pt idx="5647">
                  <c:v>20060519</c:v>
                </c:pt>
                <c:pt idx="5648">
                  <c:v>20060522</c:v>
                </c:pt>
                <c:pt idx="5649">
                  <c:v>20060523</c:v>
                </c:pt>
                <c:pt idx="5650">
                  <c:v>20060524</c:v>
                </c:pt>
                <c:pt idx="5651">
                  <c:v>20060525</c:v>
                </c:pt>
                <c:pt idx="5652">
                  <c:v>20060526</c:v>
                </c:pt>
                <c:pt idx="5653">
                  <c:v>20060530</c:v>
                </c:pt>
                <c:pt idx="5654">
                  <c:v>20060531</c:v>
                </c:pt>
                <c:pt idx="5655">
                  <c:v>20060601</c:v>
                </c:pt>
                <c:pt idx="5656">
                  <c:v>20060602</c:v>
                </c:pt>
                <c:pt idx="5657">
                  <c:v>20060605</c:v>
                </c:pt>
                <c:pt idx="5658">
                  <c:v>20060606</c:v>
                </c:pt>
                <c:pt idx="5659">
                  <c:v>20060607</c:v>
                </c:pt>
                <c:pt idx="5660">
                  <c:v>20060608</c:v>
                </c:pt>
                <c:pt idx="5661">
                  <c:v>20060609</c:v>
                </c:pt>
                <c:pt idx="5662">
                  <c:v>20060612</c:v>
                </c:pt>
                <c:pt idx="5663">
                  <c:v>20060613</c:v>
                </c:pt>
                <c:pt idx="5664">
                  <c:v>20060614</c:v>
                </c:pt>
                <c:pt idx="5665">
                  <c:v>20060615</c:v>
                </c:pt>
                <c:pt idx="5666">
                  <c:v>20060616</c:v>
                </c:pt>
                <c:pt idx="5667">
                  <c:v>20060619</c:v>
                </c:pt>
                <c:pt idx="5668">
                  <c:v>20060620</c:v>
                </c:pt>
                <c:pt idx="5669">
                  <c:v>20060621</c:v>
                </c:pt>
                <c:pt idx="5670">
                  <c:v>20060622</c:v>
                </c:pt>
                <c:pt idx="5671">
                  <c:v>20060623</c:v>
                </c:pt>
                <c:pt idx="5672">
                  <c:v>20060626</c:v>
                </c:pt>
                <c:pt idx="5673">
                  <c:v>20060627</c:v>
                </c:pt>
                <c:pt idx="5674">
                  <c:v>20060628</c:v>
                </c:pt>
                <c:pt idx="5675">
                  <c:v>20060629</c:v>
                </c:pt>
                <c:pt idx="5676">
                  <c:v>20060630</c:v>
                </c:pt>
                <c:pt idx="5677">
                  <c:v>20060703</c:v>
                </c:pt>
                <c:pt idx="5678">
                  <c:v>20060705</c:v>
                </c:pt>
                <c:pt idx="5679">
                  <c:v>20060706</c:v>
                </c:pt>
                <c:pt idx="5680">
                  <c:v>20060707</c:v>
                </c:pt>
                <c:pt idx="5681">
                  <c:v>20060710</c:v>
                </c:pt>
                <c:pt idx="5682">
                  <c:v>20060711</c:v>
                </c:pt>
                <c:pt idx="5683">
                  <c:v>20060712</c:v>
                </c:pt>
                <c:pt idx="5684">
                  <c:v>20060713</c:v>
                </c:pt>
                <c:pt idx="5685">
                  <c:v>20060714</c:v>
                </c:pt>
                <c:pt idx="5686">
                  <c:v>20060717</c:v>
                </c:pt>
                <c:pt idx="5687">
                  <c:v>20060718</c:v>
                </c:pt>
                <c:pt idx="5688">
                  <c:v>20060719</c:v>
                </c:pt>
                <c:pt idx="5689">
                  <c:v>20060720</c:v>
                </c:pt>
                <c:pt idx="5690">
                  <c:v>20060721</c:v>
                </c:pt>
                <c:pt idx="5691">
                  <c:v>20060724</c:v>
                </c:pt>
                <c:pt idx="5692">
                  <c:v>20060725</c:v>
                </c:pt>
                <c:pt idx="5693">
                  <c:v>20060726</c:v>
                </c:pt>
                <c:pt idx="5694">
                  <c:v>20060727</c:v>
                </c:pt>
                <c:pt idx="5695">
                  <c:v>20060728</c:v>
                </c:pt>
                <c:pt idx="5696">
                  <c:v>20060731</c:v>
                </c:pt>
                <c:pt idx="5697">
                  <c:v>20060801</c:v>
                </c:pt>
                <c:pt idx="5698">
                  <c:v>20060802</c:v>
                </c:pt>
                <c:pt idx="5699">
                  <c:v>20060803</c:v>
                </c:pt>
                <c:pt idx="5700">
                  <c:v>20060804</c:v>
                </c:pt>
                <c:pt idx="5701">
                  <c:v>20060807</c:v>
                </c:pt>
                <c:pt idx="5702">
                  <c:v>20060808</c:v>
                </c:pt>
                <c:pt idx="5703">
                  <c:v>20060809</c:v>
                </c:pt>
                <c:pt idx="5704">
                  <c:v>20060810</c:v>
                </c:pt>
                <c:pt idx="5705">
                  <c:v>20060811</c:v>
                </c:pt>
                <c:pt idx="5706">
                  <c:v>20060814</c:v>
                </c:pt>
                <c:pt idx="5707">
                  <c:v>20060815</c:v>
                </c:pt>
                <c:pt idx="5708">
                  <c:v>20060816</c:v>
                </c:pt>
                <c:pt idx="5709">
                  <c:v>20060817</c:v>
                </c:pt>
                <c:pt idx="5710">
                  <c:v>20060818</c:v>
                </c:pt>
                <c:pt idx="5711">
                  <c:v>20060821</c:v>
                </c:pt>
                <c:pt idx="5712">
                  <c:v>20060822</c:v>
                </c:pt>
                <c:pt idx="5713">
                  <c:v>20060823</c:v>
                </c:pt>
                <c:pt idx="5714">
                  <c:v>20060824</c:v>
                </c:pt>
                <c:pt idx="5715">
                  <c:v>20060825</c:v>
                </c:pt>
                <c:pt idx="5716">
                  <c:v>20060828</c:v>
                </c:pt>
                <c:pt idx="5717">
                  <c:v>20060829</c:v>
                </c:pt>
                <c:pt idx="5718">
                  <c:v>20060830</c:v>
                </c:pt>
                <c:pt idx="5719">
                  <c:v>20060831</c:v>
                </c:pt>
                <c:pt idx="5720">
                  <c:v>20060901</c:v>
                </c:pt>
                <c:pt idx="5721">
                  <c:v>20060905</c:v>
                </c:pt>
                <c:pt idx="5722">
                  <c:v>20060906</c:v>
                </c:pt>
                <c:pt idx="5723">
                  <c:v>20060907</c:v>
                </c:pt>
                <c:pt idx="5724">
                  <c:v>20060908</c:v>
                </c:pt>
                <c:pt idx="5725">
                  <c:v>20060911</c:v>
                </c:pt>
                <c:pt idx="5726">
                  <c:v>20060912</c:v>
                </c:pt>
                <c:pt idx="5727">
                  <c:v>20060913</c:v>
                </c:pt>
                <c:pt idx="5728">
                  <c:v>20060914</c:v>
                </c:pt>
                <c:pt idx="5729">
                  <c:v>20060915</c:v>
                </c:pt>
                <c:pt idx="5730">
                  <c:v>20060918</c:v>
                </c:pt>
                <c:pt idx="5731">
                  <c:v>20060919</c:v>
                </c:pt>
                <c:pt idx="5732">
                  <c:v>20060920</c:v>
                </c:pt>
                <c:pt idx="5733">
                  <c:v>20060921</c:v>
                </c:pt>
                <c:pt idx="5734">
                  <c:v>20060922</c:v>
                </c:pt>
                <c:pt idx="5735">
                  <c:v>20060925</c:v>
                </c:pt>
                <c:pt idx="5736">
                  <c:v>20060926</c:v>
                </c:pt>
                <c:pt idx="5737">
                  <c:v>20060927</c:v>
                </c:pt>
                <c:pt idx="5738">
                  <c:v>20060928</c:v>
                </c:pt>
                <c:pt idx="5739">
                  <c:v>20060929</c:v>
                </c:pt>
                <c:pt idx="5740">
                  <c:v>20061002</c:v>
                </c:pt>
                <c:pt idx="5741">
                  <c:v>20061003</c:v>
                </c:pt>
                <c:pt idx="5742">
                  <c:v>20061004</c:v>
                </c:pt>
                <c:pt idx="5743">
                  <c:v>20061005</c:v>
                </c:pt>
                <c:pt idx="5744">
                  <c:v>20061006</c:v>
                </c:pt>
                <c:pt idx="5745">
                  <c:v>20061009</c:v>
                </c:pt>
                <c:pt idx="5746">
                  <c:v>20061010</c:v>
                </c:pt>
                <c:pt idx="5747">
                  <c:v>20061011</c:v>
                </c:pt>
                <c:pt idx="5748">
                  <c:v>20061012</c:v>
                </c:pt>
                <c:pt idx="5749">
                  <c:v>20061013</c:v>
                </c:pt>
                <c:pt idx="5750">
                  <c:v>20061016</c:v>
                </c:pt>
                <c:pt idx="5751">
                  <c:v>20061017</c:v>
                </c:pt>
                <c:pt idx="5752">
                  <c:v>20061018</c:v>
                </c:pt>
                <c:pt idx="5753">
                  <c:v>20061019</c:v>
                </c:pt>
                <c:pt idx="5754">
                  <c:v>20061020</c:v>
                </c:pt>
                <c:pt idx="5755">
                  <c:v>20061023</c:v>
                </c:pt>
                <c:pt idx="5756">
                  <c:v>20061024</c:v>
                </c:pt>
                <c:pt idx="5757">
                  <c:v>20061025</c:v>
                </c:pt>
                <c:pt idx="5758">
                  <c:v>20061026</c:v>
                </c:pt>
                <c:pt idx="5759">
                  <c:v>20061027</c:v>
                </c:pt>
                <c:pt idx="5760">
                  <c:v>20061030</c:v>
                </c:pt>
                <c:pt idx="5761">
                  <c:v>20061031</c:v>
                </c:pt>
                <c:pt idx="5762">
                  <c:v>20061101</c:v>
                </c:pt>
                <c:pt idx="5763">
                  <c:v>20061102</c:v>
                </c:pt>
                <c:pt idx="5764">
                  <c:v>20061103</c:v>
                </c:pt>
                <c:pt idx="5765">
                  <c:v>20061106</c:v>
                </c:pt>
                <c:pt idx="5766">
                  <c:v>20061107</c:v>
                </c:pt>
                <c:pt idx="5767">
                  <c:v>20061108</c:v>
                </c:pt>
                <c:pt idx="5768">
                  <c:v>20061109</c:v>
                </c:pt>
                <c:pt idx="5769">
                  <c:v>20061110</c:v>
                </c:pt>
                <c:pt idx="5770">
                  <c:v>20061113</c:v>
                </c:pt>
                <c:pt idx="5771">
                  <c:v>20061114</c:v>
                </c:pt>
                <c:pt idx="5772">
                  <c:v>20061115</c:v>
                </c:pt>
                <c:pt idx="5773">
                  <c:v>20061116</c:v>
                </c:pt>
                <c:pt idx="5774">
                  <c:v>20061117</c:v>
                </c:pt>
                <c:pt idx="5775">
                  <c:v>20061120</c:v>
                </c:pt>
                <c:pt idx="5776">
                  <c:v>20061121</c:v>
                </c:pt>
                <c:pt idx="5777">
                  <c:v>20061122</c:v>
                </c:pt>
                <c:pt idx="5778">
                  <c:v>20061124</c:v>
                </c:pt>
                <c:pt idx="5779">
                  <c:v>20061127</c:v>
                </c:pt>
                <c:pt idx="5780">
                  <c:v>20061128</c:v>
                </c:pt>
                <c:pt idx="5781">
                  <c:v>20061129</c:v>
                </c:pt>
                <c:pt idx="5782">
                  <c:v>20061130</c:v>
                </c:pt>
                <c:pt idx="5783">
                  <c:v>20061201</c:v>
                </c:pt>
                <c:pt idx="5784">
                  <c:v>20061204</c:v>
                </c:pt>
                <c:pt idx="5785">
                  <c:v>20061205</c:v>
                </c:pt>
                <c:pt idx="5786">
                  <c:v>20061206</c:v>
                </c:pt>
                <c:pt idx="5787">
                  <c:v>20061207</c:v>
                </c:pt>
                <c:pt idx="5788">
                  <c:v>20061208</c:v>
                </c:pt>
                <c:pt idx="5789">
                  <c:v>20061211</c:v>
                </c:pt>
                <c:pt idx="5790">
                  <c:v>20061212</c:v>
                </c:pt>
                <c:pt idx="5791">
                  <c:v>20061213</c:v>
                </c:pt>
                <c:pt idx="5792">
                  <c:v>20061214</c:v>
                </c:pt>
                <c:pt idx="5793">
                  <c:v>20061215</c:v>
                </c:pt>
                <c:pt idx="5794">
                  <c:v>20061218</c:v>
                </c:pt>
                <c:pt idx="5795">
                  <c:v>20061219</c:v>
                </c:pt>
                <c:pt idx="5796">
                  <c:v>20061220</c:v>
                </c:pt>
                <c:pt idx="5797">
                  <c:v>20061221</c:v>
                </c:pt>
                <c:pt idx="5798">
                  <c:v>20061222</c:v>
                </c:pt>
                <c:pt idx="5799">
                  <c:v>20061226</c:v>
                </c:pt>
                <c:pt idx="5800">
                  <c:v>20061227</c:v>
                </c:pt>
                <c:pt idx="5801">
                  <c:v>20061228</c:v>
                </c:pt>
                <c:pt idx="5802">
                  <c:v>20061229</c:v>
                </c:pt>
                <c:pt idx="5803">
                  <c:v>20070103</c:v>
                </c:pt>
                <c:pt idx="5804">
                  <c:v>20070104</c:v>
                </c:pt>
                <c:pt idx="5805">
                  <c:v>20070105</c:v>
                </c:pt>
                <c:pt idx="5806">
                  <c:v>20070108</c:v>
                </c:pt>
                <c:pt idx="5807">
                  <c:v>20070109</c:v>
                </c:pt>
                <c:pt idx="5808">
                  <c:v>20070110</c:v>
                </c:pt>
                <c:pt idx="5809">
                  <c:v>20070111</c:v>
                </c:pt>
                <c:pt idx="5810">
                  <c:v>20070112</c:v>
                </c:pt>
                <c:pt idx="5811">
                  <c:v>20070116</c:v>
                </c:pt>
                <c:pt idx="5812">
                  <c:v>20070117</c:v>
                </c:pt>
                <c:pt idx="5813">
                  <c:v>20070118</c:v>
                </c:pt>
                <c:pt idx="5814">
                  <c:v>20070119</c:v>
                </c:pt>
                <c:pt idx="5815">
                  <c:v>20070122</c:v>
                </c:pt>
                <c:pt idx="5816">
                  <c:v>20070123</c:v>
                </c:pt>
                <c:pt idx="5817">
                  <c:v>20070124</c:v>
                </c:pt>
                <c:pt idx="5818">
                  <c:v>20070125</c:v>
                </c:pt>
                <c:pt idx="5819">
                  <c:v>20070126</c:v>
                </c:pt>
                <c:pt idx="5820">
                  <c:v>20070129</c:v>
                </c:pt>
                <c:pt idx="5821">
                  <c:v>20070130</c:v>
                </c:pt>
                <c:pt idx="5822">
                  <c:v>20070131</c:v>
                </c:pt>
                <c:pt idx="5823">
                  <c:v>20070201</c:v>
                </c:pt>
                <c:pt idx="5824">
                  <c:v>20070202</c:v>
                </c:pt>
                <c:pt idx="5825">
                  <c:v>20070205</c:v>
                </c:pt>
                <c:pt idx="5826">
                  <c:v>20070206</c:v>
                </c:pt>
                <c:pt idx="5827">
                  <c:v>20070207</c:v>
                </c:pt>
                <c:pt idx="5828">
                  <c:v>20070208</c:v>
                </c:pt>
                <c:pt idx="5829">
                  <c:v>20070209</c:v>
                </c:pt>
                <c:pt idx="5830">
                  <c:v>20070212</c:v>
                </c:pt>
                <c:pt idx="5831">
                  <c:v>20070213</c:v>
                </c:pt>
                <c:pt idx="5832">
                  <c:v>20070214</c:v>
                </c:pt>
                <c:pt idx="5833">
                  <c:v>20070215</c:v>
                </c:pt>
                <c:pt idx="5834">
                  <c:v>20070216</c:v>
                </c:pt>
                <c:pt idx="5835">
                  <c:v>20070220</c:v>
                </c:pt>
                <c:pt idx="5836">
                  <c:v>20070221</c:v>
                </c:pt>
                <c:pt idx="5837">
                  <c:v>20070222</c:v>
                </c:pt>
                <c:pt idx="5838">
                  <c:v>20070223</c:v>
                </c:pt>
                <c:pt idx="5839">
                  <c:v>20070226</c:v>
                </c:pt>
                <c:pt idx="5840">
                  <c:v>20070227</c:v>
                </c:pt>
                <c:pt idx="5841">
                  <c:v>20070228</c:v>
                </c:pt>
                <c:pt idx="5842">
                  <c:v>20070301</c:v>
                </c:pt>
                <c:pt idx="5843">
                  <c:v>20070302</c:v>
                </c:pt>
                <c:pt idx="5844">
                  <c:v>20070305</c:v>
                </c:pt>
                <c:pt idx="5845">
                  <c:v>20070306</c:v>
                </c:pt>
                <c:pt idx="5846">
                  <c:v>20070307</c:v>
                </c:pt>
                <c:pt idx="5847">
                  <c:v>20070308</c:v>
                </c:pt>
                <c:pt idx="5848">
                  <c:v>20070309</c:v>
                </c:pt>
                <c:pt idx="5849">
                  <c:v>20070312</c:v>
                </c:pt>
                <c:pt idx="5850">
                  <c:v>20070313</c:v>
                </c:pt>
                <c:pt idx="5851">
                  <c:v>20070314</c:v>
                </c:pt>
                <c:pt idx="5852">
                  <c:v>20070315</c:v>
                </c:pt>
                <c:pt idx="5853">
                  <c:v>20070316</c:v>
                </c:pt>
                <c:pt idx="5854">
                  <c:v>20070319</c:v>
                </c:pt>
                <c:pt idx="5855">
                  <c:v>20070320</c:v>
                </c:pt>
                <c:pt idx="5856">
                  <c:v>20070321</c:v>
                </c:pt>
                <c:pt idx="5857">
                  <c:v>20070322</c:v>
                </c:pt>
                <c:pt idx="5858">
                  <c:v>20070323</c:v>
                </c:pt>
                <c:pt idx="5859">
                  <c:v>20070326</c:v>
                </c:pt>
                <c:pt idx="5860">
                  <c:v>20070327</c:v>
                </c:pt>
                <c:pt idx="5861">
                  <c:v>20070328</c:v>
                </c:pt>
                <c:pt idx="5862">
                  <c:v>20070329</c:v>
                </c:pt>
                <c:pt idx="5863">
                  <c:v>20070330</c:v>
                </c:pt>
                <c:pt idx="5864">
                  <c:v>20070402</c:v>
                </c:pt>
                <c:pt idx="5865">
                  <c:v>20070403</c:v>
                </c:pt>
                <c:pt idx="5866">
                  <c:v>20070404</c:v>
                </c:pt>
                <c:pt idx="5867">
                  <c:v>20070405</c:v>
                </c:pt>
                <c:pt idx="5868">
                  <c:v>20070409</c:v>
                </c:pt>
                <c:pt idx="5869">
                  <c:v>20070410</c:v>
                </c:pt>
                <c:pt idx="5870">
                  <c:v>20070411</c:v>
                </c:pt>
                <c:pt idx="5871">
                  <c:v>20070412</c:v>
                </c:pt>
                <c:pt idx="5872">
                  <c:v>20070413</c:v>
                </c:pt>
                <c:pt idx="5873">
                  <c:v>20070416</c:v>
                </c:pt>
                <c:pt idx="5874">
                  <c:v>20070417</c:v>
                </c:pt>
                <c:pt idx="5875">
                  <c:v>20070418</c:v>
                </c:pt>
                <c:pt idx="5876">
                  <c:v>20070419</c:v>
                </c:pt>
                <c:pt idx="5877">
                  <c:v>20070420</c:v>
                </c:pt>
                <c:pt idx="5878">
                  <c:v>20070423</c:v>
                </c:pt>
                <c:pt idx="5879">
                  <c:v>20070424</c:v>
                </c:pt>
                <c:pt idx="5880">
                  <c:v>20070425</c:v>
                </c:pt>
                <c:pt idx="5881">
                  <c:v>20070426</c:v>
                </c:pt>
                <c:pt idx="5882">
                  <c:v>20070427</c:v>
                </c:pt>
                <c:pt idx="5883">
                  <c:v>20070430</c:v>
                </c:pt>
                <c:pt idx="5884">
                  <c:v>20070501</c:v>
                </c:pt>
                <c:pt idx="5885">
                  <c:v>20070502</c:v>
                </c:pt>
                <c:pt idx="5886">
                  <c:v>20070503</c:v>
                </c:pt>
                <c:pt idx="5887">
                  <c:v>20070504</c:v>
                </c:pt>
                <c:pt idx="5888">
                  <c:v>20070507</c:v>
                </c:pt>
                <c:pt idx="5889">
                  <c:v>20070508</c:v>
                </c:pt>
                <c:pt idx="5890">
                  <c:v>20070509</c:v>
                </c:pt>
                <c:pt idx="5891">
                  <c:v>20070510</c:v>
                </c:pt>
                <c:pt idx="5892">
                  <c:v>20070511</c:v>
                </c:pt>
                <c:pt idx="5893">
                  <c:v>20070514</c:v>
                </c:pt>
                <c:pt idx="5894">
                  <c:v>20070515</c:v>
                </c:pt>
                <c:pt idx="5895">
                  <c:v>20070516</c:v>
                </c:pt>
                <c:pt idx="5896">
                  <c:v>20070517</c:v>
                </c:pt>
                <c:pt idx="5897">
                  <c:v>20070518</c:v>
                </c:pt>
                <c:pt idx="5898">
                  <c:v>20070521</c:v>
                </c:pt>
                <c:pt idx="5899">
                  <c:v>20070522</c:v>
                </c:pt>
                <c:pt idx="5900">
                  <c:v>20070523</c:v>
                </c:pt>
                <c:pt idx="5901">
                  <c:v>20070524</c:v>
                </c:pt>
                <c:pt idx="5902">
                  <c:v>20070525</c:v>
                </c:pt>
                <c:pt idx="5903">
                  <c:v>20070529</c:v>
                </c:pt>
                <c:pt idx="5904">
                  <c:v>20070530</c:v>
                </c:pt>
                <c:pt idx="5905">
                  <c:v>20070531</c:v>
                </c:pt>
                <c:pt idx="5906">
                  <c:v>20070601</c:v>
                </c:pt>
                <c:pt idx="5907">
                  <c:v>20070604</c:v>
                </c:pt>
                <c:pt idx="5908">
                  <c:v>20070605</c:v>
                </c:pt>
                <c:pt idx="5909">
                  <c:v>20070606</c:v>
                </c:pt>
                <c:pt idx="5910">
                  <c:v>20070607</c:v>
                </c:pt>
                <c:pt idx="5911">
                  <c:v>20070608</c:v>
                </c:pt>
                <c:pt idx="5912">
                  <c:v>20070611</c:v>
                </c:pt>
                <c:pt idx="5913">
                  <c:v>20070612</c:v>
                </c:pt>
                <c:pt idx="5914">
                  <c:v>20070613</c:v>
                </c:pt>
                <c:pt idx="5915">
                  <c:v>20070614</c:v>
                </c:pt>
                <c:pt idx="5916">
                  <c:v>20070615</c:v>
                </c:pt>
                <c:pt idx="5917">
                  <c:v>20070618</c:v>
                </c:pt>
                <c:pt idx="5918">
                  <c:v>20070619</c:v>
                </c:pt>
                <c:pt idx="5919">
                  <c:v>20070620</c:v>
                </c:pt>
                <c:pt idx="5920">
                  <c:v>20070621</c:v>
                </c:pt>
                <c:pt idx="5921">
                  <c:v>20070622</c:v>
                </c:pt>
                <c:pt idx="5922">
                  <c:v>20070625</c:v>
                </c:pt>
                <c:pt idx="5923">
                  <c:v>20070626</c:v>
                </c:pt>
                <c:pt idx="5924">
                  <c:v>20070627</c:v>
                </c:pt>
                <c:pt idx="5925">
                  <c:v>20070628</c:v>
                </c:pt>
                <c:pt idx="5926">
                  <c:v>20070629</c:v>
                </c:pt>
                <c:pt idx="5927">
                  <c:v>20070702</c:v>
                </c:pt>
                <c:pt idx="5928">
                  <c:v>20070703</c:v>
                </c:pt>
                <c:pt idx="5929">
                  <c:v>20070705</c:v>
                </c:pt>
                <c:pt idx="5930">
                  <c:v>20070706</c:v>
                </c:pt>
                <c:pt idx="5931">
                  <c:v>20070709</c:v>
                </c:pt>
                <c:pt idx="5932">
                  <c:v>20070710</c:v>
                </c:pt>
                <c:pt idx="5933">
                  <c:v>20070711</c:v>
                </c:pt>
                <c:pt idx="5934">
                  <c:v>20070712</c:v>
                </c:pt>
                <c:pt idx="5935">
                  <c:v>20070713</c:v>
                </c:pt>
                <c:pt idx="5936">
                  <c:v>20070716</c:v>
                </c:pt>
                <c:pt idx="5937">
                  <c:v>20070717</c:v>
                </c:pt>
                <c:pt idx="5938">
                  <c:v>20070718</c:v>
                </c:pt>
                <c:pt idx="5939">
                  <c:v>20070719</c:v>
                </c:pt>
                <c:pt idx="5940">
                  <c:v>20070720</c:v>
                </c:pt>
                <c:pt idx="5941">
                  <c:v>20070723</c:v>
                </c:pt>
                <c:pt idx="5942">
                  <c:v>20070724</c:v>
                </c:pt>
                <c:pt idx="5943">
                  <c:v>20070725</c:v>
                </c:pt>
                <c:pt idx="5944">
                  <c:v>20070726</c:v>
                </c:pt>
                <c:pt idx="5945">
                  <c:v>20070727</c:v>
                </c:pt>
                <c:pt idx="5946">
                  <c:v>20070730</c:v>
                </c:pt>
                <c:pt idx="5947">
                  <c:v>20070731</c:v>
                </c:pt>
                <c:pt idx="5948">
                  <c:v>20070801</c:v>
                </c:pt>
                <c:pt idx="5949">
                  <c:v>20070802</c:v>
                </c:pt>
                <c:pt idx="5950">
                  <c:v>20070803</c:v>
                </c:pt>
                <c:pt idx="5951">
                  <c:v>20070806</c:v>
                </c:pt>
                <c:pt idx="5952">
                  <c:v>20070807</c:v>
                </c:pt>
                <c:pt idx="5953">
                  <c:v>20070808</c:v>
                </c:pt>
                <c:pt idx="5954">
                  <c:v>20070809</c:v>
                </c:pt>
                <c:pt idx="5955">
                  <c:v>20070810</c:v>
                </c:pt>
                <c:pt idx="5956">
                  <c:v>20070813</c:v>
                </c:pt>
                <c:pt idx="5957">
                  <c:v>20070814</c:v>
                </c:pt>
                <c:pt idx="5958">
                  <c:v>20070815</c:v>
                </c:pt>
                <c:pt idx="5959">
                  <c:v>20070816</c:v>
                </c:pt>
                <c:pt idx="5960">
                  <c:v>20070817</c:v>
                </c:pt>
                <c:pt idx="5961">
                  <c:v>20070820</c:v>
                </c:pt>
                <c:pt idx="5962">
                  <c:v>20070821</c:v>
                </c:pt>
                <c:pt idx="5963">
                  <c:v>20070822</c:v>
                </c:pt>
                <c:pt idx="5964">
                  <c:v>20070823</c:v>
                </c:pt>
                <c:pt idx="5965">
                  <c:v>20070824</c:v>
                </c:pt>
                <c:pt idx="5966">
                  <c:v>20070827</c:v>
                </c:pt>
                <c:pt idx="5967">
                  <c:v>20070828</c:v>
                </c:pt>
                <c:pt idx="5968">
                  <c:v>20070829</c:v>
                </c:pt>
                <c:pt idx="5969">
                  <c:v>20070830</c:v>
                </c:pt>
                <c:pt idx="5970">
                  <c:v>20070831</c:v>
                </c:pt>
                <c:pt idx="5971">
                  <c:v>20070904</c:v>
                </c:pt>
                <c:pt idx="5972">
                  <c:v>20070905</c:v>
                </c:pt>
                <c:pt idx="5973">
                  <c:v>20070906</c:v>
                </c:pt>
                <c:pt idx="5974">
                  <c:v>20070907</c:v>
                </c:pt>
                <c:pt idx="5975">
                  <c:v>20070910</c:v>
                </c:pt>
                <c:pt idx="5976">
                  <c:v>20070911</c:v>
                </c:pt>
                <c:pt idx="5977">
                  <c:v>20070912</c:v>
                </c:pt>
                <c:pt idx="5978">
                  <c:v>20070913</c:v>
                </c:pt>
                <c:pt idx="5979">
                  <c:v>20070914</c:v>
                </c:pt>
                <c:pt idx="5980">
                  <c:v>20070917</c:v>
                </c:pt>
                <c:pt idx="5981">
                  <c:v>20070918</c:v>
                </c:pt>
                <c:pt idx="5982">
                  <c:v>20070919</c:v>
                </c:pt>
                <c:pt idx="5983">
                  <c:v>20070920</c:v>
                </c:pt>
                <c:pt idx="5984">
                  <c:v>20070921</c:v>
                </c:pt>
                <c:pt idx="5985">
                  <c:v>20070924</c:v>
                </c:pt>
                <c:pt idx="5986">
                  <c:v>20070925</c:v>
                </c:pt>
                <c:pt idx="5987">
                  <c:v>20070926</c:v>
                </c:pt>
                <c:pt idx="5988">
                  <c:v>20070927</c:v>
                </c:pt>
                <c:pt idx="5989">
                  <c:v>20070928</c:v>
                </c:pt>
                <c:pt idx="5990">
                  <c:v>20071001</c:v>
                </c:pt>
                <c:pt idx="5991">
                  <c:v>20071002</c:v>
                </c:pt>
                <c:pt idx="5992">
                  <c:v>20071003</c:v>
                </c:pt>
                <c:pt idx="5993">
                  <c:v>20071004</c:v>
                </c:pt>
                <c:pt idx="5994">
                  <c:v>20071005</c:v>
                </c:pt>
                <c:pt idx="5995">
                  <c:v>20071008</c:v>
                </c:pt>
                <c:pt idx="5996">
                  <c:v>20071009</c:v>
                </c:pt>
                <c:pt idx="5997">
                  <c:v>20071010</c:v>
                </c:pt>
                <c:pt idx="5998">
                  <c:v>20071011</c:v>
                </c:pt>
                <c:pt idx="5999">
                  <c:v>20071012</c:v>
                </c:pt>
                <c:pt idx="6000">
                  <c:v>20071015</c:v>
                </c:pt>
                <c:pt idx="6001">
                  <c:v>20071016</c:v>
                </c:pt>
                <c:pt idx="6002">
                  <c:v>20071017</c:v>
                </c:pt>
                <c:pt idx="6003">
                  <c:v>20071018</c:v>
                </c:pt>
                <c:pt idx="6004">
                  <c:v>20071019</c:v>
                </c:pt>
                <c:pt idx="6005">
                  <c:v>20071022</c:v>
                </c:pt>
                <c:pt idx="6006">
                  <c:v>20071023</c:v>
                </c:pt>
                <c:pt idx="6007">
                  <c:v>20071024</c:v>
                </c:pt>
                <c:pt idx="6008">
                  <c:v>20071025</c:v>
                </c:pt>
                <c:pt idx="6009">
                  <c:v>20071026</c:v>
                </c:pt>
                <c:pt idx="6010">
                  <c:v>20071029</c:v>
                </c:pt>
                <c:pt idx="6011">
                  <c:v>20071030</c:v>
                </c:pt>
                <c:pt idx="6012">
                  <c:v>20071031</c:v>
                </c:pt>
                <c:pt idx="6013">
                  <c:v>20071101</c:v>
                </c:pt>
                <c:pt idx="6014">
                  <c:v>20071102</c:v>
                </c:pt>
                <c:pt idx="6015">
                  <c:v>20071105</c:v>
                </c:pt>
                <c:pt idx="6016">
                  <c:v>20071106</c:v>
                </c:pt>
                <c:pt idx="6017">
                  <c:v>20071107</c:v>
                </c:pt>
                <c:pt idx="6018">
                  <c:v>20071108</c:v>
                </c:pt>
                <c:pt idx="6019">
                  <c:v>20071109</c:v>
                </c:pt>
                <c:pt idx="6020">
                  <c:v>20071112</c:v>
                </c:pt>
                <c:pt idx="6021">
                  <c:v>20071113</c:v>
                </c:pt>
                <c:pt idx="6022">
                  <c:v>20071114</c:v>
                </c:pt>
                <c:pt idx="6023">
                  <c:v>20071115</c:v>
                </c:pt>
                <c:pt idx="6024">
                  <c:v>20071116</c:v>
                </c:pt>
                <c:pt idx="6025">
                  <c:v>20071119</c:v>
                </c:pt>
                <c:pt idx="6026">
                  <c:v>20071120</c:v>
                </c:pt>
                <c:pt idx="6027">
                  <c:v>20071121</c:v>
                </c:pt>
                <c:pt idx="6028">
                  <c:v>20071123</c:v>
                </c:pt>
                <c:pt idx="6029">
                  <c:v>20071126</c:v>
                </c:pt>
                <c:pt idx="6030">
                  <c:v>20071127</c:v>
                </c:pt>
                <c:pt idx="6031">
                  <c:v>20071128</c:v>
                </c:pt>
                <c:pt idx="6032">
                  <c:v>20071129</c:v>
                </c:pt>
                <c:pt idx="6033">
                  <c:v>20071130</c:v>
                </c:pt>
                <c:pt idx="6034">
                  <c:v>20071203</c:v>
                </c:pt>
                <c:pt idx="6035">
                  <c:v>20071204</c:v>
                </c:pt>
                <c:pt idx="6036">
                  <c:v>20071205</c:v>
                </c:pt>
                <c:pt idx="6037">
                  <c:v>20071206</c:v>
                </c:pt>
                <c:pt idx="6038">
                  <c:v>20071207</c:v>
                </c:pt>
                <c:pt idx="6039">
                  <c:v>20071210</c:v>
                </c:pt>
                <c:pt idx="6040">
                  <c:v>20071211</c:v>
                </c:pt>
                <c:pt idx="6041">
                  <c:v>20071212</c:v>
                </c:pt>
                <c:pt idx="6042">
                  <c:v>20071213</c:v>
                </c:pt>
                <c:pt idx="6043">
                  <c:v>20071214</c:v>
                </c:pt>
                <c:pt idx="6044">
                  <c:v>20071217</c:v>
                </c:pt>
                <c:pt idx="6045">
                  <c:v>20071218</c:v>
                </c:pt>
                <c:pt idx="6046">
                  <c:v>20071219</c:v>
                </c:pt>
                <c:pt idx="6047">
                  <c:v>20071220</c:v>
                </c:pt>
                <c:pt idx="6048">
                  <c:v>20071221</c:v>
                </c:pt>
                <c:pt idx="6049">
                  <c:v>20071224</c:v>
                </c:pt>
                <c:pt idx="6050">
                  <c:v>20071226</c:v>
                </c:pt>
                <c:pt idx="6051">
                  <c:v>20071227</c:v>
                </c:pt>
                <c:pt idx="6052">
                  <c:v>20071228</c:v>
                </c:pt>
                <c:pt idx="6053">
                  <c:v>20071231</c:v>
                </c:pt>
                <c:pt idx="6054">
                  <c:v>20080102</c:v>
                </c:pt>
                <c:pt idx="6055">
                  <c:v>20080103</c:v>
                </c:pt>
                <c:pt idx="6056">
                  <c:v>20080104</c:v>
                </c:pt>
                <c:pt idx="6057">
                  <c:v>20080107</c:v>
                </c:pt>
                <c:pt idx="6058">
                  <c:v>20080108</c:v>
                </c:pt>
                <c:pt idx="6059">
                  <c:v>20080109</c:v>
                </c:pt>
                <c:pt idx="6060">
                  <c:v>20080110</c:v>
                </c:pt>
                <c:pt idx="6061">
                  <c:v>20080111</c:v>
                </c:pt>
                <c:pt idx="6062">
                  <c:v>20080114</c:v>
                </c:pt>
                <c:pt idx="6063">
                  <c:v>20080115</c:v>
                </c:pt>
                <c:pt idx="6064">
                  <c:v>20080116</c:v>
                </c:pt>
                <c:pt idx="6065">
                  <c:v>20080117</c:v>
                </c:pt>
                <c:pt idx="6066">
                  <c:v>20080118</c:v>
                </c:pt>
                <c:pt idx="6067">
                  <c:v>20080122</c:v>
                </c:pt>
                <c:pt idx="6068">
                  <c:v>20080123</c:v>
                </c:pt>
                <c:pt idx="6069">
                  <c:v>20080124</c:v>
                </c:pt>
                <c:pt idx="6070">
                  <c:v>20080125</c:v>
                </c:pt>
                <c:pt idx="6071">
                  <c:v>20080128</c:v>
                </c:pt>
                <c:pt idx="6072">
                  <c:v>20080129</c:v>
                </c:pt>
                <c:pt idx="6073">
                  <c:v>20080130</c:v>
                </c:pt>
                <c:pt idx="6074">
                  <c:v>20080131</c:v>
                </c:pt>
                <c:pt idx="6075">
                  <c:v>20080201</c:v>
                </c:pt>
                <c:pt idx="6076">
                  <c:v>20080204</c:v>
                </c:pt>
                <c:pt idx="6077">
                  <c:v>20080205</c:v>
                </c:pt>
                <c:pt idx="6078">
                  <c:v>20080206</c:v>
                </c:pt>
                <c:pt idx="6079">
                  <c:v>20080207</c:v>
                </c:pt>
                <c:pt idx="6080">
                  <c:v>20080208</c:v>
                </c:pt>
                <c:pt idx="6081">
                  <c:v>20080211</c:v>
                </c:pt>
                <c:pt idx="6082">
                  <c:v>20080212</c:v>
                </c:pt>
                <c:pt idx="6083">
                  <c:v>20080213</c:v>
                </c:pt>
                <c:pt idx="6084">
                  <c:v>20080214</c:v>
                </c:pt>
                <c:pt idx="6085">
                  <c:v>20080215</c:v>
                </c:pt>
                <c:pt idx="6086">
                  <c:v>20080219</c:v>
                </c:pt>
                <c:pt idx="6087">
                  <c:v>20080220</c:v>
                </c:pt>
                <c:pt idx="6088">
                  <c:v>20080221</c:v>
                </c:pt>
                <c:pt idx="6089">
                  <c:v>20080222</c:v>
                </c:pt>
                <c:pt idx="6090">
                  <c:v>20080225</c:v>
                </c:pt>
                <c:pt idx="6091">
                  <c:v>20080226</c:v>
                </c:pt>
                <c:pt idx="6092">
                  <c:v>20080227</c:v>
                </c:pt>
                <c:pt idx="6093">
                  <c:v>20080228</c:v>
                </c:pt>
                <c:pt idx="6094">
                  <c:v>20080229</c:v>
                </c:pt>
                <c:pt idx="6095">
                  <c:v>20080303</c:v>
                </c:pt>
                <c:pt idx="6096">
                  <c:v>20080304</c:v>
                </c:pt>
                <c:pt idx="6097">
                  <c:v>20080305</c:v>
                </c:pt>
                <c:pt idx="6098">
                  <c:v>20080306</c:v>
                </c:pt>
                <c:pt idx="6099">
                  <c:v>20080307</c:v>
                </c:pt>
                <c:pt idx="6100">
                  <c:v>20080310</c:v>
                </c:pt>
                <c:pt idx="6101">
                  <c:v>20080311</c:v>
                </c:pt>
                <c:pt idx="6102">
                  <c:v>20080312</c:v>
                </c:pt>
                <c:pt idx="6103">
                  <c:v>20080313</c:v>
                </c:pt>
                <c:pt idx="6104">
                  <c:v>20080314</c:v>
                </c:pt>
                <c:pt idx="6105">
                  <c:v>20080317</c:v>
                </c:pt>
                <c:pt idx="6106">
                  <c:v>20080318</c:v>
                </c:pt>
                <c:pt idx="6107">
                  <c:v>20080319</c:v>
                </c:pt>
                <c:pt idx="6108">
                  <c:v>20080320</c:v>
                </c:pt>
                <c:pt idx="6109">
                  <c:v>20080324</c:v>
                </c:pt>
                <c:pt idx="6110">
                  <c:v>20080325</c:v>
                </c:pt>
                <c:pt idx="6111">
                  <c:v>20080326</c:v>
                </c:pt>
                <c:pt idx="6112">
                  <c:v>20080327</c:v>
                </c:pt>
                <c:pt idx="6113">
                  <c:v>20080328</c:v>
                </c:pt>
                <c:pt idx="6114">
                  <c:v>20080331</c:v>
                </c:pt>
                <c:pt idx="6115">
                  <c:v>20080401</c:v>
                </c:pt>
                <c:pt idx="6116">
                  <c:v>20080402</c:v>
                </c:pt>
                <c:pt idx="6117">
                  <c:v>20080403</c:v>
                </c:pt>
                <c:pt idx="6118">
                  <c:v>20080404</c:v>
                </c:pt>
                <c:pt idx="6119">
                  <c:v>20080407</c:v>
                </c:pt>
                <c:pt idx="6120">
                  <c:v>20080408</c:v>
                </c:pt>
                <c:pt idx="6121">
                  <c:v>20080409</c:v>
                </c:pt>
                <c:pt idx="6122">
                  <c:v>20080410</c:v>
                </c:pt>
                <c:pt idx="6123">
                  <c:v>20080411</c:v>
                </c:pt>
                <c:pt idx="6124">
                  <c:v>20080414</c:v>
                </c:pt>
                <c:pt idx="6125">
                  <c:v>20080415</c:v>
                </c:pt>
                <c:pt idx="6126">
                  <c:v>20080416</c:v>
                </c:pt>
                <c:pt idx="6127">
                  <c:v>20080417</c:v>
                </c:pt>
                <c:pt idx="6128">
                  <c:v>20080418</c:v>
                </c:pt>
                <c:pt idx="6129">
                  <c:v>20080421</c:v>
                </c:pt>
                <c:pt idx="6130">
                  <c:v>20080422</c:v>
                </c:pt>
                <c:pt idx="6131">
                  <c:v>20080423</c:v>
                </c:pt>
                <c:pt idx="6132">
                  <c:v>20080424</c:v>
                </c:pt>
                <c:pt idx="6133">
                  <c:v>20080425</c:v>
                </c:pt>
                <c:pt idx="6134">
                  <c:v>20080428</c:v>
                </c:pt>
                <c:pt idx="6135">
                  <c:v>20080429</c:v>
                </c:pt>
                <c:pt idx="6136">
                  <c:v>20080430</c:v>
                </c:pt>
                <c:pt idx="6137">
                  <c:v>20080501</c:v>
                </c:pt>
                <c:pt idx="6138">
                  <c:v>20080502</c:v>
                </c:pt>
                <c:pt idx="6139">
                  <c:v>20080505</c:v>
                </c:pt>
                <c:pt idx="6140">
                  <c:v>20080506</c:v>
                </c:pt>
                <c:pt idx="6141">
                  <c:v>20080507</c:v>
                </c:pt>
                <c:pt idx="6142">
                  <c:v>20080508</c:v>
                </c:pt>
                <c:pt idx="6143">
                  <c:v>20080509</c:v>
                </c:pt>
                <c:pt idx="6144">
                  <c:v>20080512</c:v>
                </c:pt>
                <c:pt idx="6145">
                  <c:v>20080513</c:v>
                </c:pt>
                <c:pt idx="6146">
                  <c:v>20080514</c:v>
                </c:pt>
                <c:pt idx="6147">
                  <c:v>20080515</c:v>
                </c:pt>
                <c:pt idx="6148">
                  <c:v>20080516</c:v>
                </c:pt>
                <c:pt idx="6149">
                  <c:v>20080519</c:v>
                </c:pt>
                <c:pt idx="6150">
                  <c:v>20080520</c:v>
                </c:pt>
                <c:pt idx="6151">
                  <c:v>20080521</c:v>
                </c:pt>
                <c:pt idx="6152">
                  <c:v>20080522</c:v>
                </c:pt>
                <c:pt idx="6153">
                  <c:v>20080523</c:v>
                </c:pt>
                <c:pt idx="6154">
                  <c:v>20080527</c:v>
                </c:pt>
                <c:pt idx="6155">
                  <c:v>20080528</c:v>
                </c:pt>
                <c:pt idx="6156">
                  <c:v>20080529</c:v>
                </c:pt>
                <c:pt idx="6157">
                  <c:v>20080530</c:v>
                </c:pt>
                <c:pt idx="6158">
                  <c:v>20080602</c:v>
                </c:pt>
                <c:pt idx="6159">
                  <c:v>20080603</c:v>
                </c:pt>
                <c:pt idx="6160">
                  <c:v>20080604</c:v>
                </c:pt>
                <c:pt idx="6161">
                  <c:v>20080605</c:v>
                </c:pt>
                <c:pt idx="6162">
                  <c:v>20080606</c:v>
                </c:pt>
                <c:pt idx="6163">
                  <c:v>20080609</c:v>
                </c:pt>
                <c:pt idx="6164">
                  <c:v>20080610</c:v>
                </c:pt>
                <c:pt idx="6165">
                  <c:v>20080611</c:v>
                </c:pt>
                <c:pt idx="6166">
                  <c:v>20080612</c:v>
                </c:pt>
                <c:pt idx="6167">
                  <c:v>20080613</c:v>
                </c:pt>
                <c:pt idx="6168">
                  <c:v>20080616</c:v>
                </c:pt>
                <c:pt idx="6169">
                  <c:v>20080617</c:v>
                </c:pt>
                <c:pt idx="6170">
                  <c:v>20080618</c:v>
                </c:pt>
                <c:pt idx="6171">
                  <c:v>20080619</c:v>
                </c:pt>
                <c:pt idx="6172">
                  <c:v>20080620</c:v>
                </c:pt>
                <c:pt idx="6173">
                  <c:v>20080623</c:v>
                </c:pt>
                <c:pt idx="6174">
                  <c:v>20080624</c:v>
                </c:pt>
                <c:pt idx="6175">
                  <c:v>20080625</c:v>
                </c:pt>
                <c:pt idx="6176">
                  <c:v>20080626</c:v>
                </c:pt>
                <c:pt idx="6177">
                  <c:v>20080627</c:v>
                </c:pt>
                <c:pt idx="6178">
                  <c:v>20080630</c:v>
                </c:pt>
                <c:pt idx="6179">
                  <c:v>20080701</c:v>
                </c:pt>
                <c:pt idx="6180">
                  <c:v>20080702</c:v>
                </c:pt>
                <c:pt idx="6181">
                  <c:v>20080703</c:v>
                </c:pt>
                <c:pt idx="6182">
                  <c:v>20080707</c:v>
                </c:pt>
                <c:pt idx="6183">
                  <c:v>20080708</c:v>
                </c:pt>
                <c:pt idx="6184">
                  <c:v>20080709</c:v>
                </c:pt>
                <c:pt idx="6185">
                  <c:v>20080710</c:v>
                </c:pt>
                <c:pt idx="6186">
                  <c:v>20080711</c:v>
                </c:pt>
                <c:pt idx="6187">
                  <c:v>20080714</c:v>
                </c:pt>
                <c:pt idx="6188">
                  <c:v>20080715</c:v>
                </c:pt>
                <c:pt idx="6189">
                  <c:v>20080716</c:v>
                </c:pt>
                <c:pt idx="6190">
                  <c:v>20080717</c:v>
                </c:pt>
                <c:pt idx="6191">
                  <c:v>20080718</c:v>
                </c:pt>
                <c:pt idx="6192">
                  <c:v>20080721</c:v>
                </c:pt>
                <c:pt idx="6193">
                  <c:v>20080722</c:v>
                </c:pt>
                <c:pt idx="6194">
                  <c:v>20080723</c:v>
                </c:pt>
                <c:pt idx="6195">
                  <c:v>20080724</c:v>
                </c:pt>
                <c:pt idx="6196">
                  <c:v>20080725</c:v>
                </c:pt>
                <c:pt idx="6197">
                  <c:v>20080728</c:v>
                </c:pt>
                <c:pt idx="6198">
                  <c:v>20080729</c:v>
                </c:pt>
                <c:pt idx="6199">
                  <c:v>20080730</c:v>
                </c:pt>
                <c:pt idx="6200">
                  <c:v>20080731</c:v>
                </c:pt>
                <c:pt idx="6201">
                  <c:v>20080801</c:v>
                </c:pt>
                <c:pt idx="6202">
                  <c:v>20080804</c:v>
                </c:pt>
                <c:pt idx="6203">
                  <c:v>20080805</c:v>
                </c:pt>
                <c:pt idx="6204">
                  <c:v>20080806</c:v>
                </c:pt>
                <c:pt idx="6205">
                  <c:v>20080807</c:v>
                </c:pt>
                <c:pt idx="6206">
                  <c:v>20080808</c:v>
                </c:pt>
                <c:pt idx="6207">
                  <c:v>20080811</c:v>
                </c:pt>
                <c:pt idx="6208">
                  <c:v>20080812</c:v>
                </c:pt>
                <c:pt idx="6209">
                  <c:v>20080813</c:v>
                </c:pt>
                <c:pt idx="6210">
                  <c:v>20080814</c:v>
                </c:pt>
                <c:pt idx="6211">
                  <c:v>20080815</c:v>
                </c:pt>
                <c:pt idx="6212">
                  <c:v>20080818</c:v>
                </c:pt>
                <c:pt idx="6213">
                  <c:v>20080819</c:v>
                </c:pt>
                <c:pt idx="6214">
                  <c:v>20080820</c:v>
                </c:pt>
                <c:pt idx="6215">
                  <c:v>20080821</c:v>
                </c:pt>
                <c:pt idx="6216">
                  <c:v>20080822</c:v>
                </c:pt>
                <c:pt idx="6217">
                  <c:v>20080825</c:v>
                </c:pt>
                <c:pt idx="6218">
                  <c:v>20080826</c:v>
                </c:pt>
                <c:pt idx="6219">
                  <c:v>20080827</c:v>
                </c:pt>
                <c:pt idx="6220">
                  <c:v>20080828</c:v>
                </c:pt>
                <c:pt idx="6221">
                  <c:v>20080829</c:v>
                </c:pt>
                <c:pt idx="6222">
                  <c:v>20080902</c:v>
                </c:pt>
                <c:pt idx="6223">
                  <c:v>20080903</c:v>
                </c:pt>
                <c:pt idx="6224">
                  <c:v>20080904</c:v>
                </c:pt>
                <c:pt idx="6225">
                  <c:v>20080905</c:v>
                </c:pt>
                <c:pt idx="6226">
                  <c:v>20080908</c:v>
                </c:pt>
                <c:pt idx="6227">
                  <c:v>20080909</c:v>
                </c:pt>
                <c:pt idx="6228">
                  <c:v>20080910</c:v>
                </c:pt>
                <c:pt idx="6229">
                  <c:v>20080911</c:v>
                </c:pt>
                <c:pt idx="6230">
                  <c:v>20080912</c:v>
                </c:pt>
                <c:pt idx="6231">
                  <c:v>20080915</c:v>
                </c:pt>
                <c:pt idx="6232">
                  <c:v>20080916</c:v>
                </c:pt>
                <c:pt idx="6233">
                  <c:v>20080917</c:v>
                </c:pt>
                <c:pt idx="6234">
                  <c:v>20080918</c:v>
                </c:pt>
                <c:pt idx="6235">
                  <c:v>20080919</c:v>
                </c:pt>
                <c:pt idx="6236">
                  <c:v>20080922</c:v>
                </c:pt>
                <c:pt idx="6237">
                  <c:v>20080923</c:v>
                </c:pt>
                <c:pt idx="6238">
                  <c:v>20080924</c:v>
                </c:pt>
                <c:pt idx="6239">
                  <c:v>20080925</c:v>
                </c:pt>
                <c:pt idx="6240">
                  <c:v>20080926</c:v>
                </c:pt>
                <c:pt idx="6241">
                  <c:v>20080929</c:v>
                </c:pt>
                <c:pt idx="6242">
                  <c:v>20080930</c:v>
                </c:pt>
                <c:pt idx="6243">
                  <c:v>20081001</c:v>
                </c:pt>
                <c:pt idx="6244">
                  <c:v>20081002</c:v>
                </c:pt>
                <c:pt idx="6245">
                  <c:v>20081003</c:v>
                </c:pt>
                <c:pt idx="6246">
                  <c:v>20081006</c:v>
                </c:pt>
                <c:pt idx="6247">
                  <c:v>20081007</c:v>
                </c:pt>
                <c:pt idx="6248">
                  <c:v>20081008</c:v>
                </c:pt>
                <c:pt idx="6249">
                  <c:v>20081009</c:v>
                </c:pt>
                <c:pt idx="6250">
                  <c:v>20081010</c:v>
                </c:pt>
                <c:pt idx="6251">
                  <c:v>20081013</c:v>
                </c:pt>
                <c:pt idx="6252">
                  <c:v>20081014</c:v>
                </c:pt>
                <c:pt idx="6253">
                  <c:v>20081015</c:v>
                </c:pt>
                <c:pt idx="6254">
                  <c:v>20081016</c:v>
                </c:pt>
                <c:pt idx="6255">
                  <c:v>20081017</c:v>
                </c:pt>
                <c:pt idx="6256">
                  <c:v>20081020</c:v>
                </c:pt>
                <c:pt idx="6257">
                  <c:v>20081021</c:v>
                </c:pt>
                <c:pt idx="6258">
                  <c:v>20081022</c:v>
                </c:pt>
                <c:pt idx="6259">
                  <c:v>20081023</c:v>
                </c:pt>
                <c:pt idx="6260">
                  <c:v>20081024</c:v>
                </c:pt>
                <c:pt idx="6261">
                  <c:v>20081027</c:v>
                </c:pt>
                <c:pt idx="6262">
                  <c:v>20081028</c:v>
                </c:pt>
                <c:pt idx="6263">
                  <c:v>20081029</c:v>
                </c:pt>
                <c:pt idx="6264">
                  <c:v>20081030</c:v>
                </c:pt>
                <c:pt idx="6265">
                  <c:v>20081031</c:v>
                </c:pt>
                <c:pt idx="6266">
                  <c:v>20081103</c:v>
                </c:pt>
                <c:pt idx="6267">
                  <c:v>20081104</c:v>
                </c:pt>
                <c:pt idx="6268">
                  <c:v>20081105</c:v>
                </c:pt>
                <c:pt idx="6269">
                  <c:v>20081106</c:v>
                </c:pt>
                <c:pt idx="6270">
                  <c:v>20081107</c:v>
                </c:pt>
                <c:pt idx="6271">
                  <c:v>20081110</c:v>
                </c:pt>
                <c:pt idx="6272">
                  <c:v>20081111</c:v>
                </c:pt>
                <c:pt idx="6273">
                  <c:v>20081112</c:v>
                </c:pt>
                <c:pt idx="6274">
                  <c:v>20081113</c:v>
                </c:pt>
                <c:pt idx="6275">
                  <c:v>20081114</c:v>
                </c:pt>
                <c:pt idx="6276">
                  <c:v>20081117</c:v>
                </c:pt>
                <c:pt idx="6277">
                  <c:v>20081118</c:v>
                </c:pt>
                <c:pt idx="6278">
                  <c:v>20081119</c:v>
                </c:pt>
                <c:pt idx="6279">
                  <c:v>20081120</c:v>
                </c:pt>
                <c:pt idx="6280">
                  <c:v>20081121</c:v>
                </c:pt>
                <c:pt idx="6281">
                  <c:v>20081124</c:v>
                </c:pt>
                <c:pt idx="6282">
                  <c:v>20081125</c:v>
                </c:pt>
                <c:pt idx="6283">
                  <c:v>20081126</c:v>
                </c:pt>
                <c:pt idx="6284">
                  <c:v>20081128</c:v>
                </c:pt>
                <c:pt idx="6285">
                  <c:v>20081201</c:v>
                </c:pt>
                <c:pt idx="6286">
                  <c:v>20081202</c:v>
                </c:pt>
                <c:pt idx="6287">
                  <c:v>20081203</c:v>
                </c:pt>
                <c:pt idx="6288">
                  <c:v>20081204</c:v>
                </c:pt>
                <c:pt idx="6289">
                  <c:v>20081205</c:v>
                </c:pt>
                <c:pt idx="6290">
                  <c:v>20081208</c:v>
                </c:pt>
                <c:pt idx="6291">
                  <c:v>20081209</c:v>
                </c:pt>
                <c:pt idx="6292">
                  <c:v>20081210</c:v>
                </c:pt>
                <c:pt idx="6293">
                  <c:v>20081211</c:v>
                </c:pt>
                <c:pt idx="6294">
                  <c:v>20081212</c:v>
                </c:pt>
                <c:pt idx="6295">
                  <c:v>20081215</c:v>
                </c:pt>
                <c:pt idx="6296">
                  <c:v>20081216</c:v>
                </c:pt>
                <c:pt idx="6297">
                  <c:v>20081217</c:v>
                </c:pt>
                <c:pt idx="6298">
                  <c:v>20081218</c:v>
                </c:pt>
                <c:pt idx="6299">
                  <c:v>20081219</c:v>
                </c:pt>
                <c:pt idx="6300">
                  <c:v>20081222</c:v>
                </c:pt>
                <c:pt idx="6301">
                  <c:v>20081223</c:v>
                </c:pt>
                <c:pt idx="6302">
                  <c:v>20081224</c:v>
                </c:pt>
                <c:pt idx="6303">
                  <c:v>20081226</c:v>
                </c:pt>
                <c:pt idx="6304">
                  <c:v>20081229</c:v>
                </c:pt>
                <c:pt idx="6305">
                  <c:v>20081230</c:v>
                </c:pt>
                <c:pt idx="6306">
                  <c:v>20081231</c:v>
                </c:pt>
                <c:pt idx="6307">
                  <c:v>20090102</c:v>
                </c:pt>
                <c:pt idx="6308">
                  <c:v>20090105</c:v>
                </c:pt>
                <c:pt idx="6309">
                  <c:v>20090106</c:v>
                </c:pt>
                <c:pt idx="6310">
                  <c:v>20090107</c:v>
                </c:pt>
                <c:pt idx="6311">
                  <c:v>20090108</c:v>
                </c:pt>
                <c:pt idx="6312">
                  <c:v>20090109</c:v>
                </c:pt>
                <c:pt idx="6313">
                  <c:v>20090112</c:v>
                </c:pt>
                <c:pt idx="6314">
                  <c:v>20090113</c:v>
                </c:pt>
                <c:pt idx="6315">
                  <c:v>20090114</c:v>
                </c:pt>
                <c:pt idx="6316">
                  <c:v>20090115</c:v>
                </c:pt>
                <c:pt idx="6317">
                  <c:v>20090116</c:v>
                </c:pt>
                <c:pt idx="6318">
                  <c:v>20090120</c:v>
                </c:pt>
                <c:pt idx="6319">
                  <c:v>20090121</c:v>
                </c:pt>
                <c:pt idx="6320">
                  <c:v>20090122</c:v>
                </c:pt>
                <c:pt idx="6321">
                  <c:v>20090123</c:v>
                </c:pt>
                <c:pt idx="6322">
                  <c:v>20090126</c:v>
                </c:pt>
                <c:pt idx="6323">
                  <c:v>20090127</c:v>
                </c:pt>
                <c:pt idx="6324">
                  <c:v>20090128</c:v>
                </c:pt>
                <c:pt idx="6325">
                  <c:v>20090129</c:v>
                </c:pt>
                <c:pt idx="6326">
                  <c:v>20090130</c:v>
                </c:pt>
                <c:pt idx="6327">
                  <c:v>20090202</c:v>
                </c:pt>
                <c:pt idx="6328">
                  <c:v>20090203</c:v>
                </c:pt>
                <c:pt idx="6329">
                  <c:v>20090204</c:v>
                </c:pt>
                <c:pt idx="6330">
                  <c:v>20090205</c:v>
                </c:pt>
                <c:pt idx="6331">
                  <c:v>20090206</c:v>
                </c:pt>
                <c:pt idx="6332">
                  <c:v>20090209</c:v>
                </c:pt>
                <c:pt idx="6333">
                  <c:v>20090210</c:v>
                </c:pt>
                <c:pt idx="6334">
                  <c:v>20090211</c:v>
                </c:pt>
                <c:pt idx="6335">
                  <c:v>20090212</c:v>
                </c:pt>
                <c:pt idx="6336">
                  <c:v>20090213</c:v>
                </c:pt>
                <c:pt idx="6337">
                  <c:v>20090217</c:v>
                </c:pt>
                <c:pt idx="6338">
                  <c:v>20090218</c:v>
                </c:pt>
                <c:pt idx="6339">
                  <c:v>20090219</c:v>
                </c:pt>
                <c:pt idx="6340">
                  <c:v>20090220</c:v>
                </c:pt>
                <c:pt idx="6341">
                  <c:v>20090223</c:v>
                </c:pt>
                <c:pt idx="6342">
                  <c:v>20090224</c:v>
                </c:pt>
                <c:pt idx="6343">
                  <c:v>20090225</c:v>
                </c:pt>
                <c:pt idx="6344">
                  <c:v>20090226</c:v>
                </c:pt>
                <c:pt idx="6345">
                  <c:v>20090227</c:v>
                </c:pt>
                <c:pt idx="6346">
                  <c:v>20090302</c:v>
                </c:pt>
                <c:pt idx="6347">
                  <c:v>20090303</c:v>
                </c:pt>
                <c:pt idx="6348">
                  <c:v>20090304</c:v>
                </c:pt>
                <c:pt idx="6349">
                  <c:v>20090305</c:v>
                </c:pt>
                <c:pt idx="6350">
                  <c:v>20090306</c:v>
                </c:pt>
                <c:pt idx="6351">
                  <c:v>20090309</c:v>
                </c:pt>
                <c:pt idx="6352">
                  <c:v>20090310</c:v>
                </c:pt>
                <c:pt idx="6353">
                  <c:v>20090311</c:v>
                </c:pt>
                <c:pt idx="6354">
                  <c:v>20090312</c:v>
                </c:pt>
                <c:pt idx="6355">
                  <c:v>20090313</c:v>
                </c:pt>
                <c:pt idx="6356">
                  <c:v>20090316</c:v>
                </c:pt>
                <c:pt idx="6357">
                  <c:v>20090317</c:v>
                </c:pt>
                <c:pt idx="6358">
                  <c:v>20090318</c:v>
                </c:pt>
                <c:pt idx="6359">
                  <c:v>20090319</c:v>
                </c:pt>
                <c:pt idx="6360">
                  <c:v>20090320</c:v>
                </c:pt>
                <c:pt idx="6361">
                  <c:v>20090323</c:v>
                </c:pt>
                <c:pt idx="6362">
                  <c:v>20090324</c:v>
                </c:pt>
                <c:pt idx="6363">
                  <c:v>20090325</c:v>
                </c:pt>
                <c:pt idx="6364">
                  <c:v>20090326</c:v>
                </c:pt>
                <c:pt idx="6365">
                  <c:v>20090327</c:v>
                </c:pt>
                <c:pt idx="6366">
                  <c:v>20090330</c:v>
                </c:pt>
                <c:pt idx="6367">
                  <c:v>20090331</c:v>
                </c:pt>
                <c:pt idx="6368">
                  <c:v>20090401</c:v>
                </c:pt>
                <c:pt idx="6369">
                  <c:v>20090402</c:v>
                </c:pt>
                <c:pt idx="6370">
                  <c:v>20090403</c:v>
                </c:pt>
                <c:pt idx="6371">
                  <c:v>20090406</c:v>
                </c:pt>
                <c:pt idx="6372">
                  <c:v>20090407</c:v>
                </c:pt>
                <c:pt idx="6373">
                  <c:v>20090408</c:v>
                </c:pt>
                <c:pt idx="6374">
                  <c:v>20090409</c:v>
                </c:pt>
                <c:pt idx="6375">
                  <c:v>20090413</c:v>
                </c:pt>
                <c:pt idx="6376">
                  <c:v>20090414</c:v>
                </c:pt>
                <c:pt idx="6377">
                  <c:v>20090415</c:v>
                </c:pt>
                <c:pt idx="6378">
                  <c:v>20090416</c:v>
                </c:pt>
                <c:pt idx="6379">
                  <c:v>20090417</c:v>
                </c:pt>
                <c:pt idx="6380">
                  <c:v>20090420</c:v>
                </c:pt>
                <c:pt idx="6381">
                  <c:v>20090421</c:v>
                </c:pt>
                <c:pt idx="6382">
                  <c:v>20090422</c:v>
                </c:pt>
                <c:pt idx="6383">
                  <c:v>20090423</c:v>
                </c:pt>
                <c:pt idx="6384">
                  <c:v>20090424</c:v>
                </c:pt>
                <c:pt idx="6385">
                  <c:v>20090427</c:v>
                </c:pt>
                <c:pt idx="6386">
                  <c:v>20090428</c:v>
                </c:pt>
                <c:pt idx="6387">
                  <c:v>20090429</c:v>
                </c:pt>
                <c:pt idx="6388">
                  <c:v>20090430</c:v>
                </c:pt>
                <c:pt idx="6389">
                  <c:v>20090501</c:v>
                </c:pt>
                <c:pt idx="6390">
                  <c:v>20090504</c:v>
                </c:pt>
                <c:pt idx="6391">
                  <c:v>20090505</c:v>
                </c:pt>
                <c:pt idx="6392">
                  <c:v>20090506</c:v>
                </c:pt>
                <c:pt idx="6393">
                  <c:v>20090507</c:v>
                </c:pt>
                <c:pt idx="6394">
                  <c:v>20090508</c:v>
                </c:pt>
                <c:pt idx="6395">
                  <c:v>20090511</c:v>
                </c:pt>
                <c:pt idx="6396">
                  <c:v>20090512</c:v>
                </c:pt>
                <c:pt idx="6397">
                  <c:v>20090513</c:v>
                </c:pt>
                <c:pt idx="6398">
                  <c:v>20090514</c:v>
                </c:pt>
                <c:pt idx="6399">
                  <c:v>20090515</c:v>
                </c:pt>
                <c:pt idx="6400">
                  <c:v>20090518</c:v>
                </c:pt>
                <c:pt idx="6401">
                  <c:v>20090519</c:v>
                </c:pt>
                <c:pt idx="6402">
                  <c:v>20090520</c:v>
                </c:pt>
                <c:pt idx="6403">
                  <c:v>20090521</c:v>
                </c:pt>
                <c:pt idx="6404">
                  <c:v>20090522</c:v>
                </c:pt>
                <c:pt idx="6405">
                  <c:v>20090526</c:v>
                </c:pt>
                <c:pt idx="6406">
                  <c:v>20090527</c:v>
                </c:pt>
                <c:pt idx="6407">
                  <c:v>20090528</c:v>
                </c:pt>
                <c:pt idx="6408">
                  <c:v>20090529</c:v>
                </c:pt>
                <c:pt idx="6409">
                  <c:v>20090601</c:v>
                </c:pt>
                <c:pt idx="6410">
                  <c:v>20090602</c:v>
                </c:pt>
                <c:pt idx="6411">
                  <c:v>20090603</c:v>
                </c:pt>
                <c:pt idx="6412">
                  <c:v>20090604</c:v>
                </c:pt>
                <c:pt idx="6413">
                  <c:v>20090605</c:v>
                </c:pt>
                <c:pt idx="6414">
                  <c:v>20090608</c:v>
                </c:pt>
                <c:pt idx="6415">
                  <c:v>20090609</c:v>
                </c:pt>
                <c:pt idx="6416">
                  <c:v>20090610</c:v>
                </c:pt>
                <c:pt idx="6417">
                  <c:v>20090611</c:v>
                </c:pt>
                <c:pt idx="6418">
                  <c:v>20090612</c:v>
                </c:pt>
                <c:pt idx="6419">
                  <c:v>20090615</c:v>
                </c:pt>
                <c:pt idx="6420">
                  <c:v>20090616</c:v>
                </c:pt>
                <c:pt idx="6421">
                  <c:v>20090617</c:v>
                </c:pt>
                <c:pt idx="6422">
                  <c:v>20090618</c:v>
                </c:pt>
                <c:pt idx="6423">
                  <c:v>20090619</c:v>
                </c:pt>
                <c:pt idx="6424">
                  <c:v>20090622</c:v>
                </c:pt>
                <c:pt idx="6425">
                  <c:v>20090623</c:v>
                </c:pt>
                <c:pt idx="6426">
                  <c:v>20090624</c:v>
                </c:pt>
                <c:pt idx="6427">
                  <c:v>20090625</c:v>
                </c:pt>
                <c:pt idx="6428">
                  <c:v>20090626</c:v>
                </c:pt>
                <c:pt idx="6429">
                  <c:v>20090629</c:v>
                </c:pt>
                <c:pt idx="6430">
                  <c:v>20090630</c:v>
                </c:pt>
                <c:pt idx="6431">
                  <c:v>20090701</c:v>
                </c:pt>
                <c:pt idx="6432">
                  <c:v>20090702</c:v>
                </c:pt>
                <c:pt idx="6433">
                  <c:v>20090706</c:v>
                </c:pt>
                <c:pt idx="6434">
                  <c:v>20090707</c:v>
                </c:pt>
                <c:pt idx="6435">
                  <c:v>20090708</c:v>
                </c:pt>
                <c:pt idx="6436">
                  <c:v>20090709</c:v>
                </c:pt>
                <c:pt idx="6437">
                  <c:v>20090710</c:v>
                </c:pt>
                <c:pt idx="6438">
                  <c:v>20090713</c:v>
                </c:pt>
                <c:pt idx="6439">
                  <c:v>20090714</c:v>
                </c:pt>
                <c:pt idx="6440">
                  <c:v>20090715</c:v>
                </c:pt>
                <c:pt idx="6441">
                  <c:v>20090716</c:v>
                </c:pt>
                <c:pt idx="6442">
                  <c:v>20090717</c:v>
                </c:pt>
                <c:pt idx="6443">
                  <c:v>20090720</c:v>
                </c:pt>
                <c:pt idx="6444">
                  <c:v>20090721</c:v>
                </c:pt>
                <c:pt idx="6445">
                  <c:v>20090722</c:v>
                </c:pt>
                <c:pt idx="6446">
                  <c:v>20090723</c:v>
                </c:pt>
                <c:pt idx="6447">
                  <c:v>20090724</c:v>
                </c:pt>
                <c:pt idx="6448">
                  <c:v>20090727</c:v>
                </c:pt>
                <c:pt idx="6449">
                  <c:v>20090728</c:v>
                </c:pt>
                <c:pt idx="6450">
                  <c:v>20090729</c:v>
                </c:pt>
                <c:pt idx="6451">
                  <c:v>20090730</c:v>
                </c:pt>
                <c:pt idx="6452">
                  <c:v>20090731</c:v>
                </c:pt>
                <c:pt idx="6453">
                  <c:v>20090803</c:v>
                </c:pt>
                <c:pt idx="6454">
                  <c:v>20090804</c:v>
                </c:pt>
                <c:pt idx="6455">
                  <c:v>20090805</c:v>
                </c:pt>
                <c:pt idx="6456">
                  <c:v>20090806</c:v>
                </c:pt>
                <c:pt idx="6457">
                  <c:v>20090807</c:v>
                </c:pt>
                <c:pt idx="6458">
                  <c:v>20090810</c:v>
                </c:pt>
                <c:pt idx="6459">
                  <c:v>20090811</c:v>
                </c:pt>
                <c:pt idx="6460">
                  <c:v>20090812</c:v>
                </c:pt>
                <c:pt idx="6461">
                  <c:v>20090813</c:v>
                </c:pt>
                <c:pt idx="6462">
                  <c:v>20090814</c:v>
                </c:pt>
                <c:pt idx="6463">
                  <c:v>20090817</c:v>
                </c:pt>
                <c:pt idx="6464">
                  <c:v>20090818</c:v>
                </c:pt>
                <c:pt idx="6465">
                  <c:v>20090819</c:v>
                </c:pt>
                <c:pt idx="6466">
                  <c:v>20090820</c:v>
                </c:pt>
                <c:pt idx="6467">
                  <c:v>20090821</c:v>
                </c:pt>
                <c:pt idx="6468">
                  <c:v>20090824</c:v>
                </c:pt>
                <c:pt idx="6469">
                  <c:v>20090825</c:v>
                </c:pt>
                <c:pt idx="6470">
                  <c:v>20090826</c:v>
                </c:pt>
                <c:pt idx="6471">
                  <c:v>20090827</c:v>
                </c:pt>
                <c:pt idx="6472">
                  <c:v>20090828</c:v>
                </c:pt>
                <c:pt idx="6473">
                  <c:v>20090831</c:v>
                </c:pt>
                <c:pt idx="6474">
                  <c:v>20090901</c:v>
                </c:pt>
                <c:pt idx="6475">
                  <c:v>20090902</c:v>
                </c:pt>
                <c:pt idx="6476">
                  <c:v>20090903</c:v>
                </c:pt>
                <c:pt idx="6477">
                  <c:v>20090904</c:v>
                </c:pt>
                <c:pt idx="6478">
                  <c:v>20090908</c:v>
                </c:pt>
                <c:pt idx="6479">
                  <c:v>20090909</c:v>
                </c:pt>
                <c:pt idx="6480">
                  <c:v>20090910</c:v>
                </c:pt>
                <c:pt idx="6481">
                  <c:v>20090911</c:v>
                </c:pt>
                <c:pt idx="6482">
                  <c:v>20090914</c:v>
                </c:pt>
                <c:pt idx="6483">
                  <c:v>20090915</c:v>
                </c:pt>
                <c:pt idx="6484">
                  <c:v>20090916</c:v>
                </c:pt>
                <c:pt idx="6485">
                  <c:v>20090917</c:v>
                </c:pt>
                <c:pt idx="6486">
                  <c:v>20090918</c:v>
                </c:pt>
                <c:pt idx="6487">
                  <c:v>20090921</c:v>
                </c:pt>
                <c:pt idx="6488">
                  <c:v>20090922</c:v>
                </c:pt>
                <c:pt idx="6489">
                  <c:v>20090923</c:v>
                </c:pt>
                <c:pt idx="6490">
                  <c:v>20090924</c:v>
                </c:pt>
                <c:pt idx="6491">
                  <c:v>20090925</c:v>
                </c:pt>
                <c:pt idx="6492">
                  <c:v>20090928</c:v>
                </c:pt>
                <c:pt idx="6493">
                  <c:v>20090929</c:v>
                </c:pt>
                <c:pt idx="6494">
                  <c:v>20090930</c:v>
                </c:pt>
                <c:pt idx="6495">
                  <c:v>20091001</c:v>
                </c:pt>
                <c:pt idx="6496">
                  <c:v>20091002</c:v>
                </c:pt>
                <c:pt idx="6497">
                  <c:v>20091005</c:v>
                </c:pt>
                <c:pt idx="6498">
                  <c:v>20091006</c:v>
                </c:pt>
                <c:pt idx="6499">
                  <c:v>20091007</c:v>
                </c:pt>
                <c:pt idx="6500">
                  <c:v>20091008</c:v>
                </c:pt>
                <c:pt idx="6501">
                  <c:v>20091009</c:v>
                </c:pt>
                <c:pt idx="6502">
                  <c:v>20091012</c:v>
                </c:pt>
                <c:pt idx="6503">
                  <c:v>20091013</c:v>
                </c:pt>
                <c:pt idx="6504">
                  <c:v>20091014</c:v>
                </c:pt>
                <c:pt idx="6505">
                  <c:v>20091015</c:v>
                </c:pt>
                <c:pt idx="6506">
                  <c:v>20091016</c:v>
                </c:pt>
                <c:pt idx="6507">
                  <c:v>20091019</c:v>
                </c:pt>
                <c:pt idx="6508">
                  <c:v>20091020</c:v>
                </c:pt>
                <c:pt idx="6509">
                  <c:v>20091021</c:v>
                </c:pt>
                <c:pt idx="6510">
                  <c:v>20091022</c:v>
                </c:pt>
                <c:pt idx="6511">
                  <c:v>20091023</c:v>
                </c:pt>
                <c:pt idx="6512">
                  <c:v>20091026</c:v>
                </c:pt>
                <c:pt idx="6513">
                  <c:v>20091027</c:v>
                </c:pt>
                <c:pt idx="6514">
                  <c:v>20091028</c:v>
                </c:pt>
                <c:pt idx="6515">
                  <c:v>20091029</c:v>
                </c:pt>
                <c:pt idx="6516">
                  <c:v>20091030</c:v>
                </c:pt>
                <c:pt idx="6517">
                  <c:v>20091102</c:v>
                </c:pt>
                <c:pt idx="6518">
                  <c:v>20091103</c:v>
                </c:pt>
                <c:pt idx="6519">
                  <c:v>20091104</c:v>
                </c:pt>
                <c:pt idx="6520">
                  <c:v>20091105</c:v>
                </c:pt>
                <c:pt idx="6521">
                  <c:v>20091106</c:v>
                </c:pt>
                <c:pt idx="6522">
                  <c:v>20091109</c:v>
                </c:pt>
                <c:pt idx="6523">
                  <c:v>20091110</c:v>
                </c:pt>
                <c:pt idx="6524">
                  <c:v>20091111</c:v>
                </c:pt>
                <c:pt idx="6525">
                  <c:v>20091112</c:v>
                </c:pt>
                <c:pt idx="6526">
                  <c:v>20091113</c:v>
                </c:pt>
                <c:pt idx="6527">
                  <c:v>20091116</c:v>
                </c:pt>
                <c:pt idx="6528">
                  <c:v>20091117</c:v>
                </c:pt>
                <c:pt idx="6529">
                  <c:v>20091118</c:v>
                </c:pt>
                <c:pt idx="6530">
                  <c:v>20091119</c:v>
                </c:pt>
                <c:pt idx="6531">
                  <c:v>20091120</c:v>
                </c:pt>
                <c:pt idx="6532">
                  <c:v>20091123</c:v>
                </c:pt>
                <c:pt idx="6533">
                  <c:v>20091124</c:v>
                </c:pt>
                <c:pt idx="6534">
                  <c:v>20091125</c:v>
                </c:pt>
                <c:pt idx="6535">
                  <c:v>20091127</c:v>
                </c:pt>
                <c:pt idx="6536">
                  <c:v>20091130</c:v>
                </c:pt>
                <c:pt idx="6537">
                  <c:v>20091201</c:v>
                </c:pt>
                <c:pt idx="6538">
                  <c:v>20091202</c:v>
                </c:pt>
                <c:pt idx="6539">
                  <c:v>20091203</c:v>
                </c:pt>
                <c:pt idx="6540">
                  <c:v>20091204</c:v>
                </c:pt>
                <c:pt idx="6541">
                  <c:v>20091207</c:v>
                </c:pt>
                <c:pt idx="6542">
                  <c:v>20091208</c:v>
                </c:pt>
                <c:pt idx="6543">
                  <c:v>20091209</c:v>
                </c:pt>
                <c:pt idx="6544">
                  <c:v>20091210</c:v>
                </c:pt>
                <c:pt idx="6545">
                  <c:v>20091211</c:v>
                </c:pt>
                <c:pt idx="6546">
                  <c:v>20091214</c:v>
                </c:pt>
                <c:pt idx="6547">
                  <c:v>20091215</c:v>
                </c:pt>
                <c:pt idx="6548">
                  <c:v>20091216</c:v>
                </c:pt>
                <c:pt idx="6549">
                  <c:v>20091217</c:v>
                </c:pt>
                <c:pt idx="6550">
                  <c:v>20091218</c:v>
                </c:pt>
                <c:pt idx="6551">
                  <c:v>20091221</c:v>
                </c:pt>
                <c:pt idx="6552">
                  <c:v>20091222</c:v>
                </c:pt>
                <c:pt idx="6553">
                  <c:v>20091223</c:v>
                </c:pt>
                <c:pt idx="6554">
                  <c:v>20091224</c:v>
                </c:pt>
                <c:pt idx="6555">
                  <c:v>20091228</c:v>
                </c:pt>
                <c:pt idx="6556">
                  <c:v>20091229</c:v>
                </c:pt>
                <c:pt idx="6557">
                  <c:v>20091230</c:v>
                </c:pt>
                <c:pt idx="6558">
                  <c:v>20091231</c:v>
                </c:pt>
                <c:pt idx="6559">
                  <c:v>20100104</c:v>
                </c:pt>
                <c:pt idx="6560">
                  <c:v>20100105</c:v>
                </c:pt>
                <c:pt idx="6561">
                  <c:v>20100106</c:v>
                </c:pt>
                <c:pt idx="6562">
                  <c:v>20100107</c:v>
                </c:pt>
                <c:pt idx="6563">
                  <c:v>20100108</c:v>
                </c:pt>
                <c:pt idx="6564">
                  <c:v>20100111</c:v>
                </c:pt>
                <c:pt idx="6565">
                  <c:v>20100112</c:v>
                </c:pt>
                <c:pt idx="6566">
                  <c:v>20100113</c:v>
                </c:pt>
                <c:pt idx="6567">
                  <c:v>20100114</c:v>
                </c:pt>
                <c:pt idx="6568">
                  <c:v>20100115</c:v>
                </c:pt>
                <c:pt idx="6569">
                  <c:v>20100119</c:v>
                </c:pt>
                <c:pt idx="6570">
                  <c:v>20100120</c:v>
                </c:pt>
                <c:pt idx="6571">
                  <c:v>20100121</c:v>
                </c:pt>
                <c:pt idx="6572">
                  <c:v>20100122</c:v>
                </c:pt>
                <c:pt idx="6573">
                  <c:v>20100125</c:v>
                </c:pt>
                <c:pt idx="6574">
                  <c:v>20100126</c:v>
                </c:pt>
                <c:pt idx="6575">
                  <c:v>20100127</c:v>
                </c:pt>
                <c:pt idx="6576">
                  <c:v>20100128</c:v>
                </c:pt>
                <c:pt idx="6577">
                  <c:v>20100129</c:v>
                </c:pt>
                <c:pt idx="6578">
                  <c:v>20100201</c:v>
                </c:pt>
                <c:pt idx="6579">
                  <c:v>20100202</c:v>
                </c:pt>
                <c:pt idx="6580">
                  <c:v>20100203</c:v>
                </c:pt>
                <c:pt idx="6581">
                  <c:v>20100204</c:v>
                </c:pt>
                <c:pt idx="6582">
                  <c:v>20100205</c:v>
                </c:pt>
                <c:pt idx="6583">
                  <c:v>20100208</c:v>
                </c:pt>
                <c:pt idx="6584">
                  <c:v>20100209</c:v>
                </c:pt>
                <c:pt idx="6585">
                  <c:v>20100210</c:v>
                </c:pt>
                <c:pt idx="6586">
                  <c:v>20100211</c:v>
                </c:pt>
                <c:pt idx="6587">
                  <c:v>20100212</c:v>
                </c:pt>
                <c:pt idx="6588">
                  <c:v>20100216</c:v>
                </c:pt>
                <c:pt idx="6589">
                  <c:v>20100217</c:v>
                </c:pt>
                <c:pt idx="6590">
                  <c:v>20100218</c:v>
                </c:pt>
                <c:pt idx="6591">
                  <c:v>20100219</c:v>
                </c:pt>
                <c:pt idx="6592">
                  <c:v>20100222</c:v>
                </c:pt>
                <c:pt idx="6593">
                  <c:v>20100223</c:v>
                </c:pt>
                <c:pt idx="6594">
                  <c:v>20100224</c:v>
                </c:pt>
                <c:pt idx="6595">
                  <c:v>20100225</c:v>
                </c:pt>
                <c:pt idx="6596">
                  <c:v>20100226</c:v>
                </c:pt>
                <c:pt idx="6597">
                  <c:v>20100301</c:v>
                </c:pt>
                <c:pt idx="6598">
                  <c:v>20100302</c:v>
                </c:pt>
                <c:pt idx="6599">
                  <c:v>20100303</c:v>
                </c:pt>
                <c:pt idx="6600">
                  <c:v>20100304</c:v>
                </c:pt>
                <c:pt idx="6601">
                  <c:v>20100305</c:v>
                </c:pt>
                <c:pt idx="6602">
                  <c:v>20100308</c:v>
                </c:pt>
                <c:pt idx="6603">
                  <c:v>20100309</c:v>
                </c:pt>
                <c:pt idx="6604">
                  <c:v>20100310</c:v>
                </c:pt>
                <c:pt idx="6605">
                  <c:v>20100311</c:v>
                </c:pt>
                <c:pt idx="6606">
                  <c:v>20100312</c:v>
                </c:pt>
                <c:pt idx="6607">
                  <c:v>20100315</c:v>
                </c:pt>
                <c:pt idx="6608">
                  <c:v>20100316</c:v>
                </c:pt>
                <c:pt idx="6609">
                  <c:v>20100317</c:v>
                </c:pt>
                <c:pt idx="6610">
                  <c:v>20100318</c:v>
                </c:pt>
                <c:pt idx="6611">
                  <c:v>20100319</c:v>
                </c:pt>
                <c:pt idx="6612">
                  <c:v>20100322</c:v>
                </c:pt>
                <c:pt idx="6613">
                  <c:v>20100323</c:v>
                </c:pt>
                <c:pt idx="6614">
                  <c:v>20100324</c:v>
                </c:pt>
                <c:pt idx="6615">
                  <c:v>20100325</c:v>
                </c:pt>
                <c:pt idx="6616">
                  <c:v>20100326</c:v>
                </c:pt>
                <c:pt idx="6617">
                  <c:v>20100329</c:v>
                </c:pt>
                <c:pt idx="6618">
                  <c:v>20100330</c:v>
                </c:pt>
                <c:pt idx="6619">
                  <c:v>20100331</c:v>
                </c:pt>
                <c:pt idx="6620">
                  <c:v>20100401</c:v>
                </c:pt>
                <c:pt idx="6621">
                  <c:v>20100405</c:v>
                </c:pt>
                <c:pt idx="6622">
                  <c:v>20100406</c:v>
                </c:pt>
                <c:pt idx="6623">
                  <c:v>20100407</c:v>
                </c:pt>
                <c:pt idx="6624">
                  <c:v>20100408</c:v>
                </c:pt>
                <c:pt idx="6625">
                  <c:v>20100409</c:v>
                </c:pt>
                <c:pt idx="6626">
                  <c:v>20100412</c:v>
                </c:pt>
                <c:pt idx="6627">
                  <c:v>20100413</c:v>
                </c:pt>
                <c:pt idx="6628">
                  <c:v>20100414</c:v>
                </c:pt>
                <c:pt idx="6629">
                  <c:v>20100415</c:v>
                </c:pt>
                <c:pt idx="6630">
                  <c:v>20100416</c:v>
                </c:pt>
                <c:pt idx="6631">
                  <c:v>20100419</c:v>
                </c:pt>
                <c:pt idx="6632">
                  <c:v>20100420</c:v>
                </c:pt>
                <c:pt idx="6633">
                  <c:v>20100421</c:v>
                </c:pt>
                <c:pt idx="6634">
                  <c:v>20100422</c:v>
                </c:pt>
                <c:pt idx="6635">
                  <c:v>20100423</c:v>
                </c:pt>
                <c:pt idx="6636">
                  <c:v>20100426</c:v>
                </c:pt>
                <c:pt idx="6637">
                  <c:v>20100427</c:v>
                </c:pt>
                <c:pt idx="6638">
                  <c:v>20100428</c:v>
                </c:pt>
                <c:pt idx="6639">
                  <c:v>20100429</c:v>
                </c:pt>
                <c:pt idx="6640">
                  <c:v>20100430</c:v>
                </c:pt>
                <c:pt idx="6641">
                  <c:v>20100503</c:v>
                </c:pt>
                <c:pt idx="6642">
                  <c:v>20100504</c:v>
                </c:pt>
                <c:pt idx="6643">
                  <c:v>20100505</c:v>
                </c:pt>
                <c:pt idx="6644">
                  <c:v>20100506</c:v>
                </c:pt>
                <c:pt idx="6645">
                  <c:v>20100507</c:v>
                </c:pt>
                <c:pt idx="6646">
                  <c:v>20100510</c:v>
                </c:pt>
                <c:pt idx="6647">
                  <c:v>20100511</c:v>
                </c:pt>
                <c:pt idx="6648">
                  <c:v>20100512</c:v>
                </c:pt>
                <c:pt idx="6649">
                  <c:v>20100513</c:v>
                </c:pt>
                <c:pt idx="6650">
                  <c:v>20100514</c:v>
                </c:pt>
                <c:pt idx="6651">
                  <c:v>20100517</c:v>
                </c:pt>
                <c:pt idx="6652">
                  <c:v>20100518</c:v>
                </c:pt>
                <c:pt idx="6653">
                  <c:v>20100519</c:v>
                </c:pt>
                <c:pt idx="6654">
                  <c:v>20100520</c:v>
                </c:pt>
                <c:pt idx="6655">
                  <c:v>20100521</c:v>
                </c:pt>
                <c:pt idx="6656">
                  <c:v>20100524</c:v>
                </c:pt>
                <c:pt idx="6657">
                  <c:v>20100525</c:v>
                </c:pt>
                <c:pt idx="6658">
                  <c:v>20100526</c:v>
                </c:pt>
                <c:pt idx="6659">
                  <c:v>20100527</c:v>
                </c:pt>
                <c:pt idx="6660">
                  <c:v>20100528</c:v>
                </c:pt>
                <c:pt idx="6661">
                  <c:v>20100601</c:v>
                </c:pt>
                <c:pt idx="6662">
                  <c:v>20100602</c:v>
                </c:pt>
                <c:pt idx="6663">
                  <c:v>20100603</c:v>
                </c:pt>
                <c:pt idx="6664">
                  <c:v>20100604</c:v>
                </c:pt>
                <c:pt idx="6665">
                  <c:v>20100607</c:v>
                </c:pt>
                <c:pt idx="6666">
                  <c:v>20100608</c:v>
                </c:pt>
                <c:pt idx="6667">
                  <c:v>20100609</c:v>
                </c:pt>
                <c:pt idx="6668">
                  <c:v>20100610</c:v>
                </c:pt>
                <c:pt idx="6669">
                  <c:v>20100611</c:v>
                </c:pt>
                <c:pt idx="6670">
                  <c:v>20100614</c:v>
                </c:pt>
                <c:pt idx="6671">
                  <c:v>20100615</c:v>
                </c:pt>
                <c:pt idx="6672">
                  <c:v>20100616</c:v>
                </c:pt>
                <c:pt idx="6673">
                  <c:v>20100617</c:v>
                </c:pt>
                <c:pt idx="6674">
                  <c:v>20100618</c:v>
                </c:pt>
                <c:pt idx="6675">
                  <c:v>20100621</c:v>
                </c:pt>
                <c:pt idx="6676">
                  <c:v>20100622</c:v>
                </c:pt>
                <c:pt idx="6677">
                  <c:v>20100623</c:v>
                </c:pt>
                <c:pt idx="6678">
                  <c:v>20100624</c:v>
                </c:pt>
                <c:pt idx="6679">
                  <c:v>20100625</c:v>
                </c:pt>
                <c:pt idx="6680">
                  <c:v>20100628</c:v>
                </c:pt>
                <c:pt idx="6681">
                  <c:v>20100629</c:v>
                </c:pt>
                <c:pt idx="6682">
                  <c:v>20100630</c:v>
                </c:pt>
                <c:pt idx="6683">
                  <c:v>20100701</c:v>
                </c:pt>
                <c:pt idx="6684">
                  <c:v>20100702</c:v>
                </c:pt>
                <c:pt idx="6685">
                  <c:v>20100706</c:v>
                </c:pt>
                <c:pt idx="6686">
                  <c:v>20100707</c:v>
                </c:pt>
                <c:pt idx="6687">
                  <c:v>20100708</c:v>
                </c:pt>
                <c:pt idx="6688">
                  <c:v>20100709</c:v>
                </c:pt>
                <c:pt idx="6689">
                  <c:v>20100712</c:v>
                </c:pt>
                <c:pt idx="6690">
                  <c:v>20100713</c:v>
                </c:pt>
                <c:pt idx="6691">
                  <c:v>20100714</c:v>
                </c:pt>
                <c:pt idx="6692">
                  <c:v>20100715</c:v>
                </c:pt>
                <c:pt idx="6693">
                  <c:v>20100716</c:v>
                </c:pt>
                <c:pt idx="6694">
                  <c:v>20100719</c:v>
                </c:pt>
                <c:pt idx="6695">
                  <c:v>20100720</c:v>
                </c:pt>
                <c:pt idx="6696">
                  <c:v>20100721</c:v>
                </c:pt>
                <c:pt idx="6697">
                  <c:v>20100722</c:v>
                </c:pt>
                <c:pt idx="6698">
                  <c:v>20100723</c:v>
                </c:pt>
                <c:pt idx="6699">
                  <c:v>20100726</c:v>
                </c:pt>
                <c:pt idx="6700">
                  <c:v>20100727</c:v>
                </c:pt>
                <c:pt idx="6701">
                  <c:v>20100728</c:v>
                </c:pt>
                <c:pt idx="6702">
                  <c:v>20100729</c:v>
                </c:pt>
                <c:pt idx="6703">
                  <c:v>20100730</c:v>
                </c:pt>
                <c:pt idx="6704">
                  <c:v>20100802</c:v>
                </c:pt>
                <c:pt idx="6705">
                  <c:v>20100803</c:v>
                </c:pt>
                <c:pt idx="6706">
                  <c:v>20100804</c:v>
                </c:pt>
                <c:pt idx="6707">
                  <c:v>20100805</c:v>
                </c:pt>
                <c:pt idx="6708">
                  <c:v>20100806</c:v>
                </c:pt>
                <c:pt idx="6709">
                  <c:v>20100809</c:v>
                </c:pt>
                <c:pt idx="6710">
                  <c:v>20100810</c:v>
                </c:pt>
                <c:pt idx="6711">
                  <c:v>20100811</c:v>
                </c:pt>
                <c:pt idx="6712">
                  <c:v>20100812</c:v>
                </c:pt>
                <c:pt idx="6713">
                  <c:v>20100813</c:v>
                </c:pt>
                <c:pt idx="6714">
                  <c:v>20100816</c:v>
                </c:pt>
                <c:pt idx="6715">
                  <c:v>20100817</c:v>
                </c:pt>
                <c:pt idx="6716">
                  <c:v>20100818</c:v>
                </c:pt>
                <c:pt idx="6717">
                  <c:v>20100819</c:v>
                </c:pt>
                <c:pt idx="6718">
                  <c:v>20100820</c:v>
                </c:pt>
                <c:pt idx="6719">
                  <c:v>20100823</c:v>
                </c:pt>
                <c:pt idx="6720">
                  <c:v>20100824</c:v>
                </c:pt>
                <c:pt idx="6721">
                  <c:v>20100825</c:v>
                </c:pt>
                <c:pt idx="6722">
                  <c:v>20100826</c:v>
                </c:pt>
                <c:pt idx="6723">
                  <c:v>20100827</c:v>
                </c:pt>
                <c:pt idx="6724">
                  <c:v>20100830</c:v>
                </c:pt>
                <c:pt idx="6725">
                  <c:v>20100831</c:v>
                </c:pt>
                <c:pt idx="6726">
                  <c:v>20100901</c:v>
                </c:pt>
                <c:pt idx="6727">
                  <c:v>20100902</c:v>
                </c:pt>
                <c:pt idx="6728">
                  <c:v>20100903</c:v>
                </c:pt>
                <c:pt idx="6729">
                  <c:v>20100907</c:v>
                </c:pt>
                <c:pt idx="6730">
                  <c:v>20100908</c:v>
                </c:pt>
                <c:pt idx="6731">
                  <c:v>20100909</c:v>
                </c:pt>
                <c:pt idx="6732">
                  <c:v>20100910</c:v>
                </c:pt>
                <c:pt idx="6733">
                  <c:v>20100913</c:v>
                </c:pt>
                <c:pt idx="6734">
                  <c:v>20100914</c:v>
                </c:pt>
                <c:pt idx="6735">
                  <c:v>20100915</c:v>
                </c:pt>
                <c:pt idx="6736">
                  <c:v>20100916</c:v>
                </c:pt>
                <c:pt idx="6737">
                  <c:v>20100917</c:v>
                </c:pt>
                <c:pt idx="6738">
                  <c:v>20100920</c:v>
                </c:pt>
                <c:pt idx="6739">
                  <c:v>20100921</c:v>
                </c:pt>
                <c:pt idx="6740">
                  <c:v>20100922</c:v>
                </c:pt>
                <c:pt idx="6741">
                  <c:v>20100923</c:v>
                </c:pt>
                <c:pt idx="6742">
                  <c:v>20100924</c:v>
                </c:pt>
                <c:pt idx="6743">
                  <c:v>20100927</c:v>
                </c:pt>
                <c:pt idx="6744">
                  <c:v>20100928</c:v>
                </c:pt>
                <c:pt idx="6745">
                  <c:v>20100929</c:v>
                </c:pt>
                <c:pt idx="6746">
                  <c:v>20100930</c:v>
                </c:pt>
                <c:pt idx="6747">
                  <c:v>20101001</c:v>
                </c:pt>
                <c:pt idx="6748">
                  <c:v>20101004</c:v>
                </c:pt>
                <c:pt idx="6749">
                  <c:v>20101005</c:v>
                </c:pt>
                <c:pt idx="6750">
                  <c:v>20101006</c:v>
                </c:pt>
                <c:pt idx="6751">
                  <c:v>20101007</c:v>
                </c:pt>
                <c:pt idx="6752">
                  <c:v>20101008</c:v>
                </c:pt>
                <c:pt idx="6753">
                  <c:v>20101011</c:v>
                </c:pt>
                <c:pt idx="6754">
                  <c:v>20101012</c:v>
                </c:pt>
                <c:pt idx="6755">
                  <c:v>20101013</c:v>
                </c:pt>
                <c:pt idx="6756">
                  <c:v>20101014</c:v>
                </c:pt>
                <c:pt idx="6757">
                  <c:v>20101015</c:v>
                </c:pt>
                <c:pt idx="6758">
                  <c:v>20101018</c:v>
                </c:pt>
                <c:pt idx="6759">
                  <c:v>20101019</c:v>
                </c:pt>
                <c:pt idx="6760">
                  <c:v>20101020</c:v>
                </c:pt>
                <c:pt idx="6761">
                  <c:v>20101021</c:v>
                </c:pt>
                <c:pt idx="6762">
                  <c:v>20101022</c:v>
                </c:pt>
                <c:pt idx="6763">
                  <c:v>20101025</c:v>
                </c:pt>
                <c:pt idx="6764">
                  <c:v>20101026</c:v>
                </c:pt>
                <c:pt idx="6765">
                  <c:v>20101027</c:v>
                </c:pt>
                <c:pt idx="6766">
                  <c:v>20101028</c:v>
                </c:pt>
                <c:pt idx="6767">
                  <c:v>20101029</c:v>
                </c:pt>
                <c:pt idx="6768">
                  <c:v>20101101</c:v>
                </c:pt>
                <c:pt idx="6769">
                  <c:v>20101102</c:v>
                </c:pt>
                <c:pt idx="6770">
                  <c:v>20101103</c:v>
                </c:pt>
                <c:pt idx="6771">
                  <c:v>20101104</c:v>
                </c:pt>
                <c:pt idx="6772">
                  <c:v>20101105</c:v>
                </c:pt>
                <c:pt idx="6773">
                  <c:v>20101108</c:v>
                </c:pt>
                <c:pt idx="6774">
                  <c:v>20101109</c:v>
                </c:pt>
                <c:pt idx="6775">
                  <c:v>20101110</c:v>
                </c:pt>
                <c:pt idx="6776">
                  <c:v>20101111</c:v>
                </c:pt>
                <c:pt idx="6777">
                  <c:v>20101112</c:v>
                </c:pt>
                <c:pt idx="6778">
                  <c:v>20101115</c:v>
                </c:pt>
                <c:pt idx="6779">
                  <c:v>20101116</c:v>
                </c:pt>
                <c:pt idx="6780">
                  <c:v>20101117</c:v>
                </c:pt>
                <c:pt idx="6781">
                  <c:v>20101118</c:v>
                </c:pt>
                <c:pt idx="6782">
                  <c:v>20101119</c:v>
                </c:pt>
                <c:pt idx="6783">
                  <c:v>20101122</c:v>
                </c:pt>
                <c:pt idx="6784">
                  <c:v>20101123</c:v>
                </c:pt>
                <c:pt idx="6785">
                  <c:v>20101124</c:v>
                </c:pt>
                <c:pt idx="6786">
                  <c:v>20101126</c:v>
                </c:pt>
                <c:pt idx="6787">
                  <c:v>20101129</c:v>
                </c:pt>
                <c:pt idx="6788">
                  <c:v>20101130</c:v>
                </c:pt>
                <c:pt idx="6789">
                  <c:v>20101201</c:v>
                </c:pt>
                <c:pt idx="6790">
                  <c:v>20101202</c:v>
                </c:pt>
                <c:pt idx="6791">
                  <c:v>20101203</c:v>
                </c:pt>
                <c:pt idx="6792">
                  <c:v>20101206</c:v>
                </c:pt>
                <c:pt idx="6793">
                  <c:v>20101207</c:v>
                </c:pt>
                <c:pt idx="6794">
                  <c:v>20101208</c:v>
                </c:pt>
                <c:pt idx="6795">
                  <c:v>20101209</c:v>
                </c:pt>
                <c:pt idx="6796">
                  <c:v>20101210</c:v>
                </c:pt>
                <c:pt idx="6797">
                  <c:v>20101213</c:v>
                </c:pt>
                <c:pt idx="6798">
                  <c:v>20101214</c:v>
                </c:pt>
                <c:pt idx="6799">
                  <c:v>20101215</c:v>
                </c:pt>
                <c:pt idx="6800">
                  <c:v>20101216</c:v>
                </c:pt>
                <c:pt idx="6801">
                  <c:v>20101217</c:v>
                </c:pt>
                <c:pt idx="6802">
                  <c:v>20101220</c:v>
                </c:pt>
                <c:pt idx="6803">
                  <c:v>20101221</c:v>
                </c:pt>
                <c:pt idx="6804">
                  <c:v>20101222</c:v>
                </c:pt>
                <c:pt idx="6805">
                  <c:v>20101223</c:v>
                </c:pt>
                <c:pt idx="6806">
                  <c:v>20101227</c:v>
                </c:pt>
                <c:pt idx="6807">
                  <c:v>20101228</c:v>
                </c:pt>
                <c:pt idx="6808">
                  <c:v>20101229</c:v>
                </c:pt>
                <c:pt idx="6809">
                  <c:v>20101230</c:v>
                </c:pt>
                <c:pt idx="6810">
                  <c:v>20101231</c:v>
                </c:pt>
                <c:pt idx="6811">
                  <c:v>20110103</c:v>
                </c:pt>
                <c:pt idx="6812">
                  <c:v>20110104</c:v>
                </c:pt>
                <c:pt idx="6813">
                  <c:v>20110105</c:v>
                </c:pt>
                <c:pt idx="6814">
                  <c:v>20110106</c:v>
                </c:pt>
                <c:pt idx="6815">
                  <c:v>20110107</c:v>
                </c:pt>
                <c:pt idx="6816">
                  <c:v>20110110</c:v>
                </c:pt>
                <c:pt idx="6817">
                  <c:v>20110111</c:v>
                </c:pt>
                <c:pt idx="6818">
                  <c:v>20110112</c:v>
                </c:pt>
                <c:pt idx="6819">
                  <c:v>20110113</c:v>
                </c:pt>
                <c:pt idx="6820">
                  <c:v>20110114</c:v>
                </c:pt>
                <c:pt idx="6821">
                  <c:v>20110118</c:v>
                </c:pt>
                <c:pt idx="6822">
                  <c:v>20110119</c:v>
                </c:pt>
                <c:pt idx="6823">
                  <c:v>20110120</c:v>
                </c:pt>
                <c:pt idx="6824">
                  <c:v>20110121</c:v>
                </c:pt>
                <c:pt idx="6825">
                  <c:v>20110124</c:v>
                </c:pt>
                <c:pt idx="6826">
                  <c:v>20110125</c:v>
                </c:pt>
                <c:pt idx="6827">
                  <c:v>20110126</c:v>
                </c:pt>
                <c:pt idx="6828">
                  <c:v>20110127</c:v>
                </c:pt>
                <c:pt idx="6829">
                  <c:v>20110128</c:v>
                </c:pt>
                <c:pt idx="6830">
                  <c:v>20110131</c:v>
                </c:pt>
                <c:pt idx="6831">
                  <c:v>20110201</c:v>
                </c:pt>
                <c:pt idx="6832">
                  <c:v>20110202</c:v>
                </c:pt>
                <c:pt idx="6833">
                  <c:v>20110203</c:v>
                </c:pt>
                <c:pt idx="6834">
                  <c:v>20110204</c:v>
                </c:pt>
                <c:pt idx="6835">
                  <c:v>20110207</c:v>
                </c:pt>
                <c:pt idx="6836">
                  <c:v>20110208</c:v>
                </c:pt>
                <c:pt idx="6837">
                  <c:v>20110209</c:v>
                </c:pt>
                <c:pt idx="6838">
                  <c:v>20110210</c:v>
                </c:pt>
                <c:pt idx="6839">
                  <c:v>20110211</c:v>
                </c:pt>
                <c:pt idx="6840">
                  <c:v>20110214</c:v>
                </c:pt>
                <c:pt idx="6841">
                  <c:v>20110215</c:v>
                </c:pt>
                <c:pt idx="6842">
                  <c:v>20110216</c:v>
                </c:pt>
                <c:pt idx="6843">
                  <c:v>20110217</c:v>
                </c:pt>
                <c:pt idx="6844">
                  <c:v>20110218</c:v>
                </c:pt>
                <c:pt idx="6845">
                  <c:v>20110222</c:v>
                </c:pt>
                <c:pt idx="6846">
                  <c:v>20110223</c:v>
                </c:pt>
                <c:pt idx="6847">
                  <c:v>20110224</c:v>
                </c:pt>
                <c:pt idx="6848">
                  <c:v>20110225</c:v>
                </c:pt>
                <c:pt idx="6849">
                  <c:v>20110228</c:v>
                </c:pt>
                <c:pt idx="6850">
                  <c:v>20110301</c:v>
                </c:pt>
                <c:pt idx="6851">
                  <c:v>20110302</c:v>
                </c:pt>
                <c:pt idx="6852">
                  <c:v>20110303</c:v>
                </c:pt>
                <c:pt idx="6853">
                  <c:v>20110304</c:v>
                </c:pt>
                <c:pt idx="6854">
                  <c:v>20110307</c:v>
                </c:pt>
                <c:pt idx="6855">
                  <c:v>20110308</c:v>
                </c:pt>
                <c:pt idx="6856">
                  <c:v>20110309</c:v>
                </c:pt>
                <c:pt idx="6857">
                  <c:v>20110310</c:v>
                </c:pt>
                <c:pt idx="6858">
                  <c:v>20110311</c:v>
                </c:pt>
                <c:pt idx="6859">
                  <c:v>20110314</c:v>
                </c:pt>
                <c:pt idx="6860">
                  <c:v>20110315</c:v>
                </c:pt>
                <c:pt idx="6861">
                  <c:v>20110316</c:v>
                </c:pt>
                <c:pt idx="6862">
                  <c:v>20110317</c:v>
                </c:pt>
                <c:pt idx="6863">
                  <c:v>20110318</c:v>
                </c:pt>
                <c:pt idx="6864">
                  <c:v>20110321</c:v>
                </c:pt>
                <c:pt idx="6865">
                  <c:v>20110322</c:v>
                </c:pt>
                <c:pt idx="6866">
                  <c:v>20110323</c:v>
                </c:pt>
                <c:pt idx="6867">
                  <c:v>20110324</c:v>
                </c:pt>
                <c:pt idx="6868">
                  <c:v>20110325</c:v>
                </c:pt>
                <c:pt idx="6869">
                  <c:v>20110328</c:v>
                </c:pt>
                <c:pt idx="6870">
                  <c:v>20110329</c:v>
                </c:pt>
                <c:pt idx="6871">
                  <c:v>20110330</c:v>
                </c:pt>
                <c:pt idx="6872">
                  <c:v>20110331</c:v>
                </c:pt>
                <c:pt idx="6873">
                  <c:v>20110401</c:v>
                </c:pt>
                <c:pt idx="6874">
                  <c:v>20110404</c:v>
                </c:pt>
                <c:pt idx="6875">
                  <c:v>20110405</c:v>
                </c:pt>
                <c:pt idx="6876">
                  <c:v>20110406</c:v>
                </c:pt>
                <c:pt idx="6877">
                  <c:v>20110407</c:v>
                </c:pt>
                <c:pt idx="6878">
                  <c:v>20110408</c:v>
                </c:pt>
                <c:pt idx="6879">
                  <c:v>20110411</c:v>
                </c:pt>
                <c:pt idx="6880">
                  <c:v>20110412</c:v>
                </c:pt>
                <c:pt idx="6881">
                  <c:v>20110413</c:v>
                </c:pt>
                <c:pt idx="6882">
                  <c:v>20110414</c:v>
                </c:pt>
                <c:pt idx="6883">
                  <c:v>20110415</c:v>
                </c:pt>
                <c:pt idx="6884">
                  <c:v>20110418</c:v>
                </c:pt>
                <c:pt idx="6885">
                  <c:v>20110419</c:v>
                </c:pt>
                <c:pt idx="6886">
                  <c:v>20110420</c:v>
                </c:pt>
                <c:pt idx="6887">
                  <c:v>20110421</c:v>
                </c:pt>
                <c:pt idx="6888">
                  <c:v>20110425</c:v>
                </c:pt>
                <c:pt idx="6889">
                  <c:v>20110426</c:v>
                </c:pt>
                <c:pt idx="6890">
                  <c:v>20110427</c:v>
                </c:pt>
                <c:pt idx="6891">
                  <c:v>20110428</c:v>
                </c:pt>
                <c:pt idx="6892">
                  <c:v>20110429</c:v>
                </c:pt>
                <c:pt idx="6893">
                  <c:v>20110502</c:v>
                </c:pt>
                <c:pt idx="6894">
                  <c:v>20110503</c:v>
                </c:pt>
                <c:pt idx="6895">
                  <c:v>20110504</c:v>
                </c:pt>
                <c:pt idx="6896">
                  <c:v>20110505</c:v>
                </c:pt>
                <c:pt idx="6897">
                  <c:v>20110506</c:v>
                </c:pt>
                <c:pt idx="6898">
                  <c:v>20110509</c:v>
                </c:pt>
                <c:pt idx="6899">
                  <c:v>20110510</c:v>
                </c:pt>
                <c:pt idx="6900">
                  <c:v>20110511</c:v>
                </c:pt>
                <c:pt idx="6901">
                  <c:v>20110512</c:v>
                </c:pt>
                <c:pt idx="6902">
                  <c:v>20110513</c:v>
                </c:pt>
                <c:pt idx="6903">
                  <c:v>20110516</c:v>
                </c:pt>
                <c:pt idx="6904">
                  <c:v>20110517</c:v>
                </c:pt>
                <c:pt idx="6905">
                  <c:v>20110518</c:v>
                </c:pt>
                <c:pt idx="6906">
                  <c:v>20110519</c:v>
                </c:pt>
                <c:pt idx="6907">
                  <c:v>20110520</c:v>
                </c:pt>
                <c:pt idx="6908">
                  <c:v>20110523</c:v>
                </c:pt>
                <c:pt idx="6909">
                  <c:v>20110524</c:v>
                </c:pt>
                <c:pt idx="6910">
                  <c:v>20110525</c:v>
                </c:pt>
                <c:pt idx="6911">
                  <c:v>20110526</c:v>
                </c:pt>
                <c:pt idx="6912">
                  <c:v>20110527</c:v>
                </c:pt>
                <c:pt idx="6913">
                  <c:v>20110531</c:v>
                </c:pt>
                <c:pt idx="6914">
                  <c:v>20110601</c:v>
                </c:pt>
                <c:pt idx="6915">
                  <c:v>20110602</c:v>
                </c:pt>
                <c:pt idx="6916">
                  <c:v>20110603</c:v>
                </c:pt>
                <c:pt idx="6917">
                  <c:v>20110606</c:v>
                </c:pt>
                <c:pt idx="6918">
                  <c:v>20110607</c:v>
                </c:pt>
                <c:pt idx="6919">
                  <c:v>20110608</c:v>
                </c:pt>
                <c:pt idx="6920">
                  <c:v>20110609</c:v>
                </c:pt>
                <c:pt idx="6921">
                  <c:v>20110610</c:v>
                </c:pt>
                <c:pt idx="6922">
                  <c:v>20110613</c:v>
                </c:pt>
                <c:pt idx="6923">
                  <c:v>20110614</c:v>
                </c:pt>
                <c:pt idx="6924">
                  <c:v>20110615</c:v>
                </c:pt>
                <c:pt idx="6925">
                  <c:v>20110616</c:v>
                </c:pt>
                <c:pt idx="6926">
                  <c:v>20110617</c:v>
                </c:pt>
                <c:pt idx="6927">
                  <c:v>20110620</c:v>
                </c:pt>
                <c:pt idx="6928">
                  <c:v>20110621</c:v>
                </c:pt>
                <c:pt idx="6929">
                  <c:v>20110622</c:v>
                </c:pt>
                <c:pt idx="6930">
                  <c:v>20110623</c:v>
                </c:pt>
                <c:pt idx="6931">
                  <c:v>20110624</c:v>
                </c:pt>
                <c:pt idx="6932">
                  <c:v>20110627</c:v>
                </c:pt>
                <c:pt idx="6933">
                  <c:v>20110628</c:v>
                </c:pt>
                <c:pt idx="6934">
                  <c:v>20110629</c:v>
                </c:pt>
                <c:pt idx="6935">
                  <c:v>20110630</c:v>
                </c:pt>
                <c:pt idx="6936">
                  <c:v>20110701</c:v>
                </c:pt>
                <c:pt idx="6937">
                  <c:v>20110705</c:v>
                </c:pt>
                <c:pt idx="6938">
                  <c:v>20110706</c:v>
                </c:pt>
                <c:pt idx="6939">
                  <c:v>20110707</c:v>
                </c:pt>
                <c:pt idx="6940">
                  <c:v>20110708</c:v>
                </c:pt>
                <c:pt idx="6941">
                  <c:v>20110711</c:v>
                </c:pt>
                <c:pt idx="6942">
                  <c:v>20110712</c:v>
                </c:pt>
                <c:pt idx="6943">
                  <c:v>20110713</c:v>
                </c:pt>
                <c:pt idx="6944">
                  <c:v>20110714</c:v>
                </c:pt>
                <c:pt idx="6945">
                  <c:v>20110715</c:v>
                </c:pt>
                <c:pt idx="6946">
                  <c:v>20110718</c:v>
                </c:pt>
                <c:pt idx="6947">
                  <c:v>20110719</c:v>
                </c:pt>
                <c:pt idx="6948">
                  <c:v>20110720</c:v>
                </c:pt>
                <c:pt idx="6949">
                  <c:v>20110721</c:v>
                </c:pt>
                <c:pt idx="6950">
                  <c:v>20110722</c:v>
                </c:pt>
                <c:pt idx="6951">
                  <c:v>20110725</c:v>
                </c:pt>
                <c:pt idx="6952">
                  <c:v>20110726</c:v>
                </c:pt>
                <c:pt idx="6953">
                  <c:v>20110727</c:v>
                </c:pt>
                <c:pt idx="6954">
                  <c:v>20110728</c:v>
                </c:pt>
                <c:pt idx="6955">
                  <c:v>20110729</c:v>
                </c:pt>
                <c:pt idx="6956">
                  <c:v>20110801</c:v>
                </c:pt>
                <c:pt idx="6957">
                  <c:v>20110802</c:v>
                </c:pt>
                <c:pt idx="6958">
                  <c:v>20110803</c:v>
                </c:pt>
                <c:pt idx="6959">
                  <c:v>20110804</c:v>
                </c:pt>
                <c:pt idx="6960">
                  <c:v>20110805</c:v>
                </c:pt>
                <c:pt idx="6961">
                  <c:v>20110808</c:v>
                </c:pt>
                <c:pt idx="6962">
                  <c:v>20110809</c:v>
                </c:pt>
                <c:pt idx="6963">
                  <c:v>20110810</c:v>
                </c:pt>
                <c:pt idx="6964">
                  <c:v>20110811</c:v>
                </c:pt>
                <c:pt idx="6965">
                  <c:v>20110812</c:v>
                </c:pt>
                <c:pt idx="6966">
                  <c:v>20110815</c:v>
                </c:pt>
                <c:pt idx="6967">
                  <c:v>20110816</c:v>
                </c:pt>
                <c:pt idx="6968">
                  <c:v>20110817</c:v>
                </c:pt>
                <c:pt idx="6969">
                  <c:v>20110818</c:v>
                </c:pt>
                <c:pt idx="6970">
                  <c:v>20110819</c:v>
                </c:pt>
                <c:pt idx="6971">
                  <c:v>20110822</c:v>
                </c:pt>
                <c:pt idx="6972">
                  <c:v>20110823</c:v>
                </c:pt>
                <c:pt idx="6973">
                  <c:v>20110824</c:v>
                </c:pt>
                <c:pt idx="6974">
                  <c:v>20110825</c:v>
                </c:pt>
                <c:pt idx="6975">
                  <c:v>20110826</c:v>
                </c:pt>
                <c:pt idx="6976">
                  <c:v>20110829</c:v>
                </c:pt>
                <c:pt idx="6977">
                  <c:v>20110830</c:v>
                </c:pt>
                <c:pt idx="6978">
                  <c:v>20110831</c:v>
                </c:pt>
                <c:pt idx="6979">
                  <c:v>20110901</c:v>
                </c:pt>
                <c:pt idx="6980">
                  <c:v>20110902</c:v>
                </c:pt>
                <c:pt idx="6981">
                  <c:v>20110906</c:v>
                </c:pt>
                <c:pt idx="6982">
                  <c:v>20110907</c:v>
                </c:pt>
                <c:pt idx="6983">
                  <c:v>20110908</c:v>
                </c:pt>
                <c:pt idx="6984">
                  <c:v>20110909</c:v>
                </c:pt>
                <c:pt idx="6985">
                  <c:v>20110912</c:v>
                </c:pt>
                <c:pt idx="6986">
                  <c:v>20110913</c:v>
                </c:pt>
                <c:pt idx="6987">
                  <c:v>20110914</c:v>
                </c:pt>
                <c:pt idx="6988">
                  <c:v>20110915</c:v>
                </c:pt>
                <c:pt idx="6989">
                  <c:v>20110916</c:v>
                </c:pt>
                <c:pt idx="6990">
                  <c:v>20110919</c:v>
                </c:pt>
                <c:pt idx="6991">
                  <c:v>20110920</c:v>
                </c:pt>
                <c:pt idx="6992">
                  <c:v>20110921</c:v>
                </c:pt>
                <c:pt idx="6993">
                  <c:v>20110922</c:v>
                </c:pt>
                <c:pt idx="6994">
                  <c:v>20110923</c:v>
                </c:pt>
                <c:pt idx="6995">
                  <c:v>20110926</c:v>
                </c:pt>
                <c:pt idx="6996">
                  <c:v>20110927</c:v>
                </c:pt>
                <c:pt idx="6997">
                  <c:v>20110928</c:v>
                </c:pt>
                <c:pt idx="6998">
                  <c:v>20110929</c:v>
                </c:pt>
                <c:pt idx="6999">
                  <c:v>20110930</c:v>
                </c:pt>
                <c:pt idx="7000">
                  <c:v>20111003</c:v>
                </c:pt>
                <c:pt idx="7001">
                  <c:v>20111004</c:v>
                </c:pt>
                <c:pt idx="7002">
                  <c:v>20111005</c:v>
                </c:pt>
                <c:pt idx="7003">
                  <c:v>20111006</c:v>
                </c:pt>
                <c:pt idx="7004">
                  <c:v>20111007</c:v>
                </c:pt>
                <c:pt idx="7005">
                  <c:v>20111010</c:v>
                </c:pt>
                <c:pt idx="7006">
                  <c:v>20111011</c:v>
                </c:pt>
                <c:pt idx="7007">
                  <c:v>20111012</c:v>
                </c:pt>
                <c:pt idx="7008">
                  <c:v>20111013</c:v>
                </c:pt>
                <c:pt idx="7009">
                  <c:v>20111014</c:v>
                </c:pt>
                <c:pt idx="7010">
                  <c:v>20111017</c:v>
                </c:pt>
                <c:pt idx="7011">
                  <c:v>20111018</c:v>
                </c:pt>
                <c:pt idx="7012">
                  <c:v>20111019</c:v>
                </c:pt>
                <c:pt idx="7013">
                  <c:v>20111020</c:v>
                </c:pt>
                <c:pt idx="7014">
                  <c:v>20111021</c:v>
                </c:pt>
                <c:pt idx="7015">
                  <c:v>20111024</c:v>
                </c:pt>
                <c:pt idx="7016">
                  <c:v>20111025</c:v>
                </c:pt>
                <c:pt idx="7017">
                  <c:v>20111026</c:v>
                </c:pt>
                <c:pt idx="7018">
                  <c:v>20111027</c:v>
                </c:pt>
                <c:pt idx="7019">
                  <c:v>20111028</c:v>
                </c:pt>
                <c:pt idx="7020">
                  <c:v>20111031</c:v>
                </c:pt>
                <c:pt idx="7021">
                  <c:v>20111101</c:v>
                </c:pt>
                <c:pt idx="7022">
                  <c:v>20111102</c:v>
                </c:pt>
                <c:pt idx="7023">
                  <c:v>20111103</c:v>
                </c:pt>
                <c:pt idx="7024">
                  <c:v>20111104</c:v>
                </c:pt>
                <c:pt idx="7025">
                  <c:v>20111107</c:v>
                </c:pt>
                <c:pt idx="7026">
                  <c:v>20111108</c:v>
                </c:pt>
                <c:pt idx="7027">
                  <c:v>20111109</c:v>
                </c:pt>
                <c:pt idx="7028">
                  <c:v>20111110</c:v>
                </c:pt>
                <c:pt idx="7029">
                  <c:v>20111111</c:v>
                </c:pt>
                <c:pt idx="7030">
                  <c:v>20111114</c:v>
                </c:pt>
                <c:pt idx="7031">
                  <c:v>20111115</c:v>
                </c:pt>
                <c:pt idx="7032">
                  <c:v>20111116</c:v>
                </c:pt>
                <c:pt idx="7033">
                  <c:v>20111117</c:v>
                </c:pt>
                <c:pt idx="7034">
                  <c:v>20111118</c:v>
                </c:pt>
                <c:pt idx="7035">
                  <c:v>20111121</c:v>
                </c:pt>
                <c:pt idx="7036">
                  <c:v>20111122</c:v>
                </c:pt>
                <c:pt idx="7037">
                  <c:v>20111123</c:v>
                </c:pt>
                <c:pt idx="7038">
                  <c:v>20111125</c:v>
                </c:pt>
                <c:pt idx="7039">
                  <c:v>20111128</c:v>
                </c:pt>
                <c:pt idx="7040">
                  <c:v>20111129</c:v>
                </c:pt>
                <c:pt idx="7041">
                  <c:v>20111130</c:v>
                </c:pt>
                <c:pt idx="7042">
                  <c:v>20111201</c:v>
                </c:pt>
                <c:pt idx="7043">
                  <c:v>20111202</c:v>
                </c:pt>
                <c:pt idx="7044">
                  <c:v>20111205</c:v>
                </c:pt>
                <c:pt idx="7045">
                  <c:v>20111206</c:v>
                </c:pt>
                <c:pt idx="7046">
                  <c:v>20111207</c:v>
                </c:pt>
                <c:pt idx="7047">
                  <c:v>20111208</c:v>
                </c:pt>
                <c:pt idx="7048">
                  <c:v>20111209</c:v>
                </c:pt>
                <c:pt idx="7049">
                  <c:v>20111212</c:v>
                </c:pt>
                <c:pt idx="7050">
                  <c:v>20111213</c:v>
                </c:pt>
                <c:pt idx="7051">
                  <c:v>20111214</c:v>
                </c:pt>
                <c:pt idx="7052">
                  <c:v>20111215</c:v>
                </c:pt>
                <c:pt idx="7053">
                  <c:v>20111216</c:v>
                </c:pt>
                <c:pt idx="7054">
                  <c:v>20111219</c:v>
                </c:pt>
                <c:pt idx="7055">
                  <c:v>20111220</c:v>
                </c:pt>
                <c:pt idx="7056">
                  <c:v>20111221</c:v>
                </c:pt>
                <c:pt idx="7057">
                  <c:v>20111222</c:v>
                </c:pt>
                <c:pt idx="7058">
                  <c:v>20111223</c:v>
                </c:pt>
                <c:pt idx="7059">
                  <c:v>20111227</c:v>
                </c:pt>
                <c:pt idx="7060">
                  <c:v>20111228</c:v>
                </c:pt>
                <c:pt idx="7061">
                  <c:v>20111229</c:v>
                </c:pt>
                <c:pt idx="7062">
                  <c:v>20111230</c:v>
                </c:pt>
                <c:pt idx="7063">
                  <c:v>20120103</c:v>
                </c:pt>
                <c:pt idx="7064">
                  <c:v>20120104</c:v>
                </c:pt>
                <c:pt idx="7065">
                  <c:v>20120105</c:v>
                </c:pt>
                <c:pt idx="7066">
                  <c:v>20120106</c:v>
                </c:pt>
                <c:pt idx="7067">
                  <c:v>20120109</c:v>
                </c:pt>
                <c:pt idx="7068">
                  <c:v>20120110</c:v>
                </c:pt>
                <c:pt idx="7069">
                  <c:v>20120111</c:v>
                </c:pt>
                <c:pt idx="7070">
                  <c:v>20120112</c:v>
                </c:pt>
                <c:pt idx="7071">
                  <c:v>20120113</c:v>
                </c:pt>
                <c:pt idx="7072">
                  <c:v>20120117</c:v>
                </c:pt>
                <c:pt idx="7073">
                  <c:v>20120118</c:v>
                </c:pt>
                <c:pt idx="7074">
                  <c:v>20120119</c:v>
                </c:pt>
                <c:pt idx="7075">
                  <c:v>20120120</c:v>
                </c:pt>
                <c:pt idx="7076">
                  <c:v>20120123</c:v>
                </c:pt>
                <c:pt idx="7077">
                  <c:v>20120124</c:v>
                </c:pt>
                <c:pt idx="7078">
                  <c:v>20120125</c:v>
                </c:pt>
                <c:pt idx="7079">
                  <c:v>20120126</c:v>
                </c:pt>
                <c:pt idx="7080">
                  <c:v>20120127</c:v>
                </c:pt>
                <c:pt idx="7081">
                  <c:v>20120130</c:v>
                </c:pt>
                <c:pt idx="7082">
                  <c:v>20120131</c:v>
                </c:pt>
                <c:pt idx="7083">
                  <c:v>20120201</c:v>
                </c:pt>
                <c:pt idx="7084">
                  <c:v>20120202</c:v>
                </c:pt>
                <c:pt idx="7085">
                  <c:v>20120203</c:v>
                </c:pt>
                <c:pt idx="7086">
                  <c:v>20120206</c:v>
                </c:pt>
                <c:pt idx="7087">
                  <c:v>20120207</c:v>
                </c:pt>
                <c:pt idx="7088">
                  <c:v>20120208</c:v>
                </c:pt>
                <c:pt idx="7089">
                  <c:v>20120209</c:v>
                </c:pt>
                <c:pt idx="7090">
                  <c:v>20120210</c:v>
                </c:pt>
                <c:pt idx="7091">
                  <c:v>20120213</c:v>
                </c:pt>
                <c:pt idx="7092">
                  <c:v>20120214</c:v>
                </c:pt>
                <c:pt idx="7093">
                  <c:v>20120215</c:v>
                </c:pt>
                <c:pt idx="7094">
                  <c:v>20120216</c:v>
                </c:pt>
                <c:pt idx="7095">
                  <c:v>20120217</c:v>
                </c:pt>
                <c:pt idx="7096">
                  <c:v>20120221</c:v>
                </c:pt>
                <c:pt idx="7097">
                  <c:v>20120222</c:v>
                </c:pt>
                <c:pt idx="7098">
                  <c:v>20120223</c:v>
                </c:pt>
                <c:pt idx="7099">
                  <c:v>20120224</c:v>
                </c:pt>
                <c:pt idx="7100">
                  <c:v>20120227</c:v>
                </c:pt>
                <c:pt idx="7101">
                  <c:v>20120228</c:v>
                </c:pt>
                <c:pt idx="7102">
                  <c:v>20120229</c:v>
                </c:pt>
                <c:pt idx="7103">
                  <c:v>20120301</c:v>
                </c:pt>
                <c:pt idx="7104">
                  <c:v>20120302</c:v>
                </c:pt>
                <c:pt idx="7105">
                  <c:v>20120305</c:v>
                </c:pt>
                <c:pt idx="7106">
                  <c:v>20120306</c:v>
                </c:pt>
                <c:pt idx="7107">
                  <c:v>20120307</c:v>
                </c:pt>
                <c:pt idx="7108">
                  <c:v>20120308</c:v>
                </c:pt>
                <c:pt idx="7109">
                  <c:v>20120309</c:v>
                </c:pt>
                <c:pt idx="7110">
                  <c:v>20120312</c:v>
                </c:pt>
                <c:pt idx="7111">
                  <c:v>20120313</c:v>
                </c:pt>
                <c:pt idx="7112">
                  <c:v>20120314</c:v>
                </c:pt>
                <c:pt idx="7113">
                  <c:v>20120315</c:v>
                </c:pt>
                <c:pt idx="7114">
                  <c:v>20120316</c:v>
                </c:pt>
                <c:pt idx="7115">
                  <c:v>20120319</c:v>
                </c:pt>
                <c:pt idx="7116">
                  <c:v>20120320</c:v>
                </c:pt>
                <c:pt idx="7117">
                  <c:v>20120321</c:v>
                </c:pt>
                <c:pt idx="7118">
                  <c:v>20120322</c:v>
                </c:pt>
                <c:pt idx="7119">
                  <c:v>20120323</c:v>
                </c:pt>
                <c:pt idx="7120">
                  <c:v>20120326</c:v>
                </c:pt>
                <c:pt idx="7121">
                  <c:v>20120327</c:v>
                </c:pt>
                <c:pt idx="7122">
                  <c:v>20120328</c:v>
                </c:pt>
                <c:pt idx="7123">
                  <c:v>20120329</c:v>
                </c:pt>
                <c:pt idx="7124">
                  <c:v>20120330</c:v>
                </c:pt>
                <c:pt idx="7125">
                  <c:v>20120402</c:v>
                </c:pt>
                <c:pt idx="7126">
                  <c:v>20120403</c:v>
                </c:pt>
                <c:pt idx="7127">
                  <c:v>20120404</c:v>
                </c:pt>
                <c:pt idx="7128">
                  <c:v>20120405</c:v>
                </c:pt>
                <c:pt idx="7129">
                  <c:v>20120409</c:v>
                </c:pt>
                <c:pt idx="7130">
                  <c:v>20120410</c:v>
                </c:pt>
                <c:pt idx="7131">
                  <c:v>20120411</c:v>
                </c:pt>
                <c:pt idx="7132">
                  <c:v>20120412</c:v>
                </c:pt>
                <c:pt idx="7133">
                  <c:v>20120413</c:v>
                </c:pt>
                <c:pt idx="7134">
                  <c:v>20120416</c:v>
                </c:pt>
                <c:pt idx="7135">
                  <c:v>20120417</c:v>
                </c:pt>
                <c:pt idx="7136">
                  <c:v>20120418</c:v>
                </c:pt>
                <c:pt idx="7137">
                  <c:v>20120419</c:v>
                </c:pt>
                <c:pt idx="7138">
                  <c:v>20120420</c:v>
                </c:pt>
                <c:pt idx="7139">
                  <c:v>20120423</c:v>
                </c:pt>
                <c:pt idx="7140">
                  <c:v>20120424</c:v>
                </c:pt>
                <c:pt idx="7141">
                  <c:v>20120425</c:v>
                </c:pt>
                <c:pt idx="7142">
                  <c:v>20120426</c:v>
                </c:pt>
                <c:pt idx="7143">
                  <c:v>20120427</c:v>
                </c:pt>
                <c:pt idx="7144">
                  <c:v>20120430</c:v>
                </c:pt>
                <c:pt idx="7145">
                  <c:v>20120501</c:v>
                </c:pt>
                <c:pt idx="7146">
                  <c:v>20120502</c:v>
                </c:pt>
                <c:pt idx="7147">
                  <c:v>20120503</c:v>
                </c:pt>
                <c:pt idx="7148">
                  <c:v>20120504</c:v>
                </c:pt>
                <c:pt idx="7149">
                  <c:v>20120507</c:v>
                </c:pt>
                <c:pt idx="7150">
                  <c:v>20120508</c:v>
                </c:pt>
                <c:pt idx="7151">
                  <c:v>20120509</c:v>
                </c:pt>
                <c:pt idx="7152">
                  <c:v>20120510</c:v>
                </c:pt>
                <c:pt idx="7153">
                  <c:v>20120511</c:v>
                </c:pt>
                <c:pt idx="7154">
                  <c:v>20120514</c:v>
                </c:pt>
                <c:pt idx="7155">
                  <c:v>20120515</c:v>
                </c:pt>
                <c:pt idx="7156">
                  <c:v>20120516</c:v>
                </c:pt>
                <c:pt idx="7157">
                  <c:v>20120517</c:v>
                </c:pt>
                <c:pt idx="7158">
                  <c:v>20120518</c:v>
                </c:pt>
                <c:pt idx="7159">
                  <c:v>20120521</c:v>
                </c:pt>
                <c:pt idx="7160">
                  <c:v>20120522</c:v>
                </c:pt>
                <c:pt idx="7161">
                  <c:v>20120523</c:v>
                </c:pt>
                <c:pt idx="7162">
                  <c:v>20120524</c:v>
                </c:pt>
                <c:pt idx="7163">
                  <c:v>20120525</c:v>
                </c:pt>
                <c:pt idx="7164">
                  <c:v>20120529</c:v>
                </c:pt>
                <c:pt idx="7165">
                  <c:v>20120530</c:v>
                </c:pt>
                <c:pt idx="7166">
                  <c:v>20120531</c:v>
                </c:pt>
                <c:pt idx="7167">
                  <c:v>20120601</c:v>
                </c:pt>
                <c:pt idx="7168">
                  <c:v>20120604</c:v>
                </c:pt>
                <c:pt idx="7169">
                  <c:v>20120605</c:v>
                </c:pt>
                <c:pt idx="7170">
                  <c:v>20120606</c:v>
                </c:pt>
                <c:pt idx="7171">
                  <c:v>20120607</c:v>
                </c:pt>
                <c:pt idx="7172">
                  <c:v>20120608</c:v>
                </c:pt>
                <c:pt idx="7173">
                  <c:v>20120611</c:v>
                </c:pt>
                <c:pt idx="7174">
                  <c:v>20120612</c:v>
                </c:pt>
                <c:pt idx="7175">
                  <c:v>20120613</c:v>
                </c:pt>
                <c:pt idx="7176">
                  <c:v>20120614</c:v>
                </c:pt>
                <c:pt idx="7177">
                  <c:v>20120615</c:v>
                </c:pt>
                <c:pt idx="7178">
                  <c:v>20120618</c:v>
                </c:pt>
                <c:pt idx="7179">
                  <c:v>20120619</c:v>
                </c:pt>
                <c:pt idx="7180">
                  <c:v>20120620</c:v>
                </c:pt>
                <c:pt idx="7181">
                  <c:v>20120621</c:v>
                </c:pt>
                <c:pt idx="7182">
                  <c:v>20120622</c:v>
                </c:pt>
                <c:pt idx="7183">
                  <c:v>20120625</c:v>
                </c:pt>
                <c:pt idx="7184">
                  <c:v>20120626</c:v>
                </c:pt>
                <c:pt idx="7185">
                  <c:v>20120627</c:v>
                </c:pt>
                <c:pt idx="7186">
                  <c:v>20120628</c:v>
                </c:pt>
                <c:pt idx="7187">
                  <c:v>20120629</c:v>
                </c:pt>
                <c:pt idx="7188">
                  <c:v>20120702</c:v>
                </c:pt>
                <c:pt idx="7189">
                  <c:v>20120703</c:v>
                </c:pt>
                <c:pt idx="7190">
                  <c:v>20120705</c:v>
                </c:pt>
                <c:pt idx="7191">
                  <c:v>20120706</c:v>
                </c:pt>
                <c:pt idx="7192">
                  <c:v>20120709</c:v>
                </c:pt>
                <c:pt idx="7193">
                  <c:v>20120710</c:v>
                </c:pt>
                <c:pt idx="7194">
                  <c:v>20120711</c:v>
                </c:pt>
                <c:pt idx="7195">
                  <c:v>20120712</c:v>
                </c:pt>
                <c:pt idx="7196">
                  <c:v>20120713</c:v>
                </c:pt>
                <c:pt idx="7197">
                  <c:v>20120716</c:v>
                </c:pt>
                <c:pt idx="7198">
                  <c:v>20120717</c:v>
                </c:pt>
                <c:pt idx="7199">
                  <c:v>20120718</c:v>
                </c:pt>
                <c:pt idx="7200">
                  <c:v>20120719</c:v>
                </c:pt>
                <c:pt idx="7201">
                  <c:v>20120720</c:v>
                </c:pt>
                <c:pt idx="7202">
                  <c:v>20120723</c:v>
                </c:pt>
                <c:pt idx="7203">
                  <c:v>20120724</c:v>
                </c:pt>
                <c:pt idx="7204">
                  <c:v>20120725</c:v>
                </c:pt>
                <c:pt idx="7205">
                  <c:v>20120726</c:v>
                </c:pt>
                <c:pt idx="7206">
                  <c:v>20120727</c:v>
                </c:pt>
                <c:pt idx="7207">
                  <c:v>20120730</c:v>
                </c:pt>
                <c:pt idx="7208">
                  <c:v>20120731</c:v>
                </c:pt>
                <c:pt idx="7209">
                  <c:v>20120801</c:v>
                </c:pt>
                <c:pt idx="7210">
                  <c:v>20120802</c:v>
                </c:pt>
                <c:pt idx="7211">
                  <c:v>20120803</c:v>
                </c:pt>
                <c:pt idx="7212">
                  <c:v>20120806</c:v>
                </c:pt>
                <c:pt idx="7213">
                  <c:v>20120807</c:v>
                </c:pt>
                <c:pt idx="7214">
                  <c:v>20120808</c:v>
                </c:pt>
                <c:pt idx="7215">
                  <c:v>20120809</c:v>
                </c:pt>
                <c:pt idx="7216">
                  <c:v>20120810</c:v>
                </c:pt>
                <c:pt idx="7217">
                  <c:v>20120813</c:v>
                </c:pt>
                <c:pt idx="7218">
                  <c:v>20120814</c:v>
                </c:pt>
                <c:pt idx="7219">
                  <c:v>20120815</c:v>
                </c:pt>
                <c:pt idx="7220">
                  <c:v>20120816</c:v>
                </c:pt>
                <c:pt idx="7221">
                  <c:v>20120817</c:v>
                </c:pt>
                <c:pt idx="7222">
                  <c:v>20120820</c:v>
                </c:pt>
                <c:pt idx="7223">
                  <c:v>20120821</c:v>
                </c:pt>
                <c:pt idx="7224">
                  <c:v>20120822</c:v>
                </c:pt>
                <c:pt idx="7225">
                  <c:v>20120823</c:v>
                </c:pt>
                <c:pt idx="7226">
                  <c:v>20120824</c:v>
                </c:pt>
                <c:pt idx="7227">
                  <c:v>20120827</c:v>
                </c:pt>
                <c:pt idx="7228">
                  <c:v>20120828</c:v>
                </c:pt>
                <c:pt idx="7229">
                  <c:v>20120829</c:v>
                </c:pt>
                <c:pt idx="7230">
                  <c:v>20120830</c:v>
                </c:pt>
                <c:pt idx="7231">
                  <c:v>20120831</c:v>
                </c:pt>
                <c:pt idx="7232">
                  <c:v>20120904</c:v>
                </c:pt>
                <c:pt idx="7233">
                  <c:v>20120905</c:v>
                </c:pt>
                <c:pt idx="7234">
                  <c:v>20120906</c:v>
                </c:pt>
                <c:pt idx="7235">
                  <c:v>20120907</c:v>
                </c:pt>
                <c:pt idx="7236">
                  <c:v>20120910</c:v>
                </c:pt>
                <c:pt idx="7237">
                  <c:v>20120911</c:v>
                </c:pt>
                <c:pt idx="7238">
                  <c:v>20120912</c:v>
                </c:pt>
                <c:pt idx="7239">
                  <c:v>20120913</c:v>
                </c:pt>
                <c:pt idx="7240">
                  <c:v>20120914</c:v>
                </c:pt>
                <c:pt idx="7241">
                  <c:v>20120917</c:v>
                </c:pt>
                <c:pt idx="7242">
                  <c:v>20120918</c:v>
                </c:pt>
                <c:pt idx="7243">
                  <c:v>20120919</c:v>
                </c:pt>
                <c:pt idx="7244">
                  <c:v>20120920</c:v>
                </c:pt>
                <c:pt idx="7245">
                  <c:v>20120921</c:v>
                </c:pt>
                <c:pt idx="7246">
                  <c:v>20120924</c:v>
                </c:pt>
                <c:pt idx="7247">
                  <c:v>20120925</c:v>
                </c:pt>
                <c:pt idx="7248">
                  <c:v>20120926</c:v>
                </c:pt>
                <c:pt idx="7249">
                  <c:v>20120927</c:v>
                </c:pt>
                <c:pt idx="7250">
                  <c:v>20120928</c:v>
                </c:pt>
                <c:pt idx="7251">
                  <c:v>20121001</c:v>
                </c:pt>
                <c:pt idx="7252">
                  <c:v>20121002</c:v>
                </c:pt>
                <c:pt idx="7253">
                  <c:v>20121003</c:v>
                </c:pt>
                <c:pt idx="7254">
                  <c:v>20121004</c:v>
                </c:pt>
                <c:pt idx="7255">
                  <c:v>20121005</c:v>
                </c:pt>
                <c:pt idx="7256">
                  <c:v>20121008</c:v>
                </c:pt>
                <c:pt idx="7257">
                  <c:v>20121009</c:v>
                </c:pt>
                <c:pt idx="7258">
                  <c:v>20121010</c:v>
                </c:pt>
                <c:pt idx="7259">
                  <c:v>20121011</c:v>
                </c:pt>
                <c:pt idx="7260">
                  <c:v>20121012</c:v>
                </c:pt>
                <c:pt idx="7261">
                  <c:v>20121015</c:v>
                </c:pt>
                <c:pt idx="7262">
                  <c:v>20121016</c:v>
                </c:pt>
                <c:pt idx="7263">
                  <c:v>20121017</c:v>
                </c:pt>
                <c:pt idx="7264">
                  <c:v>20121018</c:v>
                </c:pt>
                <c:pt idx="7265">
                  <c:v>20121019</c:v>
                </c:pt>
                <c:pt idx="7266">
                  <c:v>20121022</c:v>
                </c:pt>
                <c:pt idx="7267">
                  <c:v>20121023</c:v>
                </c:pt>
                <c:pt idx="7268">
                  <c:v>20121024</c:v>
                </c:pt>
                <c:pt idx="7269">
                  <c:v>20121025</c:v>
                </c:pt>
                <c:pt idx="7270">
                  <c:v>20121026</c:v>
                </c:pt>
                <c:pt idx="7271">
                  <c:v>20121031</c:v>
                </c:pt>
                <c:pt idx="7272">
                  <c:v>20121101</c:v>
                </c:pt>
                <c:pt idx="7273">
                  <c:v>20121102</c:v>
                </c:pt>
                <c:pt idx="7274">
                  <c:v>20121105</c:v>
                </c:pt>
                <c:pt idx="7275">
                  <c:v>20121106</c:v>
                </c:pt>
                <c:pt idx="7276">
                  <c:v>20121107</c:v>
                </c:pt>
                <c:pt idx="7277">
                  <c:v>20121108</c:v>
                </c:pt>
                <c:pt idx="7278">
                  <c:v>20121109</c:v>
                </c:pt>
                <c:pt idx="7279">
                  <c:v>20121112</c:v>
                </c:pt>
                <c:pt idx="7280">
                  <c:v>20121113</c:v>
                </c:pt>
                <c:pt idx="7281">
                  <c:v>20121114</c:v>
                </c:pt>
                <c:pt idx="7282">
                  <c:v>20121115</c:v>
                </c:pt>
                <c:pt idx="7283">
                  <c:v>20121116</c:v>
                </c:pt>
                <c:pt idx="7284">
                  <c:v>20121119</c:v>
                </c:pt>
                <c:pt idx="7285">
                  <c:v>20121120</c:v>
                </c:pt>
                <c:pt idx="7286">
                  <c:v>20121121</c:v>
                </c:pt>
                <c:pt idx="7287">
                  <c:v>20121123</c:v>
                </c:pt>
                <c:pt idx="7288">
                  <c:v>20121126</c:v>
                </c:pt>
                <c:pt idx="7289">
                  <c:v>20121127</c:v>
                </c:pt>
                <c:pt idx="7290">
                  <c:v>20121128</c:v>
                </c:pt>
                <c:pt idx="7291">
                  <c:v>20121129</c:v>
                </c:pt>
                <c:pt idx="7292">
                  <c:v>20121130</c:v>
                </c:pt>
                <c:pt idx="7293">
                  <c:v>20121203</c:v>
                </c:pt>
                <c:pt idx="7294">
                  <c:v>20121204</c:v>
                </c:pt>
                <c:pt idx="7295">
                  <c:v>20121205</c:v>
                </c:pt>
                <c:pt idx="7296">
                  <c:v>20121206</c:v>
                </c:pt>
                <c:pt idx="7297">
                  <c:v>20121207</c:v>
                </c:pt>
                <c:pt idx="7298">
                  <c:v>20121210</c:v>
                </c:pt>
                <c:pt idx="7299">
                  <c:v>20121211</c:v>
                </c:pt>
                <c:pt idx="7300">
                  <c:v>20121212</c:v>
                </c:pt>
                <c:pt idx="7301">
                  <c:v>20121213</c:v>
                </c:pt>
                <c:pt idx="7302">
                  <c:v>20121214</c:v>
                </c:pt>
                <c:pt idx="7303">
                  <c:v>20121217</c:v>
                </c:pt>
                <c:pt idx="7304">
                  <c:v>20121218</c:v>
                </c:pt>
                <c:pt idx="7305">
                  <c:v>20121219</c:v>
                </c:pt>
                <c:pt idx="7306">
                  <c:v>20121220</c:v>
                </c:pt>
                <c:pt idx="7307">
                  <c:v>20121221</c:v>
                </c:pt>
                <c:pt idx="7308">
                  <c:v>20121224</c:v>
                </c:pt>
                <c:pt idx="7309">
                  <c:v>20121226</c:v>
                </c:pt>
                <c:pt idx="7310">
                  <c:v>20121227</c:v>
                </c:pt>
                <c:pt idx="7311">
                  <c:v>20121228</c:v>
                </c:pt>
                <c:pt idx="7312">
                  <c:v>20121231</c:v>
                </c:pt>
                <c:pt idx="7313">
                  <c:v>20130102</c:v>
                </c:pt>
                <c:pt idx="7314">
                  <c:v>20130103</c:v>
                </c:pt>
                <c:pt idx="7315">
                  <c:v>20130104</c:v>
                </c:pt>
                <c:pt idx="7316">
                  <c:v>20130107</c:v>
                </c:pt>
                <c:pt idx="7317">
                  <c:v>20130108</c:v>
                </c:pt>
                <c:pt idx="7318">
                  <c:v>20130109</c:v>
                </c:pt>
                <c:pt idx="7319">
                  <c:v>20130110</c:v>
                </c:pt>
                <c:pt idx="7320">
                  <c:v>20130111</c:v>
                </c:pt>
                <c:pt idx="7321">
                  <c:v>20130114</c:v>
                </c:pt>
                <c:pt idx="7322">
                  <c:v>20130115</c:v>
                </c:pt>
                <c:pt idx="7323">
                  <c:v>20130116</c:v>
                </c:pt>
                <c:pt idx="7324">
                  <c:v>20130117</c:v>
                </c:pt>
                <c:pt idx="7325">
                  <c:v>20130118</c:v>
                </c:pt>
                <c:pt idx="7326">
                  <c:v>20130122</c:v>
                </c:pt>
                <c:pt idx="7327">
                  <c:v>20130123</c:v>
                </c:pt>
                <c:pt idx="7328">
                  <c:v>20130124</c:v>
                </c:pt>
                <c:pt idx="7329">
                  <c:v>20130125</c:v>
                </c:pt>
                <c:pt idx="7330">
                  <c:v>20130128</c:v>
                </c:pt>
                <c:pt idx="7331">
                  <c:v>20130129</c:v>
                </c:pt>
                <c:pt idx="7332">
                  <c:v>20130130</c:v>
                </c:pt>
                <c:pt idx="7333">
                  <c:v>20130131</c:v>
                </c:pt>
                <c:pt idx="7334">
                  <c:v>20130201</c:v>
                </c:pt>
                <c:pt idx="7335">
                  <c:v>20130204</c:v>
                </c:pt>
                <c:pt idx="7336">
                  <c:v>20130205</c:v>
                </c:pt>
                <c:pt idx="7337">
                  <c:v>20130206</c:v>
                </c:pt>
                <c:pt idx="7338">
                  <c:v>20130207</c:v>
                </c:pt>
                <c:pt idx="7339">
                  <c:v>20130208</c:v>
                </c:pt>
                <c:pt idx="7340">
                  <c:v>20130211</c:v>
                </c:pt>
                <c:pt idx="7341">
                  <c:v>20130212</c:v>
                </c:pt>
                <c:pt idx="7342">
                  <c:v>20130213</c:v>
                </c:pt>
                <c:pt idx="7343">
                  <c:v>20130214</c:v>
                </c:pt>
                <c:pt idx="7344">
                  <c:v>20130215</c:v>
                </c:pt>
                <c:pt idx="7345">
                  <c:v>20130219</c:v>
                </c:pt>
                <c:pt idx="7346">
                  <c:v>20130220</c:v>
                </c:pt>
                <c:pt idx="7347">
                  <c:v>20130221</c:v>
                </c:pt>
                <c:pt idx="7348">
                  <c:v>20130222</c:v>
                </c:pt>
                <c:pt idx="7349">
                  <c:v>20130225</c:v>
                </c:pt>
                <c:pt idx="7350">
                  <c:v>20130226</c:v>
                </c:pt>
                <c:pt idx="7351">
                  <c:v>20130227</c:v>
                </c:pt>
                <c:pt idx="7352">
                  <c:v>20130228</c:v>
                </c:pt>
                <c:pt idx="7353">
                  <c:v>20130301</c:v>
                </c:pt>
                <c:pt idx="7354">
                  <c:v>20130304</c:v>
                </c:pt>
                <c:pt idx="7355">
                  <c:v>20130305</c:v>
                </c:pt>
                <c:pt idx="7356">
                  <c:v>20130306</c:v>
                </c:pt>
                <c:pt idx="7357">
                  <c:v>20130307</c:v>
                </c:pt>
                <c:pt idx="7358">
                  <c:v>20130308</c:v>
                </c:pt>
                <c:pt idx="7359">
                  <c:v>20130311</c:v>
                </c:pt>
                <c:pt idx="7360">
                  <c:v>20130312</c:v>
                </c:pt>
                <c:pt idx="7361">
                  <c:v>20130313</c:v>
                </c:pt>
                <c:pt idx="7362">
                  <c:v>20130314</c:v>
                </c:pt>
                <c:pt idx="7363">
                  <c:v>20130315</c:v>
                </c:pt>
                <c:pt idx="7364">
                  <c:v>20130318</c:v>
                </c:pt>
                <c:pt idx="7365">
                  <c:v>20130319</c:v>
                </c:pt>
                <c:pt idx="7366">
                  <c:v>20130320</c:v>
                </c:pt>
                <c:pt idx="7367">
                  <c:v>20130321</c:v>
                </c:pt>
                <c:pt idx="7368">
                  <c:v>20130322</c:v>
                </c:pt>
                <c:pt idx="7369">
                  <c:v>20130325</c:v>
                </c:pt>
                <c:pt idx="7370">
                  <c:v>20130326</c:v>
                </c:pt>
                <c:pt idx="7371">
                  <c:v>20130327</c:v>
                </c:pt>
                <c:pt idx="7372">
                  <c:v>20130328</c:v>
                </c:pt>
                <c:pt idx="7373">
                  <c:v>20130401</c:v>
                </c:pt>
                <c:pt idx="7374">
                  <c:v>20130402</c:v>
                </c:pt>
                <c:pt idx="7375">
                  <c:v>20130403</c:v>
                </c:pt>
                <c:pt idx="7376">
                  <c:v>20130404</c:v>
                </c:pt>
                <c:pt idx="7377">
                  <c:v>20130405</c:v>
                </c:pt>
                <c:pt idx="7378">
                  <c:v>20130408</c:v>
                </c:pt>
                <c:pt idx="7379">
                  <c:v>20130409</c:v>
                </c:pt>
                <c:pt idx="7380">
                  <c:v>20130410</c:v>
                </c:pt>
                <c:pt idx="7381">
                  <c:v>20130411</c:v>
                </c:pt>
                <c:pt idx="7382">
                  <c:v>20130412</c:v>
                </c:pt>
                <c:pt idx="7383">
                  <c:v>20130415</c:v>
                </c:pt>
                <c:pt idx="7384">
                  <c:v>20130416</c:v>
                </c:pt>
                <c:pt idx="7385">
                  <c:v>20130417</c:v>
                </c:pt>
                <c:pt idx="7386">
                  <c:v>20130418</c:v>
                </c:pt>
                <c:pt idx="7387">
                  <c:v>20130419</c:v>
                </c:pt>
                <c:pt idx="7388">
                  <c:v>20130422</c:v>
                </c:pt>
                <c:pt idx="7389">
                  <c:v>20130423</c:v>
                </c:pt>
                <c:pt idx="7390">
                  <c:v>20130424</c:v>
                </c:pt>
                <c:pt idx="7391">
                  <c:v>20130425</c:v>
                </c:pt>
                <c:pt idx="7392">
                  <c:v>20130426</c:v>
                </c:pt>
                <c:pt idx="7393">
                  <c:v>20130429</c:v>
                </c:pt>
                <c:pt idx="7394">
                  <c:v>20130430</c:v>
                </c:pt>
                <c:pt idx="7395">
                  <c:v>20130501</c:v>
                </c:pt>
                <c:pt idx="7396">
                  <c:v>20130502</c:v>
                </c:pt>
                <c:pt idx="7397">
                  <c:v>20130503</c:v>
                </c:pt>
                <c:pt idx="7398">
                  <c:v>20130506</c:v>
                </c:pt>
                <c:pt idx="7399">
                  <c:v>20130507</c:v>
                </c:pt>
                <c:pt idx="7400">
                  <c:v>20130508</c:v>
                </c:pt>
                <c:pt idx="7401">
                  <c:v>20130509</c:v>
                </c:pt>
                <c:pt idx="7402">
                  <c:v>20130510</c:v>
                </c:pt>
                <c:pt idx="7403">
                  <c:v>20130513</c:v>
                </c:pt>
                <c:pt idx="7404">
                  <c:v>20130514</c:v>
                </c:pt>
                <c:pt idx="7405">
                  <c:v>20130515</c:v>
                </c:pt>
                <c:pt idx="7406">
                  <c:v>20130516</c:v>
                </c:pt>
                <c:pt idx="7407">
                  <c:v>20130517</c:v>
                </c:pt>
                <c:pt idx="7408">
                  <c:v>20130520</c:v>
                </c:pt>
                <c:pt idx="7409">
                  <c:v>20130521</c:v>
                </c:pt>
                <c:pt idx="7410">
                  <c:v>20130522</c:v>
                </c:pt>
                <c:pt idx="7411">
                  <c:v>20130523</c:v>
                </c:pt>
                <c:pt idx="7412">
                  <c:v>20130524</c:v>
                </c:pt>
                <c:pt idx="7413">
                  <c:v>20130528</c:v>
                </c:pt>
                <c:pt idx="7414">
                  <c:v>20130529</c:v>
                </c:pt>
                <c:pt idx="7415">
                  <c:v>20130530</c:v>
                </c:pt>
                <c:pt idx="7416">
                  <c:v>20130531</c:v>
                </c:pt>
                <c:pt idx="7417">
                  <c:v>20130603</c:v>
                </c:pt>
                <c:pt idx="7418">
                  <c:v>20130604</c:v>
                </c:pt>
                <c:pt idx="7419">
                  <c:v>20130605</c:v>
                </c:pt>
                <c:pt idx="7420">
                  <c:v>20130606</c:v>
                </c:pt>
                <c:pt idx="7421">
                  <c:v>20130607</c:v>
                </c:pt>
                <c:pt idx="7422">
                  <c:v>20130610</c:v>
                </c:pt>
                <c:pt idx="7423">
                  <c:v>20130611</c:v>
                </c:pt>
                <c:pt idx="7424">
                  <c:v>20130612</c:v>
                </c:pt>
                <c:pt idx="7425">
                  <c:v>20130613</c:v>
                </c:pt>
                <c:pt idx="7426">
                  <c:v>20130614</c:v>
                </c:pt>
                <c:pt idx="7427">
                  <c:v>20130617</c:v>
                </c:pt>
                <c:pt idx="7428">
                  <c:v>20130618</c:v>
                </c:pt>
                <c:pt idx="7429">
                  <c:v>20130619</c:v>
                </c:pt>
                <c:pt idx="7430">
                  <c:v>20130620</c:v>
                </c:pt>
                <c:pt idx="7431">
                  <c:v>20130621</c:v>
                </c:pt>
                <c:pt idx="7432">
                  <c:v>20130624</c:v>
                </c:pt>
                <c:pt idx="7433">
                  <c:v>20130625</c:v>
                </c:pt>
                <c:pt idx="7434">
                  <c:v>20130626</c:v>
                </c:pt>
                <c:pt idx="7435">
                  <c:v>20130627</c:v>
                </c:pt>
                <c:pt idx="7436">
                  <c:v>20130628</c:v>
                </c:pt>
                <c:pt idx="7437">
                  <c:v>20130701</c:v>
                </c:pt>
                <c:pt idx="7438">
                  <c:v>20130702</c:v>
                </c:pt>
                <c:pt idx="7439">
                  <c:v>20130703</c:v>
                </c:pt>
                <c:pt idx="7440">
                  <c:v>20130705</c:v>
                </c:pt>
                <c:pt idx="7441">
                  <c:v>20130708</c:v>
                </c:pt>
                <c:pt idx="7442">
                  <c:v>20130709</c:v>
                </c:pt>
                <c:pt idx="7443">
                  <c:v>20130710</c:v>
                </c:pt>
                <c:pt idx="7444">
                  <c:v>20130711</c:v>
                </c:pt>
                <c:pt idx="7445">
                  <c:v>20130712</c:v>
                </c:pt>
                <c:pt idx="7446">
                  <c:v>20130715</c:v>
                </c:pt>
                <c:pt idx="7447">
                  <c:v>20130716</c:v>
                </c:pt>
                <c:pt idx="7448">
                  <c:v>20130717</c:v>
                </c:pt>
                <c:pt idx="7449">
                  <c:v>20130718</c:v>
                </c:pt>
                <c:pt idx="7450">
                  <c:v>20130719</c:v>
                </c:pt>
                <c:pt idx="7451">
                  <c:v>20130722</c:v>
                </c:pt>
                <c:pt idx="7452">
                  <c:v>20130723</c:v>
                </c:pt>
                <c:pt idx="7453">
                  <c:v>20130724</c:v>
                </c:pt>
                <c:pt idx="7454">
                  <c:v>20130725</c:v>
                </c:pt>
                <c:pt idx="7455">
                  <c:v>20130726</c:v>
                </c:pt>
                <c:pt idx="7456">
                  <c:v>20130729</c:v>
                </c:pt>
                <c:pt idx="7457">
                  <c:v>20130730</c:v>
                </c:pt>
                <c:pt idx="7458">
                  <c:v>20130731</c:v>
                </c:pt>
                <c:pt idx="7459">
                  <c:v>20130801</c:v>
                </c:pt>
                <c:pt idx="7460">
                  <c:v>20130802</c:v>
                </c:pt>
                <c:pt idx="7461">
                  <c:v>20130805</c:v>
                </c:pt>
                <c:pt idx="7462">
                  <c:v>20130806</c:v>
                </c:pt>
                <c:pt idx="7463">
                  <c:v>20130807</c:v>
                </c:pt>
                <c:pt idx="7464">
                  <c:v>20130808</c:v>
                </c:pt>
                <c:pt idx="7465">
                  <c:v>20130809</c:v>
                </c:pt>
                <c:pt idx="7466">
                  <c:v>20130812</c:v>
                </c:pt>
                <c:pt idx="7467">
                  <c:v>20130813</c:v>
                </c:pt>
                <c:pt idx="7468">
                  <c:v>20130814</c:v>
                </c:pt>
                <c:pt idx="7469">
                  <c:v>20130815</c:v>
                </c:pt>
                <c:pt idx="7470">
                  <c:v>20130816</c:v>
                </c:pt>
                <c:pt idx="7471">
                  <c:v>20130819</c:v>
                </c:pt>
                <c:pt idx="7472">
                  <c:v>20130820</c:v>
                </c:pt>
                <c:pt idx="7473">
                  <c:v>20130821</c:v>
                </c:pt>
                <c:pt idx="7474">
                  <c:v>20130822</c:v>
                </c:pt>
                <c:pt idx="7475">
                  <c:v>20130823</c:v>
                </c:pt>
                <c:pt idx="7476">
                  <c:v>20130826</c:v>
                </c:pt>
                <c:pt idx="7477">
                  <c:v>20130827</c:v>
                </c:pt>
                <c:pt idx="7478">
                  <c:v>20130828</c:v>
                </c:pt>
                <c:pt idx="7479">
                  <c:v>20130829</c:v>
                </c:pt>
                <c:pt idx="7480">
                  <c:v>20130830</c:v>
                </c:pt>
                <c:pt idx="7481">
                  <c:v>20130903</c:v>
                </c:pt>
                <c:pt idx="7482">
                  <c:v>20130904</c:v>
                </c:pt>
                <c:pt idx="7483">
                  <c:v>20130905</c:v>
                </c:pt>
                <c:pt idx="7484">
                  <c:v>20130906</c:v>
                </c:pt>
                <c:pt idx="7485">
                  <c:v>20130909</c:v>
                </c:pt>
                <c:pt idx="7486">
                  <c:v>20130910</c:v>
                </c:pt>
                <c:pt idx="7487">
                  <c:v>20130911</c:v>
                </c:pt>
                <c:pt idx="7488">
                  <c:v>20130912</c:v>
                </c:pt>
                <c:pt idx="7489">
                  <c:v>20130913</c:v>
                </c:pt>
                <c:pt idx="7490">
                  <c:v>20130916</c:v>
                </c:pt>
                <c:pt idx="7491">
                  <c:v>20130917</c:v>
                </c:pt>
                <c:pt idx="7492">
                  <c:v>20130918</c:v>
                </c:pt>
                <c:pt idx="7493">
                  <c:v>20130919</c:v>
                </c:pt>
                <c:pt idx="7494">
                  <c:v>20130920</c:v>
                </c:pt>
                <c:pt idx="7495">
                  <c:v>20130923</c:v>
                </c:pt>
                <c:pt idx="7496">
                  <c:v>20130924</c:v>
                </c:pt>
                <c:pt idx="7497">
                  <c:v>20130925</c:v>
                </c:pt>
                <c:pt idx="7498">
                  <c:v>20130926</c:v>
                </c:pt>
                <c:pt idx="7499">
                  <c:v>20130927</c:v>
                </c:pt>
                <c:pt idx="7500">
                  <c:v>20130930</c:v>
                </c:pt>
                <c:pt idx="7501">
                  <c:v>20131001</c:v>
                </c:pt>
                <c:pt idx="7502">
                  <c:v>20131002</c:v>
                </c:pt>
                <c:pt idx="7503">
                  <c:v>20131003</c:v>
                </c:pt>
                <c:pt idx="7504">
                  <c:v>20131004</c:v>
                </c:pt>
                <c:pt idx="7505">
                  <c:v>20131007</c:v>
                </c:pt>
                <c:pt idx="7506">
                  <c:v>20131008</c:v>
                </c:pt>
                <c:pt idx="7507">
                  <c:v>20131009</c:v>
                </c:pt>
                <c:pt idx="7508">
                  <c:v>20131010</c:v>
                </c:pt>
                <c:pt idx="7509">
                  <c:v>20131011</c:v>
                </c:pt>
                <c:pt idx="7510">
                  <c:v>20131014</c:v>
                </c:pt>
                <c:pt idx="7511">
                  <c:v>20131015</c:v>
                </c:pt>
                <c:pt idx="7512">
                  <c:v>20131016</c:v>
                </c:pt>
                <c:pt idx="7513">
                  <c:v>20131017</c:v>
                </c:pt>
                <c:pt idx="7514">
                  <c:v>20131018</c:v>
                </c:pt>
                <c:pt idx="7515">
                  <c:v>20131021</c:v>
                </c:pt>
                <c:pt idx="7516">
                  <c:v>20131022</c:v>
                </c:pt>
                <c:pt idx="7517">
                  <c:v>20131023</c:v>
                </c:pt>
                <c:pt idx="7518">
                  <c:v>20131024</c:v>
                </c:pt>
                <c:pt idx="7519">
                  <c:v>20131025</c:v>
                </c:pt>
                <c:pt idx="7520">
                  <c:v>20131028</c:v>
                </c:pt>
                <c:pt idx="7521">
                  <c:v>20131029</c:v>
                </c:pt>
                <c:pt idx="7522">
                  <c:v>20131030</c:v>
                </c:pt>
                <c:pt idx="7523">
                  <c:v>20131031</c:v>
                </c:pt>
                <c:pt idx="7524">
                  <c:v>20131101</c:v>
                </c:pt>
                <c:pt idx="7525">
                  <c:v>20131104</c:v>
                </c:pt>
                <c:pt idx="7526">
                  <c:v>20131105</c:v>
                </c:pt>
                <c:pt idx="7527">
                  <c:v>20131106</c:v>
                </c:pt>
                <c:pt idx="7528">
                  <c:v>20131107</c:v>
                </c:pt>
                <c:pt idx="7529">
                  <c:v>20131108</c:v>
                </c:pt>
                <c:pt idx="7530">
                  <c:v>20131111</c:v>
                </c:pt>
                <c:pt idx="7531">
                  <c:v>20131112</c:v>
                </c:pt>
                <c:pt idx="7532">
                  <c:v>20131113</c:v>
                </c:pt>
                <c:pt idx="7533">
                  <c:v>20131114</c:v>
                </c:pt>
                <c:pt idx="7534">
                  <c:v>20131115</c:v>
                </c:pt>
                <c:pt idx="7535">
                  <c:v>20131118</c:v>
                </c:pt>
                <c:pt idx="7536">
                  <c:v>20131119</c:v>
                </c:pt>
                <c:pt idx="7537">
                  <c:v>20131120</c:v>
                </c:pt>
                <c:pt idx="7538">
                  <c:v>20131121</c:v>
                </c:pt>
                <c:pt idx="7539">
                  <c:v>20131122</c:v>
                </c:pt>
                <c:pt idx="7540">
                  <c:v>20131125</c:v>
                </c:pt>
                <c:pt idx="7541">
                  <c:v>20131126</c:v>
                </c:pt>
                <c:pt idx="7542">
                  <c:v>20131127</c:v>
                </c:pt>
                <c:pt idx="7543">
                  <c:v>20131129</c:v>
                </c:pt>
                <c:pt idx="7544">
                  <c:v>20131202</c:v>
                </c:pt>
                <c:pt idx="7545">
                  <c:v>20131203</c:v>
                </c:pt>
                <c:pt idx="7546">
                  <c:v>20131204</c:v>
                </c:pt>
                <c:pt idx="7547">
                  <c:v>20131205</c:v>
                </c:pt>
                <c:pt idx="7548">
                  <c:v>20131206</c:v>
                </c:pt>
                <c:pt idx="7549">
                  <c:v>20131209</c:v>
                </c:pt>
                <c:pt idx="7550">
                  <c:v>20131210</c:v>
                </c:pt>
                <c:pt idx="7551">
                  <c:v>20131211</c:v>
                </c:pt>
                <c:pt idx="7552">
                  <c:v>20131212</c:v>
                </c:pt>
                <c:pt idx="7553">
                  <c:v>20131213</c:v>
                </c:pt>
                <c:pt idx="7554">
                  <c:v>20131216</c:v>
                </c:pt>
                <c:pt idx="7555">
                  <c:v>20131217</c:v>
                </c:pt>
                <c:pt idx="7556">
                  <c:v>20131218</c:v>
                </c:pt>
                <c:pt idx="7557">
                  <c:v>20131219</c:v>
                </c:pt>
                <c:pt idx="7558">
                  <c:v>20131220</c:v>
                </c:pt>
                <c:pt idx="7559">
                  <c:v>20131223</c:v>
                </c:pt>
                <c:pt idx="7560">
                  <c:v>20131224</c:v>
                </c:pt>
                <c:pt idx="7561">
                  <c:v>20131226</c:v>
                </c:pt>
                <c:pt idx="7562">
                  <c:v>20131227</c:v>
                </c:pt>
                <c:pt idx="7563">
                  <c:v>20131230</c:v>
                </c:pt>
                <c:pt idx="7564">
                  <c:v>20131231</c:v>
                </c:pt>
                <c:pt idx="7565">
                  <c:v>20140102</c:v>
                </c:pt>
                <c:pt idx="7566">
                  <c:v>20140103</c:v>
                </c:pt>
                <c:pt idx="7567">
                  <c:v>20140106</c:v>
                </c:pt>
                <c:pt idx="7568">
                  <c:v>20140107</c:v>
                </c:pt>
                <c:pt idx="7569">
                  <c:v>20140108</c:v>
                </c:pt>
                <c:pt idx="7570">
                  <c:v>20140109</c:v>
                </c:pt>
                <c:pt idx="7571">
                  <c:v>20140110</c:v>
                </c:pt>
                <c:pt idx="7572">
                  <c:v>20140113</c:v>
                </c:pt>
                <c:pt idx="7573">
                  <c:v>20140114</c:v>
                </c:pt>
                <c:pt idx="7574">
                  <c:v>20140115</c:v>
                </c:pt>
                <c:pt idx="7575">
                  <c:v>20140116</c:v>
                </c:pt>
                <c:pt idx="7576">
                  <c:v>20140117</c:v>
                </c:pt>
                <c:pt idx="7577">
                  <c:v>20140121</c:v>
                </c:pt>
                <c:pt idx="7578">
                  <c:v>20140122</c:v>
                </c:pt>
                <c:pt idx="7579">
                  <c:v>20140123</c:v>
                </c:pt>
                <c:pt idx="7580">
                  <c:v>20140124</c:v>
                </c:pt>
                <c:pt idx="7581">
                  <c:v>20140127</c:v>
                </c:pt>
                <c:pt idx="7582">
                  <c:v>20140128</c:v>
                </c:pt>
                <c:pt idx="7583">
                  <c:v>20140129</c:v>
                </c:pt>
                <c:pt idx="7584">
                  <c:v>20140130</c:v>
                </c:pt>
                <c:pt idx="7585">
                  <c:v>20140131</c:v>
                </c:pt>
                <c:pt idx="7586">
                  <c:v>20140203</c:v>
                </c:pt>
                <c:pt idx="7587">
                  <c:v>20140204</c:v>
                </c:pt>
                <c:pt idx="7588">
                  <c:v>20140205</c:v>
                </c:pt>
                <c:pt idx="7589">
                  <c:v>20140206</c:v>
                </c:pt>
                <c:pt idx="7590">
                  <c:v>20140207</c:v>
                </c:pt>
                <c:pt idx="7591">
                  <c:v>20140210</c:v>
                </c:pt>
                <c:pt idx="7592">
                  <c:v>20140211</c:v>
                </c:pt>
                <c:pt idx="7593">
                  <c:v>20140212</c:v>
                </c:pt>
                <c:pt idx="7594">
                  <c:v>20140213</c:v>
                </c:pt>
                <c:pt idx="7595">
                  <c:v>20140214</c:v>
                </c:pt>
                <c:pt idx="7596">
                  <c:v>20140218</c:v>
                </c:pt>
                <c:pt idx="7597">
                  <c:v>20140219</c:v>
                </c:pt>
                <c:pt idx="7598">
                  <c:v>20140220</c:v>
                </c:pt>
                <c:pt idx="7599">
                  <c:v>20140221</c:v>
                </c:pt>
                <c:pt idx="7600">
                  <c:v>20140224</c:v>
                </c:pt>
                <c:pt idx="7601">
                  <c:v>20140225</c:v>
                </c:pt>
                <c:pt idx="7602">
                  <c:v>20140226</c:v>
                </c:pt>
                <c:pt idx="7603">
                  <c:v>20140227</c:v>
                </c:pt>
                <c:pt idx="7604">
                  <c:v>20140228</c:v>
                </c:pt>
                <c:pt idx="7605">
                  <c:v>20140303</c:v>
                </c:pt>
                <c:pt idx="7606">
                  <c:v>20140304</c:v>
                </c:pt>
                <c:pt idx="7607">
                  <c:v>20140305</c:v>
                </c:pt>
                <c:pt idx="7608">
                  <c:v>20140306</c:v>
                </c:pt>
                <c:pt idx="7609">
                  <c:v>20140307</c:v>
                </c:pt>
                <c:pt idx="7610">
                  <c:v>20140310</c:v>
                </c:pt>
                <c:pt idx="7611">
                  <c:v>20140311</c:v>
                </c:pt>
                <c:pt idx="7612">
                  <c:v>20140312</c:v>
                </c:pt>
                <c:pt idx="7613">
                  <c:v>20140313</c:v>
                </c:pt>
                <c:pt idx="7614">
                  <c:v>20140314</c:v>
                </c:pt>
                <c:pt idx="7615">
                  <c:v>20140317</c:v>
                </c:pt>
                <c:pt idx="7616">
                  <c:v>20140318</c:v>
                </c:pt>
                <c:pt idx="7617">
                  <c:v>20140319</c:v>
                </c:pt>
                <c:pt idx="7618">
                  <c:v>20140320</c:v>
                </c:pt>
                <c:pt idx="7619">
                  <c:v>20140321</c:v>
                </c:pt>
                <c:pt idx="7620">
                  <c:v>20140324</c:v>
                </c:pt>
                <c:pt idx="7621">
                  <c:v>20140325</c:v>
                </c:pt>
                <c:pt idx="7622">
                  <c:v>20140326</c:v>
                </c:pt>
                <c:pt idx="7623">
                  <c:v>20140327</c:v>
                </c:pt>
                <c:pt idx="7624">
                  <c:v>20140328</c:v>
                </c:pt>
                <c:pt idx="7625">
                  <c:v>20140331</c:v>
                </c:pt>
                <c:pt idx="7626">
                  <c:v>20140401</c:v>
                </c:pt>
                <c:pt idx="7627">
                  <c:v>20140402</c:v>
                </c:pt>
                <c:pt idx="7628">
                  <c:v>20140403</c:v>
                </c:pt>
                <c:pt idx="7629">
                  <c:v>20140404</c:v>
                </c:pt>
                <c:pt idx="7630">
                  <c:v>20140407</c:v>
                </c:pt>
                <c:pt idx="7631">
                  <c:v>20140408</c:v>
                </c:pt>
                <c:pt idx="7632">
                  <c:v>20140409</c:v>
                </c:pt>
                <c:pt idx="7633">
                  <c:v>20140410</c:v>
                </c:pt>
                <c:pt idx="7634">
                  <c:v>20140411</c:v>
                </c:pt>
                <c:pt idx="7635">
                  <c:v>20140414</c:v>
                </c:pt>
                <c:pt idx="7636">
                  <c:v>20140415</c:v>
                </c:pt>
                <c:pt idx="7637">
                  <c:v>20140416</c:v>
                </c:pt>
                <c:pt idx="7638">
                  <c:v>20140417</c:v>
                </c:pt>
                <c:pt idx="7639">
                  <c:v>20140421</c:v>
                </c:pt>
                <c:pt idx="7640">
                  <c:v>20140422</c:v>
                </c:pt>
                <c:pt idx="7641">
                  <c:v>20140423</c:v>
                </c:pt>
                <c:pt idx="7642">
                  <c:v>20140424</c:v>
                </c:pt>
                <c:pt idx="7643">
                  <c:v>20140425</c:v>
                </c:pt>
                <c:pt idx="7644">
                  <c:v>20140428</c:v>
                </c:pt>
                <c:pt idx="7645">
                  <c:v>20140429</c:v>
                </c:pt>
                <c:pt idx="7646">
                  <c:v>20140430</c:v>
                </c:pt>
                <c:pt idx="7647">
                  <c:v>20140501</c:v>
                </c:pt>
                <c:pt idx="7648">
                  <c:v>20140502</c:v>
                </c:pt>
                <c:pt idx="7649">
                  <c:v>20140505</c:v>
                </c:pt>
                <c:pt idx="7650">
                  <c:v>20140506</c:v>
                </c:pt>
                <c:pt idx="7651">
                  <c:v>20140507</c:v>
                </c:pt>
                <c:pt idx="7652">
                  <c:v>20140508</c:v>
                </c:pt>
                <c:pt idx="7653">
                  <c:v>20140509</c:v>
                </c:pt>
                <c:pt idx="7654">
                  <c:v>20140512</c:v>
                </c:pt>
                <c:pt idx="7655">
                  <c:v>20140513</c:v>
                </c:pt>
                <c:pt idx="7656">
                  <c:v>20140514</c:v>
                </c:pt>
                <c:pt idx="7657">
                  <c:v>20140515</c:v>
                </c:pt>
                <c:pt idx="7658">
                  <c:v>20140516</c:v>
                </c:pt>
                <c:pt idx="7659">
                  <c:v>20140519</c:v>
                </c:pt>
                <c:pt idx="7660">
                  <c:v>20140520</c:v>
                </c:pt>
                <c:pt idx="7661">
                  <c:v>20140521</c:v>
                </c:pt>
                <c:pt idx="7662">
                  <c:v>20140522</c:v>
                </c:pt>
                <c:pt idx="7663">
                  <c:v>20140523</c:v>
                </c:pt>
                <c:pt idx="7664">
                  <c:v>20140527</c:v>
                </c:pt>
                <c:pt idx="7665">
                  <c:v>20140528</c:v>
                </c:pt>
                <c:pt idx="7666">
                  <c:v>20140529</c:v>
                </c:pt>
                <c:pt idx="7667">
                  <c:v>20140530</c:v>
                </c:pt>
                <c:pt idx="7668">
                  <c:v>20140602</c:v>
                </c:pt>
                <c:pt idx="7669">
                  <c:v>20140603</c:v>
                </c:pt>
                <c:pt idx="7670">
                  <c:v>20140604</c:v>
                </c:pt>
                <c:pt idx="7671">
                  <c:v>20140605</c:v>
                </c:pt>
                <c:pt idx="7672">
                  <c:v>20140606</c:v>
                </c:pt>
                <c:pt idx="7673">
                  <c:v>20140609</c:v>
                </c:pt>
                <c:pt idx="7674">
                  <c:v>20140610</c:v>
                </c:pt>
                <c:pt idx="7675">
                  <c:v>20140611</c:v>
                </c:pt>
                <c:pt idx="7676">
                  <c:v>20140612</c:v>
                </c:pt>
                <c:pt idx="7677">
                  <c:v>20140613</c:v>
                </c:pt>
                <c:pt idx="7678">
                  <c:v>20140616</c:v>
                </c:pt>
                <c:pt idx="7679">
                  <c:v>20140617</c:v>
                </c:pt>
                <c:pt idx="7680">
                  <c:v>20140618</c:v>
                </c:pt>
                <c:pt idx="7681">
                  <c:v>20140619</c:v>
                </c:pt>
                <c:pt idx="7682">
                  <c:v>20140620</c:v>
                </c:pt>
                <c:pt idx="7683">
                  <c:v>20140623</c:v>
                </c:pt>
                <c:pt idx="7684">
                  <c:v>20140624</c:v>
                </c:pt>
                <c:pt idx="7685">
                  <c:v>20140625</c:v>
                </c:pt>
                <c:pt idx="7686">
                  <c:v>20140626</c:v>
                </c:pt>
                <c:pt idx="7687">
                  <c:v>20140627</c:v>
                </c:pt>
                <c:pt idx="7688">
                  <c:v>20140630</c:v>
                </c:pt>
                <c:pt idx="7689">
                  <c:v>20140701</c:v>
                </c:pt>
                <c:pt idx="7690">
                  <c:v>20140702</c:v>
                </c:pt>
                <c:pt idx="7691">
                  <c:v>20140703</c:v>
                </c:pt>
                <c:pt idx="7692">
                  <c:v>20140707</c:v>
                </c:pt>
                <c:pt idx="7693">
                  <c:v>20140708</c:v>
                </c:pt>
                <c:pt idx="7694">
                  <c:v>20140709</c:v>
                </c:pt>
                <c:pt idx="7695">
                  <c:v>20140710</c:v>
                </c:pt>
                <c:pt idx="7696">
                  <c:v>20140711</c:v>
                </c:pt>
                <c:pt idx="7697">
                  <c:v>20140714</c:v>
                </c:pt>
                <c:pt idx="7698">
                  <c:v>20140715</c:v>
                </c:pt>
                <c:pt idx="7699">
                  <c:v>20140716</c:v>
                </c:pt>
                <c:pt idx="7700">
                  <c:v>20140717</c:v>
                </c:pt>
                <c:pt idx="7701">
                  <c:v>20140718</c:v>
                </c:pt>
                <c:pt idx="7702">
                  <c:v>20140721</c:v>
                </c:pt>
                <c:pt idx="7703">
                  <c:v>20140722</c:v>
                </c:pt>
                <c:pt idx="7704">
                  <c:v>20140723</c:v>
                </c:pt>
                <c:pt idx="7705">
                  <c:v>20140724</c:v>
                </c:pt>
                <c:pt idx="7706">
                  <c:v>20140725</c:v>
                </c:pt>
                <c:pt idx="7707">
                  <c:v>20140728</c:v>
                </c:pt>
                <c:pt idx="7708">
                  <c:v>20140729</c:v>
                </c:pt>
                <c:pt idx="7709">
                  <c:v>20140730</c:v>
                </c:pt>
                <c:pt idx="7710">
                  <c:v>20140731</c:v>
                </c:pt>
                <c:pt idx="7711">
                  <c:v>20140801</c:v>
                </c:pt>
                <c:pt idx="7712">
                  <c:v>20140804</c:v>
                </c:pt>
                <c:pt idx="7713">
                  <c:v>20140805</c:v>
                </c:pt>
                <c:pt idx="7714">
                  <c:v>20140806</c:v>
                </c:pt>
                <c:pt idx="7715">
                  <c:v>20140807</c:v>
                </c:pt>
                <c:pt idx="7716">
                  <c:v>20140808</c:v>
                </c:pt>
                <c:pt idx="7717">
                  <c:v>20140811</c:v>
                </c:pt>
                <c:pt idx="7718">
                  <c:v>20140812</c:v>
                </c:pt>
                <c:pt idx="7719">
                  <c:v>20140813</c:v>
                </c:pt>
                <c:pt idx="7720">
                  <c:v>20140814</c:v>
                </c:pt>
                <c:pt idx="7721">
                  <c:v>20140815</c:v>
                </c:pt>
                <c:pt idx="7722">
                  <c:v>20140818</c:v>
                </c:pt>
                <c:pt idx="7723">
                  <c:v>20140819</c:v>
                </c:pt>
                <c:pt idx="7724">
                  <c:v>20140820</c:v>
                </c:pt>
                <c:pt idx="7725">
                  <c:v>20140821</c:v>
                </c:pt>
                <c:pt idx="7726">
                  <c:v>20140822</c:v>
                </c:pt>
                <c:pt idx="7727">
                  <c:v>20140825</c:v>
                </c:pt>
                <c:pt idx="7728">
                  <c:v>20140826</c:v>
                </c:pt>
                <c:pt idx="7729">
                  <c:v>20140827</c:v>
                </c:pt>
                <c:pt idx="7730">
                  <c:v>20140828</c:v>
                </c:pt>
                <c:pt idx="7731">
                  <c:v>20140829</c:v>
                </c:pt>
                <c:pt idx="7732">
                  <c:v>20140902</c:v>
                </c:pt>
                <c:pt idx="7733">
                  <c:v>20140903</c:v>
                </c:pt>
                <c:pt idx="7734">
                  <c:v>20140904</c:v>
                </c:pt>
                <c:pt idx="7735">
                  <c:v>20140905</c:v>
                </c:pt>
                <c:pt idx="7736">
                  <c:v>20140908</c:v>
                </c:pt>
                <c:pt idx="7737">
                  <c:v>20140909</c:v>
                </c:pt>
                <c:pt idx="7738">
                  <c:v>20140910</c:v>
                </c:pt>
                <c:pt idx="7739">
                  <c:v>20140911</c:v>
                </c:pt>
                <c:pt idx="7740">
                  <c:v>20140912</c:v>
                </c:pt>
                <c:pt idx="7741">
                  <c:v>20140915</c:v>
                </c:pt>
                <c:pt idx="7742">
                  <c:v>20140916</c:v>
                </c:pt>
                <c:pt idx="7743">
                  <c:v>20140917</c:v>
                </c:pt>
                <c:pt idx="7744">
                  <c:v>20140918</c:v>
                </c:pt>
                <c:pt idx="7745">
                  <c:v>20140919</c:v>
                </c:pt>
                <c:pt idx="7746">
                  <c:v>20140922</c:v>
                </c:pt>
                <c:pt idx="7747">
                  <c:v>20140923</c:v>
                </c:pt>
                <c:pt idx="7748">
                  <c:v>20140924</c:v>
                </c:pt>
                <c:pt idx="7749">
                  <c:v>20140925</c:v>
                </c:pt>
                <c:pt idx="7750">
                  <c:v>20140926</c:v>
                </c:pt>
                <c:pt idx="7751">
                  <c:v>20140929</c:v>
                </c:pt>
                <c:pt idx="7752">
                  <c:v>20140930</c:v>
                </c:pt>
                <c:pt idx="7753">
                  <c:v>20141001</c:v>
                </c:pt>
                <c:pt idx="7754">
                  <c:v>20141002</c:v>
                </c:pt>
                <c:pt idx="7755">
                  <c:v>20141003</c:v>
                </c:pt>
                <c:pt idx="7756">
                  <c:v>20141006</c:v>
                </c:pt>
                <c:pt idx="7757">
                  <c:v>20141007</c:v>
                </c:pt>
                <c:pt idx="7758">
                  <c:v>20141008</c:v>
                </c:pt>
                <c:pt idx="7759">
                  <c:v>20141009</c:v>
                </c:pt>
                <c:pt idx="7760">
                  <c:v>20141010</c:v>
                </c:pt>
                <c:pt idx="7761">
                  <c:v>20141013</c:v>
                </c:pt>
                <c:pt idx="7762">
                  <c:v>20141014</c:v>
                </c:pt>
                <c:pt idx="7763">
                  <c:v>20141015</c:v>
                </c:pt>
                <c:pt idx="7764">
                  <c:v>20141016</c:v>
                </c:pt>
                <c:pt idx="7765">
                  <c:v>20141017</c:v>
                </c:pt>
                <c:pt idx="7766">
                  <c:v>20141020</c:v>
                </c:pt>
                <c:pt idx="7767">
                  <c:v>20141021</c:v>
                </c:pt>
                <c:pt idx="7768">
                  <c:v>20141022</c:v>
                </c:pt>
                <c:pt idx="7769">
                  <c:v>20141023</c:v>
                </c:pt>
                <c:pt idx="7770">
                  <c:v>20141024</c:v>
                </c:pt>
                <c:pt idx="7771">
                  <c:v>20141027</c:v>
                </c:pt>
                <c:pt idx="7772">
                  <c:v>20141028</c:v>
                </c:pt>
                <c:pt idx="7773">
                  <c:v>20141029</c:v>
                </c:pt>
                <c:pt idx="7774">
                  <c:v>20141030</c:v>
                </c:pt>
                <c:pt idx="7775">
                  <c:v>20141031</c:v>
                </c:pt>
                <c:pt idx="7776">
                  <c:v>20141103</c:v>
                </c:pt>
                <c:pt idx="7777">
                  <c:v>20141104</c:v>
                </c:pt>
                <c:pt idx="7778">
                  <c:v>20141105</c:v>
                </c:pt>
                <c:pt idx="7779">
                  <c:v>20141106</c:v>
                </c:pt>
                <c:pt idx="7780">
                  <c:v>20141107</c:v>
                </c:pt>
                <c:pt idx="7781">
                  <c:v>20141110</c:v>
                </c:pt>
                <c:pt idx="7782">
                  <c:v>20141111</c:v>
                </c:pt>
                <c:pt idx="7783">
                  <c:v>20141112</c:v>
                </c:pt>
                <c:pt idx="7784">
                  <c:v>20141113</c:v>
                </c:pt>
                <c:pt idx="7785">
                  <c:v>20141114</c:v>
                </c:pt>
                <c:pt idx="7786">
                  <c:v>20141117</c:v>
                </c:pt>
                <c:pt idx="7787">
                  <c:v>20141118</c:v>
                </c:pt>
                <c:pt idx="7788">
                  <c:v>20141119</c:v>
                </c:pt>
                <c:pt idx="7789">
                  <c:v>20141120</c:v>
                </c:pt>
                <c:pt idx="7790">
                  <c:v>20141121</c:v>
                </c:pt>
                <c:pt idx="7791">
                  <c:v>20141124</c:v>
                </c:pt>
                <c:pt idx="7792">
                  <c:v>20141125</c:v>
                </c:pt>
                <c:pt idx="7793">
                  <c:v>20141126</c:v>
                </c:pt>
                <c:pt idx="7794">
                  <c:v>20141128</c:v>
                </c:pt>
                <c:pt idx="7795">
                  <c:v>20141201</c:v>
                </c:pt>
                <c:pt idx="7796">
                  <c:v>20141202</c:v>
                </c:pt>
                <c:pt idx="7797">
                  <c:v>20141203</c:v>
                </c:pt>
                <c:pt idx="7798">
                  <c:v>20141204</c:v>
                </c:pt>
                <c:pt idx="7799">
                  <c:v>20141205</c:v>
                </c:pt>
                <c:pt idx="7800">
                  <c:v>20141208</c:v>
                </c:pt>
                <c:pt idx="7801">
                  <c:v>20141209</c:v>
                </c:pt>
                <c:pt idx="7802">
                  <c:v>20141210</c:v>
                </c:pt>
                <c:pt idx="7803">
                  <c:v>20141211</c:v>
                </c:pt>
                <c:pt idx="7804">
                  <c:v>20141212</c:v>
                </c:pt>
                <c:pt idx="7805">
                  <c:v>20141215</c:v>
                </c:pt>
                <c:pt idx="7806">
                  <c:v>20141216</c:v>
                </c:pt>
                <c:pt idx="7807">
                  <c:v>20141217</c:v>
                </c:pt>
                <c:pt idx="7808">
                  <c:v>20141218</c:v>
                </c:pt>
                <c:pt idx="7809">
                  <c:v>20141219</c:v>
                </c:pt>
                <c:pt idx="7810">
                  <c:v>20141222</c:v>
                </c:pt>
                <c:pt idx="7811">
                  <c:v>20141223</c:v>
                </c:pt>
                <c:pt idx="7812">
                  <c:v>20141224</c:v>
                </c:pt>
                <c:pt idx="7813">
                  <c:v>20141226</c:v>
                </c:pt>
                <c:pt idx="7814">
                  <c:v>20141229</c:v>
                </c:pt>
                <c:pt idx="7815">
                  <c:v>20141230</c:v>
                </c:pt>
                <c:pt idx="7816">
                  <c:v>20141231</c:v>
                </c:pt>
                <c:pt idx="7817">
                  <c:v>20150102</c:v>
                </c:pt>
                <c:pt idx="7818">
                  <c:v>20150105</c:v>
                </c:pt>
                <c:pt idx="7819">
                  <c:v>20150106</c:v>
                </c:pt>
                <c:pt idx="7820">
                  <c:v>20150107</c:v>
                </c:pt>
                <c:pt idx="7821">
                  <c:v>20150108</c:v>
                </c:pt>
                <c:pt idx="7822">
                  <c:v>20150109</c:v>
                </c:pt>
                <c:pt idx="7823">
                  <c:v>20150112</c:v>
                </c:pt>
                <c:pt idx="7824">
                  <c:v>20150113</c:v>
                </c:pt>
                <c:pt idx="7825">
                  <c:v>20150114</c:v>
                </c:pt>
                <c:pt idx="7826">
                  <c:v>20150115</c:v>
                </c:pt>
                <c:pt idx="7827">
                  <c:v>20150116</c:v>
                </c:pt>
                <c:pt idx="7828">
                  <c:v>20150120</c:v>
                </c:pt>
                <c:pt idx="7829">
                  <c:v>20150121</c:v>
                </c:pt>
                <c:pt idx="7830">
                  <c:v>20150122</c:v>
                </c:pt>
                <c:pt idx="7831">
                  <c:v>20150123</c:v>
                </c:pt>
                <c:pt idx="7832">
                  <c:v>20150126</c:v>
                </c:pt>
                <c:pt idx="7833">
                  <c:v>20150127</c:v>
                </c:pt>
                <c:pt idx="7834">
                  <c:v>20150128</c:v>
                </c:pt>
                <c:pt idx="7835">
                  <c:v>20150129</c:v>
                </c:pt>
                <c:pt idx="7836">
                  <c:v>20150130</c:v>
                </c:pt>
                <c:pt idx="7837">
                  <c:v>20150202</c:v>
                </c:pt>
                <c:pt idx="7838">
                  <c:v>20150203</c:v>
                </c:pt>
                <c:pt idx="7839">
                  <c:v>20150204</c:v>
                </c:pt>
                <c:pt idx="7840">
                  <c:v>20150205</c:v>
                </c:pt>
                <c:pt idx="7841">
                  <c:v>20150206</c:v>
                </c:pt>
                <c:pt idx="7842">
                  <c:v>20150209</c:v>
                </c:pt>
                <c:pt idx="7843">
                  <c:v>20150210</c:v>
                </c:pt>
                <c:pt idx="7844">
                  <c:v>20150211</c:v>
                </c:pt>
                <c:pt idx="7845">
                  <c:v>20150212</c:v>
                </c:pt>
                <c:pt idx="7846">
                  <c:v>20150213</c:v>
                </c:pt>
                <c:pt idx="7847">
                  <c:v>20150217</c:v>
                </c:pt>
                <c:pt idx="7848">
                  <c:v>20150218</c:v>
                </c:pt>
                <c:pt idx="7849">
                  <c:v>20150219</c:v>
                </c:pt>
                <c:pt idx="7850">
                  <c:v>20150220</c:v>
                </c:pt>
                <c:pt idx="7851">
                  <c:v>20150223</c:v>
                </c:pt>
                <c:pt idx="7852">
                  <c:v>20150224</c:v>
                </c:pt>
                <c:pt idx="7853">
                  <c:v>20150225</c:v>
                </c:pt>
                <c:pt idx="7854">
                  <c:v>20150226</c:v>
                </c:pt>
                <c:pt idx="7855">
                  <c:v>20150227</c:v>
                </c:pt>
                <c:pt idx="7856">
                  <c:v>20150302</c:v>
                </c:pt>
                <c:pt idx="7857">
                  <c:v>20150303</c:v>
                </c:pt>
                <c:pt idx="7858">
                  <c:v>20150304</c:v>
                </c:pt>
                <c:pt idx="7859">
                  <c:v>20150305</c:v>
                </c:pt>
                <c:pt idx="7860">
                  <c:v>20150306</c:v>
                </c:pt>
                <c:pt idx="7861">
                  <c:v>20150309</c:v>
                </c:pt>
                <c:pt idx="7862">
                  <c:v>20150310</c:v>
                </c:pt>
                <c:pt idx="7863">
                  <c:v>20150311</c:v>
                </c:pt>
                <c:pt idx="7864">
                  <c:v>20150312</c:v>
                </c:pt>
                <c:pt idx="7865">
                  <c:v>20150313</c:v>
                </c:pt>
                <c:pt idx="7866">
                  <c:v>20150316</c:v>
                </c:pt>
                <c:pt idx="7867">
                  <c:v>20150317</c:v>
                </c:pt>
                <c:pt idx="7868">
                  <c:v>20150318</c:v>
                </c:pt>
                <c:pt idx="7869">
                  <c:v>20150319</c:v>
                </c:pt>
                <c:pt idx="7870">
                  <c:v>20150320</c:v>
                </c:pt>
                <c:pt idx="7871">
                  <c:v>20150323</c:v>
                </c:pt>
                <c:pt idx="7872">
                  <c:v>20150324</c:v>
                </c:pt>
                <c:pt idx="7873">
                  <c:v>20150325</c:v>
                </c:pt>
                <c:pt idx="7874">
                  <c:v>20150326</c:v>
                </c:pt>
                <c:pt idx="7875">
                  <c:v>20150327</c:v>
                </c:pt>
                <c:pt idx="7876">
                  <c:v>20150330</c:v>
                </c:pt>
                <c:pt idx="7877">
                  <c:v>20150331</c:v>
                </c:pt>
                <c:pt idx="7878">
                  <c:v>20150401</c:v>
                </c:pt>
                <c:pt idx="7879">
                  <c:v>20150402</c:v>
                </c:pt>
                <c:pt idx="7880">
                  <c:v>20150406</c:v>
                </c:pt>
                <c:pt idx="7881">
                  <c:v>20150407</c:v>
                </c:pt>
                <c:pt idx="7882">
                  <c:v>20150408</c:v>
                </c:pt>
                <c:pt idx="7883">
                  <c:v>20150409</c:v>
                </c:pt>
                <c:pt idx="7884">
                  <c:v>20150410</c:v>
                </c:pt>
                <c:pt idx="7885">
                  <c:v>20150413</c:v>
                </c:pt>
                <c:pt idx="7886">
                  <c:v>20150414</c:v>
                </c:pt>
                <c:pt idx="7887">
                  <c:v>20150415</c:v>
                </c:pt>
                <c:pt idx="7888">
                  <c:v>20150416</c:v>
                </c:pt>
                <c:pt idx="7889">
                  <c:v>20150417</c:v>
                </c:pt>
                <c:pt idx="7890">
                  <c:v>20150420</c:v>
                </c:pt>
                <c:pt idx="7891">
                  <c:v>20150421</c:v>
                </c:pt>
                <c:pt idx="7892">
                  <c:v>20150422</c:v>
                </c:pt>
                <c:pt idx="7893">
                  <c:v>20150423</c:v>
                </c:pt>
                <c:pt idx="7894">
                  <c:v>20150424</c:v>
                </c:pt>
                <c:pt idx="7895">
                  <c:v>20150427</c:v>
                </c:pt>
                <c:pt idx="7896">
                  <c:v>20150428</c:v>
                </c:pt>
                <c:pt idx="7897">
                  <c:v>20150429</c:v>
                </c:pt>
                <c:pt idx="7898">
                  <c:v>20150430</c:v>
                </c:pt>
                <c:pt idx="7899">
                  <c:v>20150501</c:v>
                </c:pt>
                <c:pt idx="7900">
                  <c:v>20150504</c:v>
                </c:pt>
                <c:pt idx="7901">
                  <c:v>20150505</c:v>
                </c:pt>
                <c:pt idx="7902">
                  <c:v>20150506</c:v>
                </c:pt>
                <c:pt idx="7903">
                  <c:v>20150507</c:v>
                </c:pt>
                <c:pt idx="7904">
                  <c:v>20150508</c:v>
                </c:pt>
                <c:pt idx="7905">
                  <c:v>20150511</c:v>
                </c:pt>
                <c:pt idx="7906">
                  <c:v>20150512</c:v>
                </c:pt>
                <c:pt idx="7907">
                  <c:v>20150513</c:v>
                </c:pt>
                <c:pt idx="7908">
                  <c:v>20150514</c:v>
                </c:pt>
                <c:pt idx="7909">
                  <c:v>20150515</c:v>
                </c:pt>
                <c:pt idx="7910">
                  <c:v>20150518</c:v>
                </c:pt>
                <c:pt idx="7911">
                  <c:v>20150519</c:v>
                </c:pt>
                <c:pt idx="7912">
                  <c:v>20150520</c:v>
                </c:pt>
                <c:pt idx="7913">
                  <c:v>20150521</c:v>
                </c:pt>
                <c:pt idx="7914">
                  <c:v>20150522</c:v>
                </c:pt>
                <c:pt idx="7915">
                  <c:v>20150526</c:v>
                </c:pt>
                <c:pt idx="7916">
                  <c:v>20150527</c:v>
                </c:pt>
                <c:pt idx="7917">
                  <c:v>20150528</c:v>
                </c:pt>
                <c:pt idx="7918">
                  <c:v>20150529</c:v>
                </c:pt>
                <c:pt idx="7919">
                  <c:v>20150601</c:v>
                </c:pt>
                <c:pt idx="7920">
                  <c:v>20150602</c:v>
                </c:pt>
                <c:pt idx="7921">
                  <c:v>20150603</c:v>
                </c:pt>
                <c:pt idx="7922">
                  <c:v>20150604</c:v>
                </c:pt>
                <c:pt idx="7923">
                  <c:v>20150605</c:v>
                </c:pt>
                <c:pt idx="7924">
                  <c:v>20150608</c:v>
                </c:pt>
                <c:pt idx="7925">
                  <c:v>20150609</c:v>
                </c:pt>
                <c:pt idx="7926">
                  <c:v>20150610</c:v>
                </c:pt>
                <c:pt idx="7927">
                  <c:v>20150611</c:v>
                </c:pt>
                <c:pt idx="7928">
                  <c:v>20150612</c:v>
                </c:pt>
                <c:pt idx="7929">
                  <c:v>20150615</c:v>
                </c:pt>
                <c:pt idx="7930">
                  <c:v>20150616</c:v>
                </c:pt>
                <c:pt idx="7931">
                  <c:v>20150617</c:v>
                </c:pt>
                <c:pt idx="7932">
                  <c:v>20150618</c:v>
                </c:pt>
                <c:pt idx="7933">
                  <c:v>20150619</c:v>
                </c:pt>
                <c:pt idx="7934">
                  <c:v>20150622</c:v>
                </c:pt>
                <c:pt idx="7935">
                  <c:v>20150623</c:v>
                </c:pt>
                <c:pt idx="7936">
                  <c:v>20150624</c:v>
                </c:pt>
                <c:pt idx="7937">
                  <c:v>20150625</c:v>
                </c:pt>
                <c:pt idx="7938">
                  <c:v>20150626</c:v>
                </c:pt>
                <c:pt idx="7939">
                  <c:v>20150629</c:v>
                </c:pt>
                <c:pt idx="7940">
                  <c:v>20150630</c:v>
                </c:pt>
                <c:pt idx="7941">
                  <c:v>20150701</c:v>
                </c:pt>
                <c:pt idx="7942">
                  <c:v>20150702</c:v>
                </c:pt>
                <c:pt idx="7943">
                  <c:v>20150706</c:v>
                </c:pt>
                <c:pt idx="7944">
                  <c:v>20150707</c:v>
                </c:pt>
                <c:pt idx="7945">
                  <c:v>20150708</c:v>
                </c:pt>
                <c:pt idx="7946">
                  <c:v>20150709</c:v>
                </c:pt>
                <c:pt idx="7947">
                  <c:v>20150710</c:v>
                </c:pt>
                <c:pt idx="7948">
                  <c:v>20150713</c:v>
                </c:pt>
                <c:pt idx="7949">
                  <c:v>20150714</c:v>
                </c:pt>
                <c:pt idx="7950">
                  <c:v>20150715</c:v>
                </c:pt>
                <c:pt idx="7951">
                  <c:v>20150716</c:v>
                </c:pt>
                <c:pt idx="7952">
                  <c:v>20150717</c:v>
                </c:pt>
                <c:pt idx="7953">
                  <c:v>20150720</c:v>
                </c:pt>
                <c:pt idx="7954">
                  <c:v>20150721</c:v>
                </c:pt>
                <c:pt idx="7955">
                  <c:v>20150722</c:v>
                </c:pt>
                <c:pt idx="7956">
                  <c:v>20150723</c:v>
                </c:pt>
                <c:pt idx="7957">
                  <c:v>20150724</c:v>
                </c:pt>
                <c:pt idx="7958">
                  <c:v>20150727</c:v>
                </c:pt>
                <c:pt idx="7959">
                  <c:v>20150728</c:v>
                </c:pt>
                <c:pt idx="7960">
                  <c:v>20150729</c:v>
                </c:pt>
                <c:pt idx="7961">
                  <c:v>20150730</c:v>
                </c:pt>
                <c:pt idx="7962">
                  <c:v>20150731</c:v>
                </c:pt>
                <c:pt idx="7963">
                  <c:v>20150803</c:v>
                </c:pt>
                <c:pt idx="7964">
                  <c:v>20150804</c:v>
                </c:pt>
                <c:pt idx="7965">
                  <c:v>20150805</c:v>
                </c:pt>
                <c:pt idx="7966">
                  <c:v>20150806</c:v>
                </c:pt>
                <c:pt idx="7967">
                  <c:v>20150807</c:v>
                </c:pt>
                <c:pt idx="7968">
                  <c:v>20150810</c:v>
                </c:pt>
                <c:pt idx="7969">
                  <c:v>20150811</c:v>
                </c:pt>
                <c:pt idx="7970">
                  <c:v>20150812</c:v>
                </c:pt>
                <c:pt idx="7971">
                  <c:v>20150813</c:v>
                </c:pt>
                <c:pt idx="7972">
                  <c:v>20150814</c:v>
                </c:pt>
                <c:pt idx="7973">
                  <c:v>20150817</c:v>
                </c:pt>
                <c:pt idx="7974">
                  <c:v>20150818</c:v>
                </c:pt>
                <c:pt idx="7975">
                  <c:v>20150819</c:v>
                </c:pt>
                <c:pt idx="7976">
                  <c:v>20150820</c:v>
                </c:pt>
                <c:pt idx="7977">
                  <c:v>20150821</c:v>
                </c:pt>
                <c:pt idx="7978">
                  <c:v>20150824</c:v>
                </c:pt>
                <c:pt idx="7979">
                  <c:v>20150825</c:v>
                </c:pt>
                <c:pt idx="7980">
                  <c:v>20150826</c:v>
                </c:pt>
                <c:pt idx="7981">
                  <c:v>20150827</c:v>
                </c:pt>
                <c:pt idx="7982">
                  <c:v>20150828</c:v>
                </c:pt>
                <c:pt idx="7983">
                  <c:v>20150831</c:v>
                </c:pt>
                <c:pt idx="7984">
                  <c:v>20150901</c:v>
                </c:pt>
                <c:pt idx="7985">
                  <c:v>20150902</c:v>
                </c:pt>
                <c:pt idx="7986">
                  <c:v>20150903</c:v>
                </c:pt>
                <c:pt idx="7987">
                  <c:v>20150904</c:v>
                </c:pt>
                <c:pt idx="7988">
                  <c:v>20150908</c:v>
                </c:pt>
                <c:pt idx="7989">
                  <c:v>20150909</c:v>
                </c:pt>
                <c:pt idx="7990">
                  <c:v>20150910</c:v>
                </c:pt>
                <c:pt idx="7991">
                  <c:v>20150911</c:v>
                </c:pt>
                <c:pt idx="7992">
                  <c:v>20150914</c:v>
                </c:pt>
                <c:pt idx="7993">
                  <c:v>20150915</c:v>
                </c:pt>
                <c:pt idx="7994">
                  <c:v>20150916</c:v>
                </c:pt>
                <c:pt idx="7995">
                  <c:v>20150917</c:v>
                </c:pt>
                <c:pt idx="7996">
                  <c:v>20150918</c:v>
                </c:pt>
                <c:pt idx="7997">
                  <c:v>20150921</c:v>
                </c:pt>
                <c:pt idx="7998">
                  <c:v>20150922</c:v>
                </c:pt>
                <c:pt idx="7999">
                  <c:v>20150923</c:v>
                </c:pt>
                <c:pt idx="8000">
                  <c:v>20150924</c:v>
                </c:pt>
                <c:pt idx="8001">
                  <c:v>20150925</c:v>
                </c:pt>
                <c:pt idx="8002">
                  <c:v>20150928</c:v>
                </c:pt>
                <c:pt idx="8003">
                  <c:v>20150929</c:v>
                </c:pt>
                <c:pt idx="8004">
                  <c:v>20150930</c:v>
                </c:pt>
                <c:pt idx="8005">
                  <c:v>20151001</c:v>
                </c:pt>
                <c:pt idx="8006">
                  <c:v>20151002</c:v>
                </c:pt>
                <c:pt idx="8007">
                  <c:v>20151005</c:v>
                </c:pt>
                <c:pt idx="8008">
                  <c:v>20151006</c:v>
                </c:pt>
                <c:pt idx="8009">
                  <c:v>20151007</c:v>
                </c:pt>
                <c:pt idx="8010">
                  <c:v>20151008</c:v>
                </c:pt>
                <c:pt idx="8011">
                  <c:v>20151009</c:v>
                </c:pt>
                <c:pt idx="8012">
                  <c:v>20151012</c:v>
                </c:pt>
                <c:pt idx="8013">
                  <c:v>20151013</c:v>
                </c:pt>
                <c:pt idx="8014">
                  <c:v>20151014</c:v>
                </c:pt>
                <c:pt idx="8015">
                  <c:v>20151015</c:v>
                </c:pt>
                <c:pt idx="8016">
                  <c:v>20151016</c:v>
                </c:pt>
                <c:pt idx="8017">
                  <c:v>20151019</c:v>
                </c:pt>
                <c:pt idx="8018">
                  <c:v>20151020</c:v>
                </c:pt>
                <c:pt idx="8019">
                  <c:v>20151021</c:v>
                </c:pt>
                <c:pt idx="8020">
                  <c:v>20151022</c:v>
                </c:pt>
                <c:pt idx="8021">
                  <c:v>20151023</c:v>
                </c:pt>
                <c:pt idx="8022">
                  <c:v>20151026</c:v>
                </c:pt>
                <c:pt idx="8023">
                  <c:v>20151027</c:v>
                </c:pt>
                <c:pt idx="8024">
                  <c:v>20151028</c:v>
                </c:pt>
                <c:pt idx="8025">
                  <c:v>20151029</c:v>
                </c:pt>
                <c:pt idx="8026">
                  <c:v>20151030</c:v>
                </c:pt>
                <c:pt idx="8027">
                  <c:v>20151102</c:v>
                </c:pt>
                <c:pt idx="8028">
                  <c:v>20151103</c:v>
                </c:pt>
                <c:pt idx="8029">
                  <c:v>20151104</c:v>
                </c:pt>
                <c:pt idx="8030">
                  <c:v>20151105</c:v>
                </c:pt>
                <c:pt idx="8031">
                  <c:v>20151106</c:v>
                </c:pt>
                <c:pt idx="8032">
                  <c:v>20151109</c:v>
                </c:pt>
                <c:pt idx="8033">
                  <c:v>20151110</c:v>
                </c:pt>
                <c:pt idx="8034">
                  <c:v>20151111</c:v>
                </c:pt>
                <c:pt idx="8035">
                  <c:v>20151112</c:v>
                </c:pt>
                <c:pt idx="8036">
                  <c:v>20151113</c:v>
                </c:pt>
                <c:pt idx="8037">
                  <c:v>20151116</c:v>
                </c:pt>
                <c:pt idx="8038">
                  <c:v>20151117</c:v>
                </c:pt>
                <c:pt idx="8039">
                  <c:v>20151118</c:v>
                </c:pt>
                <c:pt idx="8040">
                  <c:v>20151119</c:v>
                </c:pt>
                <c:pt idx="8041">
                  <c:v>20151120</c:v>
                </c:pt>
                <c:pt idx="8042">
                  <c:v>20151123</c:v>
                </c:pt>
                <c:pt idx="8043">
                  <c:v>20151124</c:v>
                </c:pt>
                <c:pt idx="8044">
                  <c:v>20151125</c:v>
                </c:pt>
                <c:pt idx="8045">
                  <c:v>20151127</c:v>
                </c:pt>
                <c:pt idx="8046">
                  <c:v>20151130</c:v>
                </c:pt>
                <c:pt idx="8047">
                  <c:v>20151201</c:v>
                </c:pt>
                <c:pt idx="8048">
                  <c:v>20151202</c:v>
                </c:pt>
                <c:pt idx="8049">
                  <c:v>20151203</c:v>
                </c:pt>
                <c:pt idx="8050">
                  <c:v>20151204</c:v>
                </c:pt>
                <c:pt idx="8051">
                  <c:v>20151207</c:v>
                </c:pt>
                <c:pt idx="8052">
                  <c:v>20151208</c:v>
                </c:pt>
                <c:pt idx="8053">
                  <c:v>20151209</c:v>
                </c:pt>
                <c:pt idx="8054">
                  <c:v>20151210</c:v>
                </c:pt>
                <c:pt idx="8055">
                  <c:v>20151211</c:v>
                </c:pt>
                <c:pt idx="8056">
                  <c:v>20151214</c:v>
                </c:pt>
                <c:pt idx="8057">
                  <c:v>20151215</c:v>
                </c:pt>
                <c:pt idx="8058">
                  <c:v>20151216</c:v>
                </c:pt>
                <c:pt idx="8059">
                  <c:v>20151217</c:v>
                </c:pt>
                <c:pt idx="8060">
                  <c:v>20151218</c:v>
                </c:pt>
                <c:pt idx="8061">
                  <c:v>20151221</c:v>
                </c:pt>
                <c:pt idx="8062">
                  <c:v>20151222</c:v>
                </c:pt>
                <c:pt idx="8063">
                  <c:v>20151223</c:v>
                </c:pt>
                <c:pt idx="8064">
                  <c:v>20151224</c:v>
                </c:pt>
                <c:pt idx="8065">
                  <c:v>20151228</c:v>
                </c:pt>
                <c:pt idx="8066">
                  <c:v>20151229</c:v>
                </c:pt>
                <c:pt idx="8067">
                  <c:v>20151230</c:v>
                </c:pt>
                <c:pt idx="8068">
                  <c:v>20151231</c:v>
                </c:pt>
                <c:pt idx="8069">
                  <c:v>20160104</c:v>
                </c:pt>
                <c:pt idx="8070">
                  <c:v>20160105</c:v>
                </c:pt>
                <c:pt idx="8071">
                  <c:v>20160106</c:v>
                </c:pt>
                <c:pt idx="8072">
                  <c:v>20160107</c:v>
                </c:pt>
                <c:pt idx="8073">
                  <c:v>20160108</c:v>
                </c:pt>
                <c:pt idx="8074">
                  <c:v>20160111</c:v>
                </c:pt>
                <c:pt idx="8075">
                  <c:v>20160112</c:v>
                </c:pt>
                <c:pt idx="8076">
                  <c:v>20160113</c:v>
                </c:pt>
                <c:pt idx="8077">
                  <c:v>20160114</c:v>
                </c:pt>
                <c:pt idx="8078">
                  <c:v>20160115</c:v>
                </c:pt>
                <c:pt idx="8079">
                  <c:v>20160119</c:v>
                </c:pt>
                <c:pt idx="8080">
                  <c:v>20160120</c:v>
                </c:pt>
                <c:pt idx="8081">
                  <c:v>20160121</c:v>
                </c:pt>
                <c:pt idx="8082">
                  <c:v>20160122</c:v>
                </c:pt>
                <c:pt idx="8083">
                  <c:v>20160125</c:v>
                </c:pt>
                <c:pt idx="8084">
                  <c:v>20160126</c:v>
                </c:pt>
                <c:pt idx="8085">
                  <c:v>20160127</c:v>
                </c:pt>
                <c:pt idx="8086">
                  <c:v>20160128</c:v>
                </c:pt>
                <c:pt idx="8087">
                  <c:v>20160129</c:v>
                </c:pt>
                <c:pt idx="8088">
                  <c:v>20160201</c:v>
                </c:pt>
                <c:pt idx="8089">
                  <c:v>20160202</c:v>
                </c:pt>
                <c:pt idx="8090">
                  <c:v>20160203</c:v>
                </c:pt>
                <c:pt idx="8091">
                  <c:v>20160204</c:v>
                </c:pt>
                <c:pt idx="8092">
                  <c:v>20160205</c:v>
                </c:pt>
                <c:pt idx="8093">
                  <c:v>20160208</c:v>
                </c:pt>
                <c:pt idx="8094">
                  <c:v>20160209</c:v>
                </c:pt>
                <c:pt idx="8095">
                  <c:v>20160210</c:v>
                </c:pt>
                <c:pt idx="8096">
                  <c:v>20160211</c:v>
                </c:pt>
                <c:pt idx="8097">
                  <c:v>20160212</c:v>
                </c:pt>
                <c:pt idx="8098">
                  <c:v>20160216</c:v>
                </c:pt>
                <c:pt idx="8099">
                  <c:v>20160217</c:v>
                </c:pt>
                <c:pt idx="8100">
                  <c:v>20160218</c:v>
                </c:pt>
                <c:pt idx="8101">
                  <c:v>20160219</c:v>
                </c:pt>
                <c:pt idx="8102">
                  <c:v>20160222</c:v>
                </c:pt>
                <c:pt idx="8103">
                  <c:v>20160223</c:v>
                </c:pt>
                <c:pt idx="8104">
                  <c:v>20160224</c:v>
                </c:pt>
                <c:pt idx="8105">
                  <c:v>20160225</c:v>
                </c:pt>
                <c:pt idx="8106">
                  <c:v>20160226</c:v>
                </c:pt>
                <c:pt idx="8107">
                  <c:v>20160229</c:v>
                </c:pt>
                <c:pt idx="8108">
                  <c:v>20160301</c:v>
                </c:pt>
                <c:pt idx="8109">
                  <c:v>20160302</c:v>
                </c:pt>
                <c:pt idx="8110">
                  <c:v>20160303</c:v>
                </c:pt>
                <c:pt idx="8111">
                  <c:v>20160304</c:v>
                </c:pt>
                <c:pt idx="8112">
                  <c:v>20160307</c:v>
                </c:pt>
                <c:pt idx="8113">
                  <c:v>20160308</c:v>
                </c:pt>
                <c:pt idx="8114">
                  <c:v>20160309</c:v>
                </c:pt>
                <c:pt idx="8115">
                  <c:v>20160310</c:v>
                </c:pt>
                <c:pt idx="8116">
                  <c:v>20160311</c:v>
                </c:pt>
                <c:pt idx="8117">
                  <c:v>20160314</c:v>
                </c:pt>
                <c:pt idx="8118">
                  <c:v>20160315</c:v>
                </c:pt>
                <c:pt idx="8119">
                  <c:v>20160316</c:v>
                </c:pt>
                <c:pt idx="8120">
                  <c:v>20160317</c:v>
                </c:pt>
                <c:pt idx="8121">
                  <c:v>20160318</c:v>
                </c:pt>
                <c:pt idx="8122">
                  <c:v>20160321</c:v>
                </c:pt>
                <c:pt idx="8123">
                  <c:v>20160322</c:v>
                </c:pt>
                <c:pt idx="8124">
                  <c:v>20160323</c:v>
                </c:pt>
                <c:pt idx="8125">
                  <c:v>20160324</c:v>
                </c:pt>
                <c:pt idx="8126">
                  <c:v>20160328</c:v>
                </c:pt>
                <c:pt idx="8127">
                  <c:v>20160329</c:v>
                </c:pt>
                <c:pt idx="8128">
                  <c:v>20160330</c:v>
                </c:pt>
                <c:pt idx="8129">
                  <c:v>20160331</c:v>
                </c:pt>
                <c:pt idx="8130">
                  <c:v>20160401</c:v>
                </c:pt>
                <c:pt idx="8131">
                  <c:v>20160404</c:v>
                </c:pt>
                <c:pt idx="8132">
                  <c:v>20160405</c:v>
                </c:pt>
                <c:pt idx="8133">
                  <c:v>20160406</c:v>
                </c:pt>
                <c:pt idx="8134">
                  <c:v>20160407</c:v>
                </c:pt>
                <c:pt idx="8135">
                  <c:v>20160408</c:v>
                </c:pt>
                <c:pt idx="8136">
                  <c:v>20160411</c:v>
                </c:pt>
                <c:pt idx="8137">
                  <c:v>20160412</c:v>
                </c:pt>
                <c:pt idx="8138">
                  <c:v>20160413</c:v>
                </c:pt>
                <c:pt idx="8139">
                  <c:v>20160414</c:v>
                </c:pt>
                <c:pt idx="8140">
                  <c:v>20160415</c:v>
                </c:pt>
                <c:pt idx="8141">
                  <c:v>20160418</c:v>
                </c:pt>
                <c:pt idx="8142">
                  <c:v>20160419</c:v>
                </c:pt>
                <c:pt idx="8143">
                  <c:v>20160420</c:v>
                </c:pt>
                <c:pt idx="8144">
                  <c:v>20160421</c:v>
                </c:pt>
                <c:pt idx="8145">
                  <c:v>20160422</c:v>
                </c:pt>
                <c:pt idx="8146">
                  <c:v>20160425</c:v>
                </c:pt>
                <c:pt idx="8147">
                  <c:v>20160426</c:v>
                </c:pt>
                <c:pt idx="8148">
                  <c:v>20160427</c:v>
                </c:pt>
                <c:pt idx="8149">
                  <c:v>20160428</c:v>
                </c:pt>
                <c:pt idx="8150">
                  <c:v>20160429</c:v>
                </c:pt>
                <c:pt idx="8151">
                  <c:v>20160502</c:v>
                </c:pt>
                <c:pt idx="8152">
                  <c:v>20160503</c:v>
                </c:pt>
                <c:pt idx="8153">
                  <c:v>20160504</c:v>
                </c:pt>
                <c:pt idx="8154">
                  <c:v>20160505</c:v>
                </c:pt>
                <c:pt idx="8155">
                  <c:v>20160506</c:v>
                </c:pt>
                <c:pt idx="8156">
                  <c:v>20160509</c:v>
                </c:pt>
                <c:pt idx="8157">
                  <c:v>20160510</c:v>
                </c:pt>
                <c:pt idx="8158">
                  <c:v>20160511</c:v>
                </c:pt>
                <c:pt idx="8159">
                  <c:v>20160512</c:v>
                </c:pt>
                <c:pt idx="8160">
                  <c:v>20160513</c:v>
                </c:pt>
                <c:pt idx="8161">
                  <c:v>20160516</c:v>
                </c:pt>
                <c:pt idx="8162">
                  <c:v>20160517</c:v>
                </c:pt>
                <c:pt idx="8163">
                  <c:v>20160518</c:v>
                </c:pt>
                <c:pt idx="8164">
                  <c:v>20160519</c:v>
                </c:pt>
                <c:pt idx="8165">
                  <c:v>20160520</c:v>
                </c:pt>
                <c:pt idx="8166">
                  <c:v>20160523</c:v>
                </c:pt>
                <c:pt idx="8167">
                  <c:v>20160524</c:v>
                </c:pt>
                <c:pt idx="8168">
                  <c:v>20160525</c:v>
                </c:pt>
                <c:pt idx="8169">
                  <c:v>20160526</c:v>
                </c:pt>
                <c:pt idx="8170">
                  <c:v>20160527</c:v>
                </c:pt>
                <c:pt idx="8171">
                  <c:v>20160531</c:v>
                </c:pt>
                <c:pt idx="8172">
                  <c:v>20160601</c:v>
                </c:pt>
                <c:pt idx="8173">
                  <c:v>20160602</c:v>
                </c:pt>
                <c:pt idx="8174">
                  <c:v>20160603</c:v>
                </c:pt>
                <c:pt idx="8175">
                  <c:v>20160606</c:v>
                </c:pt>
                <c:pt idx="8176">
                  <c:v>20160607</c:v>
                </c:pt>
                <c:pt idx="8177">
                  <c:v>20160608</c:v>
                </c:pt>
                <c:pt idx="8178">
                  <c:v>20160609</c:v>
                </c:pt>
                <c:pt idx="8179">
                  <c:v>20160610</c:v>
                </c:pt>
                <c:pt idx="8180">
                  <c:v>20160613</c:v>
                </c:pt>
                <c:pt idx="8181">
                  <c:v>20160614</c:v>
                </c:pt>
                <c:pt idx="8182">
                  <c:v>20160615</c:v>
                </c:pt>
                <c:pt idx="8183">
                  <c:v>20160616</c:v>
                </c:pt>
                <c:pt idx="8184">
                  <c:v>20160617</c:v>
                </c:pt>
                <c:pt idx="8185">
                  <c:v>20160620</c:v>
                </c:pt>
                <c:pt idx="8186">
                  <c:v>20160621</c:v>
                </c:pt>
                <c:pt idx="8187">
                  <c:v>20160622</c:v>
                </c:pt>
                <c:pt idx="8188">
                  <c:v>20160623</c:v>
                </c:pt>
                <c:pt idx="8189">
                  <c:v>20160624</c:v>
                </c:pt>
                <c:pt idx="8190">
                  <c:v>20160627</c:v>
                </c:pt>
                <c:pt idx="8191">
                  <c:v>20160628</c:v>
                </c:pt>
                <c:pt idx="8192">
                  <c:v>20160629</c:v>
                </c:pt>
                <c:pt idx="8193">
                  <c:v>20160630</c:v>
                </c:pt>
                <c:pt idx="8194">
                  <c:v>20160701</c:v>
                </c:pt>
                <c:pt idx="8195">
                  <c:v>20160705</c:v>
                </c:pt>
                <c:pt idx="8196">
                  <c:v>20160706</c:v>
                </c:pt>
                <c:pt idx="8197">
                  <c:v>20160707</c:v>
                </c:pt>
                <c:pt idx="8198">
                  <c:v>20160708</c:v>
                </c:pt>
                <c:pt idx="8199">
                  <c:v>20160711</c:v>
                </c:pt>
                <c:pt idx="8200">
                  <c:v>20160712</c:v>
                </c:pt>
                <c:pt idx="8201">
                  <c:v>20160713</c:v>
                </c:pt>
                <c:pt idx="8202">
                  <c:v>20160714</c:v>
                </c:pt>
                <c:pt idx="8203">
                  <c:v>20160715</c:v>
                </c:pt>
                <c:pt idx="8204">
                  <c:v>20160718</c:v>
                </c:pt>
                <c:pt idx="8205">
                  <c:v>20160719</c:v>
                </c:pt>
                <c:pt idx="8206">
                  <c:v>20160720</c:v>
                </c:pt>
                <c:pt idx="8207">
                  <c:v>20160721</c:v>
                </c:pt>
                <c:pt idx="8208">
                  <c:v>20160722</c:v>
                </c:pt>
                <c:pt idx="8209">
                  <c:v>20160725</c:v>
                </c:pt>
                <c:pt idx="8210">
                  <c:v>20160726</c:v>
                </c:pt>
                <c:pt idx="8211">
                  <c:v>20160727</c:v>
                </c:pt>
                <c:pt idx="8212">
                  <c:v>20160728</c:v>
                </c:pt>
                <c:pt idx="8213">
                  <c:v>20160729</c:v>
                </c:pt>
                <c:pt idx="8214">
                  <c:v>20160801</c:v>
                </c:pt>
                <c:pt idx="8215">
                  <c:v>20160802</c:v>
                </c:pt>
                <c:pt idx="8216">
                  <c:v>20160803</c:v>
                </c:pt>
                <c:pt idx="8217">
                  <c:v>20160804</c:v>
                </c:pt>
                <c:pt idx="8218">
                  <c:v>20160805</c:v>
                </c:pt>
                <c:pt idx="8219">
                  <c:v>20160808</c:v>
                </c:pt>
                <c:pt idx="8220">
                  <c:v>20160809</c:v>
                </c:pt>
                <c:pt idx="8221">
                  <c:v>20160810</c:v>
                </c:pt>
                <c:pt idx="8222">
                  <c:v>20160811</c:v>
                </c:pt>
                <c:pt idx="8223">
                  <c:v>20160812</c:v>
                </c:pt>
                <c:pt idx="8224">
                  <c:v>20160815</c:v>
                </c:pt>
                <c:pt idx="8225">
                  <c:v>20160816</c:v>
                </c:pt>
                <c:pt idx="8226">
                  <c:v>20160817</c:v>
                </c:pt>
                <c:pt idx="8227">
                  <c:v>20160818</c:v>
                </c:pt>
                <c:pt idx="8228">
                  <c:v>20160819</c:v>
                </c:pt>
                <c:pt idx="8229">
                  <c:v>20160822</c:v>
                </c:pt>
                <c:pt idx="8230">
                  <c:v>20160823</c:v>
                </c:pt>
                <c:pt idx="8231">
                  <c:v>20160824</c:v>
                </c:pt>
                <c:pt idx="8232">
                  <c:v>20160825</c:v>
                </c:pt>
                <c:pt idx="8233">
                  <c:v>20160826</c:v>
                </c:pt>
                <c:pt idx="8234">
                  <c:v>20160829</c:v>
                </c:pt>
                <c:pt idx="8235">
                  <c:v>20160830</c:v>
                </c:pt>
                <c:pt idx="8236">
                  <c:v>20160831</c:v>
                </c:pt>
                <c:pt idx="8237">
                  <c:v>20160901</c:v>
                </c:pt>
                <c:pt idx="8238">
                  <c:v>20160902</c:v>
                </c:pt>
                <c:pt idx="8239">
                  <c:v>20160906</c:v>
                </c:pt>
                <c:pt idx="8240">
                  <c:v>20160907</c:v>
                </c:pt>
                <c:pt idx="8241">
                  <c:v>20160908</c:v>
                </c:pt>
                <c:pt idx="8242">
                  <c:v>20160909</c:v>
                </c:pt>
                <c:pt idx="8243">
                  <c:v>20160912</c:v>
                </c:pt>
                <c:pt idx="8244">
                  <c:v>20160913</c:v>
                </c:pt>
                <c:pt idx="8245">
                  <c:v>20160914</c:v>
                </c:pt>
                <c:pt idx="8246">
                  <c:v>20160915</c:v>
                </c:pt>
                <c:pt idx="8247">
                  <c:v>20160916</c:v>
                </c:pt>
                <c:pt idx="8248">
                  <c:v>20160919</c:v>
                </c:pt>
                <c:pt idx="8249">
                  <c:v>20160920</c:v>
                </c:pt>
                <c:pt idx="8250">
                  <c:v>20160921</c:v>
                </c:pt>
                <c:pt idx="8251">
                  <c:v>20160922</c:v>
                </c:pt>
                <c:pt idx="8252">
                  <c:v>20160923</c:v>
                </c:pt>
                <c:pt idx="8253">
                  <c:v>20160926</c:v>
                </c:pt>
                <c:pt idx="8254">
                  <c:v>20160927</c:v>
                </c:pt>
                <c:pt idx="8255">
                  <c:v>20160928</c:v>
                </c:pt>
                <c:pt idx="8256">
                  <c:v>20160929</c:v>
                </c:pt>
                <c:pt idx="8257">
                  <c:v>20160930</c:v>
                </c:pt>
                <c:pt idx="8258">
                  <c:v>20161003</c:v>
                </c:pt>
                <c:pt idx="8259">
                  <c:v>20161004</c:v>
                </c:pt>
                <c:pt idx="8260">
                  <c:v>20161005</c:v>
                </c:pt>
                <c:pt idx="8261">
                  <c:v>20161006</c:v>
                </c:pt>
                <c:pt idx="8262">
                  <c:v>20161007</c:v>
                </c:pt>
                <c:pt idx="8263">
                  <c:v>20161010</c:v>
                </c:pt>
                <c:pt idx="8264">
                  <c:v>20161011</c:v>
                </c:pt>
                <c:pt idx="8265">
                  <c:v>20161012</c:v>
                </c:pt>
                <c:pt idx="8266">
                  <c:v>20161013</c:v>
                </c:pt>
                <c:pt idx="8267">
                  <c:v>20161014</c:v>
                </c:pt>
                <c:pt idx="8268">
                  <c:v>20161017</c:v>
                </c:pt>
                <c:pt idx="8269">
                  <c:v>20161018</c:v>
                </c:pt>
                <c:pt idx="8270">
                  <c:v>20161019</c:v>
                </c:pt>
                <c:pt idx="8271">
                  <c:v>20161020</c:v>
                </c:pt>
                <c:pt idx="8272">
                  <c:v>20161021</c:v>
                </c:pt>
                <c:pt idx="8273">
                  <c:v>20161024</c:v>
                </c:pt>
                <c:pt idx="8274">
                  <c:v>20161025</c:v>
                </c:pt>
                <c:pt idx="8275">
                  <c:v>20161026</c:v>
                </c:pt>
                <c:pt idx="8276">
                  <c:v>20161027</c:v>
                </c:pt>
                <c:pt idx="8277">
                  <c:v>20161028</c:v>
                </c:pt>
                <c:pt idx="8278">
                  <c:v>20161031</c:v>
                </c:pt>
                <c:pt idx="8279">
                  <c:v>20161101</c:v>
                </c:pt>
                <c:pt idx="8280">
                  <c:v>20161102</c:v>
                </c:pt>
                <c:pt idx="8281">
                  <c:v>20161103</c:v>
                </c:pt>
                <c:pt idx="8282">
                  <c:v>20161104</c:v>
                </c:pt>
                <c:pt idx="8283">
                  <c:v>20161107</c:v>
                </c:pt>
                <c:pt idx="8284">
                  <c:v>20161108</c:v>
                </c:pt>
                <c:pt idx="8285">
                  <c:v>20161109</c:v>
                </c:pt>
                <c:pt idx="8286">
                  <c:v>20161110</c:v>
                </c:pt>
                <c:pt idx="8287">
                  <c:v>20161111</c:v>
                </c:pt>
                <c:pt idx="8288">
                  <c:v>20161114</c:v>
                </c:pt>
                <c:pt idx="8289">
                  <c:v>20161115</c:v>
                </c:pt>
                <c:pt idx="8290">
                  <c:v>20161116</c:v>
                </c:pt>
                <c:pt idx="8291">
                  <c:v>20161117</c:v>
                </c:pt>
                <c:pt idx="8292">
                  <c:v>20161118</c:v>
                </c:pt>
                <c:pt idx="8293">
                  <c:v>20161121</c:v>
                </c:pt>
                <c:pt idx="8294">
                  <c:v>20161122</c:v>
                </c:pt>
                <c:pt idx="8295">
                  <c:v>20161123</c:v>
                </c:pt>
                <c:pt idx="8296">
                  <c:v>20161125</c:v>
                </c:pt>
                <c:pt idx="8297">
                  <c:v>20161128</c:v>
                </c:pt>
                <c:pt idx="8298">
                  <c:v>20161129</c:v>
                </c:pt>
                <c:pt idx="8299">
                  <c:v>20161130</c:v>
                </c:pt>
                <c:pt idx="8300">
                  <c:v>20161201</c:v>
                </c:pt>
                <c:pt idx="8301">
                  <c:v>20161202</c:v>
                </c:pt>
                <c:pt idx="8302">
                  <c:v>20161205</c:v>
                </c:pt>
                <c:pt idx="8303">
                  <c:v>20161206</c:v>
                </c:pt>
                <c:pt idx="8304">
                  <c:v>20161207</c:v>
                </c:pt>
                <c:pt idx="8305">
                  <c:v>20161208</c:v>
                </c:pt>
                <c:pt idx="8306">
                  <c:v>20161209</c:v>
                </c:pt>
                <c:pt idx="8307">
                  <c:v>20161212</c:v>
                </c:pt>
                <c:pt idx="8308">
                  <c:v>20161213</c:v>
                </c:pt>
                <c:pt idx="8309">
                  <c:v>20161214</c:v>
                </c:pt>
                <c:pt idx="8310">
                  <c:v>20161215</c:v>
                </c:pt>
                <c:pt idx="8311">
                  <c:v>20161216</c:v>
                </c:pt>
                <c:pt idx="8312">
                  <c:v>20161219</c:v>
                </c:pt>
                <c:pt idx="8313">
                  <c:v>20161220</c:v>
                </c:pt>
                <c:pt idx="8314">
                  <c:v>20161221</c:v>
                </c:pt>
                <c:pt idx="8315">
                  <c:v>20161222</c:v>
                </c:pt>
                <c:pt idx="8316">
                  <c:v>20161223</c:v>
                </c:pt>
                <c:pt idx="8317">
                  <c:v>20161227</c:v>
                </c:pt>
                <c:pt idx="8318">
                  <c:v>20161228</c:v>
                </c:pt>
                <c:pt idx="8319">
                  <c:v>20161229</c:v>
                </c:pt>
                <c:pt idx="8320">
                  <c:v>20161230</c:v>
                </c:pt>
                <c:pt idx="8321">
                  <c:v>20170103</c:v>
                </c:pt>
                <c:pt idx="8322">
                  <c:v>20170104</c:v>
                </c:pt>
                <c:pt idx="8323">
                  <c:v>20170105</c:v>
                </c:pt>
                <c:pt idx="8324">
                  <c:v>20170106</c:v>
                </c:pt>
                <c:pt idx="8325">
                  <c:v>20170109</c:v>
                </c:pt>
                <c:pt idx="8326">
                  <c:v>20170110</c:v>
                </c:pt>
                <c:pt idx="8327">
                  <c:v>20170111</c:v>
                </c:pt>
                <c:pt idx="8328">
                  <c:v>20170112</c:v>
                </c:pt>
                <c:pt idx="8329">
                  <c:v>20170113</c:v>
                </c:pt>
                <c:pt idx="8330">
                  <c:v>20170117</c:v>
                </c:pt>
                <c:pt idx="8331">
                  <c:v>20170118</c:v>
                </c:pt>
                <c:pt idx="8332">
                  <c:v>20170119</c:v>
                </c:pt>
                <c:pt idx="8333">
                  <c:v>20170120</c:v>
                </c:pt>
                <c:pt idx="8334">
                  <c:v>20170123</c:v>
                </c:pt>
                <c:pt idx="8335">
                  <c:v>20170124</c:v>
                </c:pt>
                <c:pt idx="8336">
                  <c:v>20170125</c:v>
                </c:pt>
                <c:pt idx="8337">
                  <c:v>20170126</c:v>
                </c:pt>
                <c:pt idx="8338">
                  <c:v>20170127</c:v>
                </c:pt>
                <c:pt idx="8339">
                  <c:v>20170130</c:v>
                </c:pt>
                <c:pt idx="8340">
                  <c:v>20170131</c:v>
                </c:pt>
                <c:pt idx="8341">
                  <c:v>20170201</c:v>
                </c:pt>
                <c:pt idx="8342">
                  <c:v>20170202</c:v>
                </c:pt>
                <c:pt idx="8343">
                  <c:v>20170203</c:v>
                </c:pt>
                <c:pt idx="8344">
                  <c:v>20170206</c:v>
                </c:pt>
                <c:pt idx="8345">
                  <c:v>20170207</c:v>
                </c:pt>
                <c:pt idx="8346">
                  <c:v>20170208</c:v>
                </c:pt>
                <c:pt idx="8347">
                  <c:v>20170209</c:v>
                </c:pt>
                <c:pt idx="8348">
                  <c:v>20170210</c:v>
                </c:pt>
                <c:pt idx="8349">
                  <c:v>20170213</c:v>
                </c:pt>
                <c:pt idx="8350">
                  <c:v>20170214</c:v>
                </c:pt>
                <c:pt idx="8351">
                  <c:v>20170215</c:v>
                </c:pt>
                <c:pt idx="8352">
                  <c:v>20170216</c:v>
                </c:pt>
                <c:pt idx="8353">
                  <c:v>20170217</c:v>
                </c:pt>
                <c:pt idx="8354">
                  <c:v>20170221</c:v>
                </c:pt>
                <c:pt idx="8355">
                  <c:v>20170222</c:v>
                </c:pt>
                <c:pt idx="8356">
                  <c:v>20170223</c:v>
                </c:pt>
                <c:pt idx="8357">
                  <c:v>20170224</c:v>
                </c:pt>
                <c:pt idx="8358">
                  <c:v>20170227</c:v>
                </c:pt>
                <c:pt idx="8359">
                  <c:v>20170228</c:v>
                </c:pt>
                <c:pt idx="8360">
                  <c:v>20170301</c:v>
                </c:pt>
                <c:pt idx="8361">
                  <c:v>20170302</c:v>
                </c:pt>
                <c:pt idx="8362">
                  <c:v>20170303</c:v>
                </c:pt>
                <c:pt idx="8363">
                  <c:v>20170306</c:v>
                </c:pt>
                <c:pt idx="8364">
                  <c:v>20170307</c:v>
                </c:pt>
                <c:pt idx="8365">
                  <c:v>20170308</c:v>
                </c:pt>
                <c:pt idx="8366">
                  <c:v>20170309</c:v>
                </c:pt>
                <c:pt idx="8367">
                  <c:v>20170310</c:v>
                </c:pt>
                <c:pt idx="8368">
                  <c:v>20170313</c:v>
                </c:pt>
                <c:pt idx="8369">
                  <c:v>20170314</c:v>
                </c:pt>
                <c:pt idx="8370">
                  <c:v>20170315</c:v>
                </c:pt>
                <c:pt idx="8371">
                  <c:v>20170316</c:v>
                </c:pt>
                <c:pt idx="8372">
                  <c:v>20170317</c:v>
                </c:pt>
                <c:pt idx="8373">
                  <c:v>20170320</c:v>
                </c:pt>
                <c:pt idx="8374">
                  <c:v>20170321</c:v>
                </c:pt>
                <c:pt idx="8375">
                  <c:v>20170322</c:v>
                </c:pt>
                <c:pt idx="8376">
                  <c:v>20170323</c:v>
                </c:pt>
                <c:pt idx="8377">
                  <c:v>20170324</c:v>
                </c:pt>
                <c:pt idx="8378">
                  <c:v>20170327</c:v>
                </c:pt>
                <c:pt idx="8379">
                  <c:v>20170328</c:v>
                </c:pt>
                <c:pt idx="8380">
                  <c:v>20170329</c:v>
                </c:pt>
                <c:pt idx="8381">
                  <c:v>20170330</c:v>
                </c:pt>
                <c:pt idx="8382">
                  <c:v>20170331</c:v>
                </c:pt>
                <c:pt idx="8383">
                  <c:v>20170403</c:v>
                </c:pt>
                <c:pt idx="8384">
                  <c:v>20170404</c:v>
                </c:pt>
                <c:pt idx="8385">
                  <c:v>20170405</c:v>
                </c:pt>
                <c:pt idx="8386">
                  <c:v>20170406</c:v>
                </c:pt>
                <c:pt idx="8387">
                  <c:v>20170407</c:v>
                </c:pt>
                <c:pt idx="8388">
                  <c:v>20170410</c:v>
                </c:pt>
                <c:pt idx="8389">
                  <c:v>20170411</c:v>
                </c:pt>
                <c:pt idx="8390">
                  <c:v>20170412</c:v>
                </c:pt>
                <c:pt idx="8391">
                  <c:v>20170413</c:v>
                </c:pt>
                <c:pt idx="8392">
                  <c:v>20170417</c:v>
                </c:pt>
                <c:pt idx="8393">
                  <c:v>20170418</c:v>
                </c:pt>
                <c:pt idx="8394">
                  <c:v>20170419</c:v>
                </c:pt>
                <c:pt idx="8395">
                  <c:v>20170420</c:v>
                </c:pt>
                <c:pt idx="8396">
                  <c:v>20170421</c:v>
                </c:pt>
                <c:pt idx="8397">
                  <c:v>20170424</c:v>
                </c:pt>
                <c:pt idx="8398">
                  <c:v>20170425</c:v>
                </c:pt>
                <c:pt idx="8399">
                  <c:v>20170426</c:v>
                </c:pt>
                <c:pt idx="8400">
                  <c:v>20170427</c:v>
                </c:pt>
                <c:pt idx="8401">
                  <c:v>20170428</c:v>
                </c:pt>
                <c:pt idx="8402">
                  <c:v>20170501</c:v>
                </c:pt>
                <c:pt idx="8403">
                  <c:v>20170502</c:v>
                </c:pt>
                <c:pt idx="8404">
                  <c:v>20170503</c:v>
                </c:pt>
                <c:pt idx="8405">
                  <c:v>20170504</c:v>
                </c:pt>
                <c:pt idx="8406">
                  <c:v>20170505</c:v>
                </c:pt>
                <c:pt idx="8407">
                  <c:v>20170508</c:v>
                </c:pt>
                <c:pt idx="8408">
                  <c:v>20170509</c:v>
                </c:pt>
                <c:pt idx="8409">
                  <c:v>20170510</c:v>
                </c:pt>
                <c:pt idx="8410">
                  <c:v>20170511</c:v>
                </c:pt>
                <c:pt idx="8411">
                  <c:v>20170512</c:v>
                </c:pt>
                <c:pt idx="8412">
                  <c:v>20170515</c:v>
                </c:pt>
                <c:pt idx="8413">
                  <c:v>20170516</c:v>
                </c:pt>
                <c:pt idx="8414">
                  <c:v>20170517</c:v>
                </c:pt>
                <c:pt idx="8415">
                  <c:v>20170518</c:v>
                </c:pt>
                <c:pt idx="8416">
                  <c:v>20170519</c:v>
                </c:pt>
                <c:pt idx="8417">
                  <c:v>20170522</c:v>
                </c:pt>
                <c:pt idx="8418">
                  <c:v>20170523</c:v>
                </c:pt>
                <c:pt idx="8419">
                  <c:v>20170524</c:v>
                </c:pt>
                <c:pt idx="8420">
                  <c:v>20170525</c:v>
                </c:pt>
                <c:pt idx="8421">
                  <c:v>20170526</c:v>
                </c:pt>
                <c:pt idx="8422">
                  <c:v>20170530</c:v>
                </c:pt>
                <c:pt idx="8423">
                  <c:v>20170531</c:v>
                </c:pt>
                <c:pt idx="8424">
                  <c:v>20170601</c:v>
                </c:pt>
                <c:pt idx="8425">
                  <c:v>20170602</c:v>
                </c:pt>
                <c:pt idx="8426">
                  <c:v>20170605</c:v>
                </c:pt>
                <c:pt idx="8427">
                  <c:v>20170606</c:v>
                </c:pt>
                <c:pt idx="8428">
                  <c:v>20170607</c:v>
                </c:pt>
                <c:pt idx="8429">
                  <c:v>20170608</c:v>
                </c:pt>
                <c:pt idx="8430">
                  <c:v>20170609</c:v>
                </c:pt>
                <c:pt idx="8431">
                  <c:v>20170612</c:v>
                </c:pt>
                <c:pt idx="8432">
                  <c:v>20170613</c:v>
                </c:pt>
                <c:pt idx="8433">
                  <c:v>20170614</c:v>
                </c:pt>
                <c:pt idx="8434">
                  <c:v>20170615</c:v>
                </c:pt>
                <c:pt idx="8435">
                  <c:v>20170616</c:v>
                </c:pt>
                <c:pt idx="8436">
                  <c:v>20170619</c:v>
                </c:pt>
                <c:pt idx="8437">
                  <c:v>20170620</c:v>
                </c:pt>
                <c:pt idx="8438">
                  <c:v>20170621</c:v>
                </c:pt>
                <c:pt idx="8439">
                  <c:v>20170622</c:v>
                </c:pt>
                <c:pt idx="8440">
                  <c:v>20170623</c:v>
                </c:pt>
                <c:pt idx="8441">
                  <c:v>20170626</c:v>
                </c:pt>
                <c:pt idx="8442">
                  <c:v>20170627</c:v>
                </c:pt>
                <c:pt idx="8443">
                  <c:v>20170628</c:v>
                </c:pt>
                <c:pt idx="8444">
                  <c:v>20170629</c:v>
                </c:pt>
                <c:pt idx="8445">
                  <c:v>20170630</c:v>
                </c:pt>
                <c:pt idx="8446">
                  <c:v>20170703</c:v>
                </c:pt>
                <c:pt idx="8447">
                  <c:v>20170705</c:v>
                </c:pt>
                <c:pt idx="8448">
                  <c:v>20170706</c:v>
                </c:pt>
                <c:pt idx="8449">
                  <c:v>20170707</c:v>
                </c:pt>
                <c:pt idx="8450">
                  <c:v>20170710</c:v>
                </c:pt>
                <c:pt idx="8451">
                  <c:v>20170711</c:v>
                </c:pt>
                <c:pt idx="8452">
                  <c:v>20170712</c:v>
                </c:pt>
                <c:pt idx="8453">
                  <c:v>20170713</c:v>
                </c:pt>
                <c:pt idx="8454">
                  <c:v>20170714</c:v>
                </c:pt>
                <c:pt idx="8455">
                  <c:v>20170717</c:v>
                </c:pt>
                <c:pt idx="8456">
                  <c:v>20170718</c:v>
                </c:pt>
                <c:pt idx="8457">
                  <c:v>20170719</c:v>
                </c:pt>
                <c:pt idx="8458">
                  <c:v>20170720</c:v>
                </c:pt>
                <c:pt idx="8459">
                  <c:v>20170721</c:v>
                </c:pt>
                <c:pt idx="8460">
                  <c:v>20170724</c:v>
                </c:pt>
                <c:pt idx="8461">
                  <c:v>20170725</c:v>
                </c:pt>
                <c:pt idx="8462">
                  <c:v>20170726</c:v>
                </c:pt>
                <c:pt idx="8463">
                  <c:v>20170727</c:v>
                </c:pt>
                <c:pt idx="8464">
                  <c:v>20170728</c:v>
                </c:pt>
                <c:pt idx="8465">
                  <c:v>20170731</c:v>
                </c:pt>
                <c:pt idx="8466">
                  <c:v>20170801</c:v>
                </c:pt>
                <c:pt idx="8467">
                  <c:v>20170802</c:v>
                </c:pt>
                <c:pt idx="8468">
                  <c:v>20170803</c:v>
                </c:pt>
                <c:pt idx="8469">
                  <c:v>20170804</c:v>
                </c:pt>
                <c:pt idx="8470">
                  <c:v>20170807</c:v>
                </c:pt>
                <c:pt idx="8471">
                  <c:v>20170808</c:v>
                </c:pt>
                <c:pt idx="8472">
                  <c:v>20170809</c:v>
                </c:pt>
                <c:pt idx="8473">
                  <c:v>20170810</c:v>
                </c:pt>
                <c:pt idx="8474">
                  <c:v>20170811</c:v>
                </c:pt>
                <c:pt idx="8475">
                  <c:v>20170814</c:v>
                </c:pt>
                <c:pt idx="8476">
                  <c:v>20170815</c:v>
                </c:pt>
                <c:pt idx="8477">
                  <c:v>20170816</c:v>
                </c:pt>
                <c:pt idx="8478">
                  <c:v>20170817</c:v>
                </c:pt>
                <c:pt idx="8479">
                  <c:v>20170818</c:v>
                </c:pt>
                <c:pt idx="8480">
                  <c:v>20170821</c:v>
                </c:pt>
                <c:pt idx="8481">
                  <c:v>20170822</c:v>
                </c:pt>
                <c:pt idx="8482">
                  <c:v>20170823</c:v>
                </c:pt>
                <c:pt idx="8483">
                  <c:v>20170824</c:v>
                </c:pt>
                <c:pt idx="8484">
                  <c:v>20170825</c:v>
                </c:pt>
                <c:pt idx="8485">
                  <c:v>20170828</c:v>
                </c:pt>
                <c:pt idx="8486">
                  <c:v>20170829</c:v>
                </c:pt>
                <c:pt idx="8487">
                  <c:v>20170830</c:v>
                </c:pt>
                <c:pt idx="8488">
                  <c:v>20170831</c:v>
                </c:pt>
                <c:pt idx="8489">
                  <c:v>20170901</c:v>
                </c:pt>
                <c:pt idx="8490">
                  <c:v>20170905</c:v>
                </c:pt>
                <c:pt idx="8491">
                  <c:v>20170906</c:v>
                </c:pt>
                <c:pt idx="8492">
                  <c:v>20170907</c:v>
                </c:pt>
                <c:pt idx="8493">
                  <c:v>20170908</c:v>
                </c:pt>
                <c:pt idx="8494">
                  <c:v>20170911</c:v>
                </c:pt>
                <c:pt idx="8495">
                  <c:v>20170912</c:v>
                </c:pt>
                <c:pt idx="8496">
                  <c:v>20170913</c:v>
                </c:pt>
                <c:pt idx="8497">
                  <c:v>20170914</c:v>
                </c:pt>
                <c:pt idx="8498">
                  <c:v>20170915</c:v>
                </c:pt>
                <c:pt idx="8499">
                  <c:v>20170918</c:v>
                </c:pt>
                <c:pt idx="8500">
                  <c:v>20170919</c:v>
                </c:pt>
                <c:pt idx="8501">
                  <c:v>20170920</c:v>
                </c:pt>
                <c:pt idx="8502">
                  <c:v>20170921</c:v>
                </c:pt>
                <c:pt idx="8503">
                  <c:v>20170922</c:v>
                </c:pt>
                <c:pt idx="8504">
                  <c:v>20170925</c:v>
                </c:pt>
                <c:pt idx="8505">
                  <c:v>20170926</c:v>
                </c:pt>
                <c:pt idx="8506">
                  <c:v>20170927</c:v>
                </c:pt>
                <c:pt idx="8507">
                  <c:v>20170928</c:v>
                </c:pt>
                <c:pt idx="8508">
                  <c:v>20170929</c:v>
                </c:pt>
                <c:pt idx="8509">
                  <c:v>20171002</c:v>
                </c:pt>
                <c:pt idx="8510">
                  <c:v>20171003</c:v>
                </c:pt>
                <c:pt idx="8511">
                  <c:v>20171004</c:v>
                </c:pt>
                <c:pt idx="8512">
                  <c:v>20171005</c:v>
                </c:pt>
                <c:pt idx="8513">
                  <c:v>20171006</c:v>
                </c:pt>
                <c:pt idx="8514">
                  <c:v>20171009</c:v>
                </c:pt>
                <c:pt idx="8515">
                  <c:v>20171010</c:v>
                </c:pt>
                <c:pt idx="8516">
                  <c:v>20171011</c:v>
                </c:pt>
                <c:pt idx="8517">
                  <c:v>20171012</c:v>
                </c:pt>
                <c:pt idx="8518">
                  <c:v>20171013</c:v>
                </c:pt>
                <c:pt idx="8519">
                  <c:v>20171016</c:v>
                </c:pt>
                <c:pt idx="8520">
                  <c:v>20171017</c:v>
                </c:pt>
                <c:pt idx="8521">
                  <c:v>20171018</c:v>
                </c:pt>
                <c:pt idx="8522">
                  <c:v>20171019</c:v>
                </c:pt>
                <c:pt idx="8523">
                  <c:v>20171020</c:v>
                </c:pt>
                <c:pt idx="8524">
                  <c:v>20171023</c:v>
                </c:pt>
                <c:pt idx="8525">
                  <c:v>20171024</c:v>
                </c:pt>
                <c:pt idx="8526">
                  <c:v>20171025</c:v>
                </c:pt>
                <c:pt idx="8527">
                  <c:v>20171026</c:v>
                </c:pt>
                <c:pt idx="8528">
                  <c:v>20171027</c:v>
                </c:pt>
                <c:pt idx="8529">
                  <c:v>20171030</c:v>
                </c:pt>
                <c:pt idx="8530">
                  <c:v>20171031</c:v>
                </c:pt>
                <c:pt idx="8531">
                  <c:v>20171101</c:v>
                </c:pt>
                <c:pt idx="8532">
                  <c:v>20171102</c:v>
                </c:pt>
                <c:pt idx="8533">
                  <c:v>20171103</c:v>
                </c:pt>
                <c:pt idx="8534">
                  <c:v>20171106</c:v>
                </c:pt>
                <c:pt idx="8535">
                  <c:v>20171107</c:v>
                </c:pt>
                <c:pt idx="8536">
                  <c:v>20171108</c:v>
                </c:pt>
                <c:pt idx="8537">
                  <c:v>20171109</c:v>
                </c:pt>
                <c:pt idx="8538">
                  <c:v>20171110</c:v>
                </c:pt>
                <c:pt idx="8539">
                  <c:v>20171113</c:v>
                </c:pt>
                <c:pt idx="8540">
                  <c:v>20171114</c:v>
                </c:pt>
                <c:pt idx="8541">
                  <c:v>20171115</c:v>
                </c:pt>
                <c:pt idx="8542">
                  <c:v>20171116</c:v>
                </c:pt>
                <c:pt idx="8543">
                  <c:v>20171117</c:v>
                </c:pt>
                <c:pt idx="8544">
                  <c:v>20171120</c:v>
                </c:pt>
                <c:pt idx="8545">
                  <c:v>20171121</c:v>
                </c:pt>
                <c:pt idx="8546">
                  <c:v>20171122</c:v>
                </c:pt>
                <c:pt idx="8547">
                  <c:v>20171124</c:v>
                </c:pt>
                <c:pt idx="8548">
                  <c:v>20171127</c:v>
                </c:pt>
                <c:pt idx="8549">
                  <c:v>20171128</c:v>
                </c:pt>
                <c:pt idx="8550">
                  <c:v>20171129</c:v>
                </c:pt>
                <c:pt idx="8551">
                  <c:v>20171130</c:v>
                </c:pt>
                <c:pt idx="8552">
                  <c:v>20171201</c:v>
                </c:pt>
                <c:pt idx="8553">
                  <c:v>20171204</c:v>
                </c:pt>
                <c:pt idx="8554">
                  <c:v>20171205</c:v>
                </c:pt>
                <c:pt idx="8555">
                  <c:v>20171206</c:v>
                </c:pt>
                <c:pt idx="8556">
                  <c:v>20171207</c:v>
                </c:pt>
                <c:pt idx="8557">
                  <c:v>20171208</c:v>
                </c:pt>
                <c:pt idx="8558">
                  <c:v>20171211</c:v>
                </c:pt>
                <c:pt idx="8559">
                  <c:v>20171212</c:v>
                </c:pt>
                <c:pt idx="8560">
                  <c:v>20171213</c:v>
                </c:pt>
                <c:pt idx="8561">
                  <c:v>20171214</c:v>
                </c:pt>
                <c:pt idx="8562">
                  <c:v>20171215</c:v>
                </c:pt>
                <c:pt idx="8563">
                  <c:v>20171218</c:v>
                </c:pt>
                <c:pt idx="8564">
                  <c:v>20171219</c:v>
                </c:pt>
                <c:pt idx="8565">
                  <c:v>20171220</c:v>
                </c:pt>
                <c:pt idx="8566">
                  <c:v>20171221</c:v>
                </c:pt>
                <c:pt idx="8567">
                  <c:v>20171222</c:v>
                </c:pt>
                <c:pt idx="8568">
                  <c:v>20171226</c:v>
                </c:pt>
                <c:pt idx="8569">
                  <c:v>20171227</c:v>
                </c:pt>
                <c:pt idx="8570">
                  <c:v>20171228</c:v>
                </c:pt>
                <c:pt idx="8571">
                  <c:v>20171229</c:v>
                </c:pt>
                <c:pt idx="8572">
                  <c:v>20180102</c:v>
                </c:pt>
                <c:pt idx="8573">
                  <c:v>20180103</c:v>
                </c:pt>
                <c:pt idx="8574">
                  <c:v>20180104</c:v>
                </c:pt>
                <c:pt idx="8575">
                  <c:v>20180105</c:v>
                </c:pt>
                <c:pt idx="8576">
                  <c:v>20180108</c:v>
                </c:pt>
                <c:pt idx="8577">
                  <c:v>20180109</c:v>
                </c:pt>
                <c:pt idx="8578">
                  <c:v>20180110</c:v>
                </c:pt>
                <c:pt idx="8579">
                  <c:v>20180111</c:v>
                </c:pt>
                <c:pt idx="8580">
                  <c:v>20180112</c:v>
                </c:pt>
                <c:pt idx="8581">
                  <c:v>20180116</c:v>
                </c:pt>
                <c:pt idx="8582">
                  <c:v>20180117</c:v>
                </c:pt>
                <c:pt idx="8583">
                  <c:v>20180118</c:v>
                </c:pt>
                <c:pt idx="8584">
                  <c:v>20180119</c:v>
                </c:pt>
                <c:pt idx="8585">
                  <c:v>20180122</c:v>
                </c:pt>
                <c:pt idx="8586">
                  <c:v>20180123</c:v>
                </c:pt>
                <c:pt idx="8587">
                  <c:v>20180124</c:v>
                </c:pt>
                <c:pt idx="8588">
                  <c:v>20180125</c:v>
                </c:pt>
                <c:pt idx="8589">
                  <c:v>20180126</c:v>
                </c:pt>
                <c:pt idx="8590">
                  <c:v>20180129</c:v>
                </c:pt>
                <c:pt idx="8591">
                  <c:v>20180130</c:v>
                </c:pt>
                <c:pt idx="8592">
                  <c:v>20180131</c:v>
                </c:pt>
                <c:pt idx="8593">
                  <c:v>20180201</c:v>
                </c:pt>
                <c:pt idx="8594">
                  <c:v>20180202</c:v>
                </c:pt>
                <c:pt idx="8595">
                  <c:v>20180205</c:v>
                </c:pt>
                <c:pt idx="8596">
                  <c:v>20180206</c:v>
                </c:pt>
                <c:pt idx="8597">
                  <c:v>20180207</c:v>
                </c:pt>
                <c:pt idx="8598">
                  <c:v>20180208</c:v>
                </c:pt>
                <c:pt idx="8599">
                  <c:v>20180209</c:v>
                </c:pt>
                <c:pt idx="8600">
                  <c:v>20180212</c:v>
                </c:pt>
                <c:pt idx="8601">
                  <c:v>20180213</c:v>
                </c:pt>
                <c:pt idx="8602">
                  <c:v>20180214</c:v>
                </c:pt>
                <c:pt idx="8603">
                  <c:v>20180215</c:v>
                </c:pt>
                <c:pt idx="8604">
                  <c:v>20180216</c:v>
                </c:pt>
                <c:pt idx="8605">
                  <c:v>20180220</c:v>
                </c:pt>
                <c:pt idx="8606">
                  <c:v>20180221</c:v>
                </c:pt>
                <c:pt idx="8607">
                  <c:v>20180222</c:v>
                </c:pt>
                <c:pt idx="8608">
                  <c:v>20180223</c:v>
                </c:pt>
                <c:pt idx="8609">
                  <c:v>20180226</c:v>
                </c:pt>
                <c:pt idx="8610">
                  <c:v>20180227</c:v>
                </c:pt>
                <c:pt idx="8611">
                  <c:v>20180228</c:v>
                </c:pt>
                <c:pt idx="8612">
                  <c:v>20180301</c:v>
                </c:pt>
                <c:pt idx="8613">
                  <c:v>20180302</c:v>
                </c:pt>
                <c:pt idx="8614">
                  <c:v>20180305</c:v>
                </c:pt>
                <c:pt idx="8615">
                  <c:v>20180306</c:v>
                </c:pt>
                <c:pt idx="8616">
                  <c:v>20180307</c:v>
                </c:pt>
                <c:pt idx="8617">
                  <c:v>20180308</c:v>
                </c:pt>
                <c:pt idx="8618">
                  <c:v>20180309</c:v>
                </c:pt>
                <c:pt idx="8619">
                  <c:v>20180312</c:v>
                </c:pt>
                <c:pt idx="8620">
                  <c:v>20180313</c:v>
                </c:pt>
                <c:pt idx="8621">
                  <c:v>20180314</c:v>
                </c:pt>
                <c:pt idx="8622">
                  <c:v>20180315</c:v>
                </c:pt>
                <c:pt idx="8623">
                  <c:v>20180316</c:v>
                </c:pt>
                <c:pt idx="8624">
                  <c:v>20180319</c:v>
                </c:pt>
                <c:pt idx="8625">
                  <c:v>20180320</c:v>
                </c:pt>
                <c:pt idx="8626">
                  <c:v>20180321</c:v>
                </c:pt>
                <c:pt idx="8627">
                  <c:v>20180322</c:v>
                </c:pt>
                <c:pt idx="8628">
                  <c:v>20180323</c:v>
                </c:pt>
                <c:pt idx="8629">
                  <c:v>20180326</c:v>
                </c:pt>
                <c:pt idx="8630">
                  <c:v>20180327</c:v>
                </c:pt>
                <c:pt idx="8631">
                  <c:v>20180328</c:v>
                </c:pt>
              </c:numCache>
            </c:numRef>
          </c:cat>
          <c:val>
            <c:numRef>
              <c:f>'[#LN00533.xls]#LN00533'!$F$2:$F$8633</c:f>
              <c:numCache>
                <c:formatCode>General</c:formatCode>
                <c:ptCount val="8632"/>
                <c:pt idx="0">
                  <c:v>1</c:v>
                </c:pt>
                <c:pt idx="1">
                  <c:v>1.0878000000000001</c:v>
                </c:pt>
                <c:pt idx="2">
                  <c:v>1.10243091</c:v>
                </c:pt>
                <c:pt idx="3">
                  <c:v>1.082917882893</c:v>
                </c:pt>
                <c:pt idx="4">
                  <c:v>1.0243861713226332</c:v>
                </c:pt>
                <c:pt idx="5">
                  <c:v>1.0780435189765127</c:v>
                </c:pt>
                <c:pt idx="6">
                  <c:v>1.092672569529024</c:v>
                </c:pt>
                <c:pt idx="7">
                  <c:v>1.0877992498689246</c:v>
                </c:pt>
                <c:pt idx="8">
                  <c:v>1.0634107906868633</c:v>
                </c:pt>
                <c:pt idx="9">
                  <c:v>1.0878054342252199</c:v>
                </c:pt>
                <c:pt idx="10">
                  <c:v>1.1170782784602207</c:v>
                </c:pt>
                <c:pt idx="11">
                  <c:v>1.1219599105370919</c:v>
                </c:pt>
                <c:pt idx="12">
                  <c:v>1.1317209617587645</c:v>
                </c:pt>
                <c:pt idx="13">
                  <c:v>1.1170878097232237</c:v>
                </c:pt>
                <c:pt idx="14">
                  <c:v>1.1268399863021075</c:v>
                </c:pt>
                <c:pt idx="15">
                  <c:v>1.0634214318730248</c:v>
                </c:pt>
                <c:pt idx="16">
                  <c:v>1.0536698573427492</c:v>
                </c:pt>
                <c:pt idx="17">
                  <c:v>1.0780623145402339</c:v>
                </c:pt>
                <c:pt idx="18">
                  <c:v>1.0195235308606991</c:v>
                </c:pt>
                <c:pt idx="19">
                  <c:v>0.96586600743150064</c:v>
                </c:pt>
                <c:pt idx="20">
                  <c:v>0.96586600743150064</c:v>
                </c:pt>
                <c:pt idx="21">
                  <c:v>0.96098838409397158</c:v>
                </c:pt>
                <c:pt idx="22">
                  <c:v>0.97074241619252555</c:v>
                </c:pt>
                <c:pt idx="23">
                  <c:v>0.95610362055634224</c:v>
                </c:pt>
                <c:pt idx="24">
                  <c:v>0.9073232138355577</c:v>
                </c:pt>
                <c:pt idx="25">
                  <c:v>0.94146578637218981</c:v>
                </c:pt>
                <c:pt idx="26">
                  <c:v>0.90731882230047045</c:v>
                </c:pt>
                <c:pt idx="27">
                  <c:v>0.92195387490417702</c:v>
                </c:pt>
                <c:pt idx="28">
                  <c:v>0.95122591043238458</c:v>
                </c:pt>
                <c:pt idx="29">
                  <c:v>0.94634612151186648</c:v>
                </c:pt>
                <c:pt idx="30">
                  <c:v>1.0000039466015893</c:v>
                </c:pt>
                <c:pt idx="31">
                  <c:v>0.98049386960339224</c:v>
                </c:pt>
                <c:pt idx="32">
                  <c:v>0.99024978360594595</c:v>
                </c:pt>
                <c:pt idx="33">
                  <c:v>0.97561389180425007</c:v>
                </c:pt>
                <c:pt idx="34">
                  <c:v>1.0195165169354412</c:v>
                </c:pt>
                <c:pt idx="35">
                  <c:v>1.0683003822708019</c:v>
                </c:pt>
                <c:pt idx="36">
                  <c:v>1.0487932172905372</c:v>
                </c:pt>
                <c:pt idx="37">
                  <c:v>1.0585469942113392</c:v>
                </c:pt>
                <c:pt idx="38">
                  <c:v>1.0536670925680249</c:v>
                </c:pt>
                <c:pt idx="39">
                  <c:v>0.99512534890494542</c:v>
                </c:pt>
                <c:pt idx="40">
                  <c:v>1.0243919854162398</c:v>
                </c:pt>
                <c:pt idx="41">
                  <c:v>1.0536588644395817</c:v>
                </c:pt>
                <c:pt idx="42">
                  <c:v>1.0634157455242923</c:v>
                </c:pt>
                <c:pt idx="43">
                  <c:v>1.0439020665939216</c:v>
                </c:pt>
                <c:pt idx="44">
                  <c:v>1.0048810073446408</c:v>
                </c:pt>
                <c:pt idx="45">
                  <c:v>1.0341531910885904</c:v>
                </c:pt>
                <c:pt idx="46">
                  <c:v>1.048786458742494</c:v>
                </c:pt>
                <c:pt idx="47">
                  <c:v>1.0292790306098836</c:v>
                </c:pt>
                <c:pt idx="48">
                  <c:v>1.0682989986603044</c:v>
                </c:pt>
                <c:pt idx="49">
                  <c:v>1.0536633023786581</c:v>
                </c:pt>
                <c:pt idx="50">
                  <c:v>1.0390279191086187</c:v>
                </c:pt>
                <c:pt idx="51">
                  <c:v>1.0439009600492382</c:v>
                </c:pt>
                <c:pt idx="52">
                  <c:v>1.0390259425658082</c:v>
                </c:pt>
                <c:pt idx="53">
                  <c:v>1.0243964572944817</c:v>
                </c:pt>
                <c:pt idx="54">
                  <c:v>1.0146442030210383</c:v>
                </c:pt>
                <c:pt idx="55">
                  <c:v>1.0146442030210383</c:v>
                </c:pt>
                <c:pt idx="56">
                  <c:v>0.99513259499694373</c:v>
                </c:pt>
                <c:pt idx="57">
                  <c:v>0.99513259499694373</c:v>
                </c:pt>
                <c:pt idx="58">
                  <c:v>1.0048848944279138</c:v>
                </c:pt>
                <c:pt idx="59">
                  <c:v>0.9756125974532287</c:v>
                </c:pt>
                <c:pt idx="60">
                  <c:v>0.99512484940229329</c:v>
                </c:pt>
                <c:pt idx="61">
                  <c:v>0.99024873764022203</c:v>
                </c:pt>
                <c:pt idx="62">
                  <c:v>0.96585891123214329</c:v>
                </c:pt>
                <c:pt idx="63">
                  <c:v>0.97073649873386558</c:v>
                </c:pt>
                <c:pt idx="64">
                  <c:v>0.97561930332249702</c:v>
                </c:pt>
                <c:pt idx="65">
                  <c:v>0.95610691725604702</c:v>
                </c:pt>
                <c:pt idx="66">
                  <c:v>0.9414689203528569</c:v>
                </c:pt>
                <c:pt idx="67">
                  <c:v>0.91707546062651435</c:v>
                </c:pt>
                <c:pt idx="68">
                  <c:v>0.91707546062651435</c:v>
                </c:pt>
                <c:pt idx="69">
                  <c:v>0.96585470437723875</c:v>
                </c:pt>
                <c:pt idx="70">
                  <c:v>0.95609957186302863</c:v>
                </c:pt>
                <c:pt idx="71">
                  <c:v>1.0048797720194804</c:v>
                </c:pt>
                <c:pt idx="72">
                  <c:v>1.0048797720194804</c:v>
                </c:pt>
                <c:pt idx="73">
                  <c:v>1.0243945371920988</c:v>
                </c:pt>
                <c:pt idx="74">
                  <c:v>1.0731762050531866</c:v>
                </c:pt>
                <c:pt idx="75">
                  <c:v>1.0926865484610535</c:v>
                </c:pt>
                <c:pt idx="76">
                  <c:v>1.1024442393388107</c:v>
                </c:pt>
                <c:pt idx="77">
                  <c:v>1.1073170428766883</c:v>
                </c:pt>
                <c:pt idx="78">
                  <c:v>1.0878061165812012</c:v>
                </c:pt>
                <c:pt idx="79">
                  <c:v>1.0780484957154677</c:v>
                </c:pt>
                <c:pt idx="80">
                  <c:v>1.1609719860059016</c:v>
                </c:pt>
                <c:pt idx="81">
                  <c:v>1.175611842749436</c:v>
                </c:pt>
                <c:pt idx="82">
                  <c:v>1.2243879781051101</c:v>
                </c:pt>
                <c:pt idx="83">
                  <c:v>1.2975574036766715</c:v>
                </c:pt>
                <c:pt idx="84">
                  <c:v>1.287799772001023</c:v>
                </c:pt>
                <c:pt idx="85">
                  <c:v>1.2341371555017404</c:v>
                </c:pt>
                <c:pt idx="86">
                  <c:v>1.1756020302162928</c:v>
                </c:pt>
                <c:pt idx="87">
                  <c:v>1.2146320176194736</c:v>
                </c:pt>
                <c:pt idx="88">
                  <c:v>1.2829186296500403</c:v>
                </c:pt>
                <c:pt idx="89">
                  <c:v>1.2926688112353808</c:v>
                </c:pt>
                <c:pt idx="90">
                  <c:v>1.2926688112353808</c:v>
                </c:pt>
                <c:pt idx="91">
                  <c:v>1.2585165012425421</c:v>
                </c:pt>
                <c:pt idx="92">
                  <c:v>1.2341264514484618</c:v>
                </c:pt>
                <c:pt idx="93">
                  <c:v>1.2438883916794192</c:v>
                </c:pt>
                <c:pt idx="94">
                  <c:v>1.1902270464623692</c:v>
                </c:pt>
                <c:pt idx="95">
                  <c:v>1.1365716112078457</c:v>
                </c:pt>
                <c:pt idx="96">
                  <c:v>1.1609624379843662</c:v>
                </c:pt>
                <c:pt idx="97">
                  <c:v>1.2438899849295892</c:v>
                </c:pt>
                <c:pt idx="98">
                  <c:v>1.2048691561023481</c:v>
                </c:pt>
                <c:pt idx="99">
                  <c:v>1.1804826043828365</c:v>
                </c:pt>
                <c:pt idx="100">
                  <c:v>1.146331242638041</c:v>
                </c:pt>
                <c:pt idx="101">
                  <c:v>1.151214613731679</c:v>
                </c:pt>
                <c:pt idx="102">
                  <c:v>1.1463334637694567</c:v>
                </c:pt>
                <c:pt idx="103">
                  <c:v>1.1316947854371207</c:v>
                </c:pt>
                <c:pt idx="104">
                  <c:v>1.1463275990128228</c:v>
                </c:pt>
                <c:pt idx="105">
                  <c:v>1.1853485904832193</c:v>
                </c:pt>
                <c:pt idx="106">
                  <c:v>1.1560823337841886</c:v>
                </c:pt>
                <c:pt idx="107">
                  <c:v>1.0877925503275565</c:v>
                </c:pt>
                <c:pt idx="108">
                  <c:v>1.1316958576587766</c:v>
                </c:pt>
                <c:pt idx="109">
                  <c:v>1.1219406393657581</c:v>
                </c:pt>
                <c:pt idx="110">
                  <c:v>1.1170601975845171</c:v>
                </c:pt>
                <c:pt idx="111">
                  <c:v>1.1170601975845171</c:v>
                </c:pt>
                <c:pt idx="112">
                  <c:v>1.1365752392363186</c:v>
                </c:pt>
                <c:pt idx="113">
                  <c:v>1.16096614387033</c:v>
                </c:pt>
                <c:pt idx="114">
                  <c:v>1.1268221295791037</c:v>
                </c:pt>
                <c:pt idx="115">
                  <c:v>1.1317012694001811</c:v>
                </c:pt>
                <c:pt idx="116">
                  <c:v>1.1560894317557551</c:v>
                </c:pt>
                <c:pt idx="117">
                  <c:v>1.1463320369517365</c:v>
                </c:pt>
                <c:pt idx="118">
                  <c:v>1.1804812683325288</c:v>
                </c:pt>
                <c:pt idx="119">
                  <c:v>1.1317037823250287</c:v>
                </c:pt>
                <c:pt idx="120">
                  <c:v>1.1170708524195661</c:v>
                </c:pt>
                <c:pt idx="121">
                  <c:v>1.0634179393778542</c:v>
                </c:pt>
                <c:pt idx="122">
                  <c:v>1.014638958498592</c:v>
                </c:pt>
                <c:pt idx="123">
                  <c:v>0.98536662454590751</c:v>
                </c:pt>
                <c:pt idx="124">
                  <c:v>1.0292647076694277</c:v>
                </c:pt>
                <c:pt idx="125">
                  <c:v>1.0341434223837807</c:v>
                </c:pt>
                <c:pt idx="126">
                  <c:v>0.99999600657666821</c:v>
                </c:pt>
                <c:pt idx="127">
                  <c:v>0.98536606500045154</c:v>
                </c:pt>
                <c:pt idx="128">
                  <c:v>0.96585581691344258</c:v>
                </c:pt>
                <c:pt idx="129">
                  <c:v>0.98048853253968127</c:v>
                </c:pt>
                <c:pt idx="130">
                  <c:v>1.0243948090268082</c:v>
                </c:pt>
                <c:pt idx="131">
                  <c:v>1.0487856494297367</c:v>
                </c:pt>
                <c:pt idx="132">
                  <c:v>1.0341550896201919</c:v>
                </c:pt>
                <c:pt idx="133">
                  <c:v>1.0390363016431992</c:v>
                </c:pt>
                <c:pt idx="134">
                  <c:v>1.0292797507707696</c:v>
                </c:pt>
                <c:pt idx="135">
                  <c:v>1.0048858206775022</c:v>
                </c:pt>
                <c:pt idx="136">
                  <c:v>1.0048858206775022</c:v>
                </c:pt>
                <c:pt idx="137">
                  <c:v>0.99025468312843778</c:v>
                </c:pt>
                <c:pt idx="138">
                  <c:v>0.99025468312843778</c:v>
                </c:pt>
                <c:pt idx="139">
                  <c:v>0.99025468312843778</c:v>
                </c:pt>
                <c:pt idx="140">
                  <c:v>0.98050067449962264</c:v>
                </c:pt>
                <c:pt idx="141">
                  <c:v>1.0390365647672501</c:v>
                </c:pt>
                <c:pt idx="142">
                  <c:v>1.0439096462560087</c:v>
                </c:pt>
                <c:pt idx="143">
                  <c:v>1.0634203175445336</c:v>
                </c:pt>
                <c:pt idx="144">
                  <c:v>1.0585392182870041</c:v>
                </c:pt>
                <c:pt idx="145">
                  <c:v>0.9951221337194297</c:v>
                </c:pt>
                <c:pt idx="146">
                  <c:v>0.9951221337194297</c:v>
                </c:pt>
                <c:pt idx="147">
                  <c:v>0.97560778867719167</c:v>
                </c:pt>
                <c:pt idx="148">
                  <c:v>0.94146151607348993</c:v>
                </c:pt>
                <c:pt idx="149">
                  <c:v>1.068276382288589</c:v>
                </c:pt>
                <c:pt idx="150">
                  <c:v>1.1414426317115345</c:v>
                </c:pt>
                <c:pt idx="151">
                  <c:v>1.1560759262500764</c:v>
                </c:pt>
                <c:pt idx="152">
                  <c:v>1.112179723330361</c:v>
                </c:pt>
                <c:pt idx="153">
                  <c:v>1.1609599259956307</c:v>
                </c:pt>
                <c:pt idx="154">
                  <c:v>1.1121763899052943</c:v>
                </c:pt>
                <c:pt idx="155">
                  <c:v>1.17071023330601</c:v>
                </c:pt>
                <c:pt idx="156">
                  <c:v>1.1268085995570347</c:v>
                </c:pt>
                <c:pt idx="157">
                  <c:v>1.0877872177543746</c:v>
                </c:pt>
                <c:pt idx="158">
                  <c:v>1.0975446690976312</c:v>
                </c:pt>
                <c:pt idx="159">
                  <c:v>1.0731572265502818</c:v>
                </c:pt>
                <c:pt idx="160">
                  <c:v>1.068274361169478</c:v>
                </c:pt>
                <c:pt idx="161">
                  <c:v>1.1121804374135436</c:v>
                </c:pt>
                <c:pt idx="162">
                  <c:v>1.09267279254131</c:v>
                </c:pt>
                <c:pt idx="163">
                  <c:v>1.0975461131960442</c:v>
                </c:pt>
                <c:pt idx="164">
                  <c:v>1.0975461131960442</c:v>
                </c:pt>
                <c:pt idx="165">
                  <c:v>1.0877889282497315</c:v>
                </c:pt>
                <c:pt idx="166">
                  <c:v>1.1024196893346903</c:v>
                </c:pt>
                <c:pt idx="167">
                  <c:v>1.0731504465828543</c:v>
                </c:pt>
                <c:pt idx="168">
                  <c:v>1.053640571463978</c:v>
                </c:pt>
                <c:pt idx="169">
                  <c:v>1.0341271480804652</c:v>
                </c:pt>
                <c:pt idx="170">
                  <c:v>1.0243753290740665</c:v>
                </c:pt>
                <c:pt idx="171">
                  <c:v>1.0243753290740665</c:v>
                </c:pt>
                <c:pt idx="172">
                  <c:v>1.0341273822068515</c:v>
                </c:pt>
                <c:pt idx="173">
                  <c:v>1.0341273822068515</c:v>
                </c:pt>
                <c:pt idx="174">
                  <c:v>1.0292463009628352</c:v>
                </c:pt>
                <c:pt idx="175">
                  <c:v>1.0487608108290907</c:v>
                </c:pt>
                <c:pt idx="176">
                  <c:v>1.0194898965988508</c:v>
                </c:pt>
                <c:pt idx="177">
                  <c:v>1.0731456498568483</c:v>
                </c:pt>
                <c:pt idx="178">
                  <c:v>1.0877833565208959</c:v>
                </c:pt>
                <c:pt idx="179">
                  <c:v>1.1170556066448731</c:v>
                </c:pt>
                <c:pt idx="180">
                  <c:v>1.0780368543047676</c:v>
                </c:pt>
                <c:pt idx="181">
                  <c:v>1.0536516606603938</c:v>
                </c:pt>
                <c:pt idx="182">
                  <c:v>1.0585300678492513</c:v>
                </c:pt>
                <c:pt idx="183">
                  <c:v>1.0487704206236812</c:v>
                </c:pt>
                <c:pt idx="184">
                  <c:v>1.0390168557118811</c:v>
                </c:pt>
                <c:pt idx="185">
                  <c:v>1.0195041191616119</c:v>
                </c:pt>
                <c:pt idx="186">
                  <c:v>1.0048742350516429</c:v>
                </c:pt>
                <c:pt idx="187">
                  <c:v>1.0048742350516429</c:v>
                </c:pt>
                <c:pt idx="188">
                  <c:v>0.98048593736693945</c:v>
                </c:pt>
                <c:pt idx="189">
                  <c:v>0.95609144724524997</c:v>
                </c:pt>
                <c:pt idx="190">
                  <c:v>0.96584358000715154</c:v>
                </c:pt>
                <c:pt idx="191">
                  <c:v>0.98047611024425985</c:v>
                </c:pt>
                <c:pt idx="192">
                  <c:v>0.99023184754119009</c:v>
                </c:pt>
                <c:pt idx="193">
                  <c:v>0.97072428014462864</c:v>
                </c:pt>
                <c:pt idx="194">
                  <c:v>0.97072428014462864</c:v>
                </c:pt>
                <c:pt idx="195">
                  <c:v>0.96096850112917509</c:v>
                </c:pt>
                <c:pt idx="196">
                  <c:v>0.93169740058478034</c:v>
                </c:pt>
                <c:pt idx="197">
                  <c:v>0.92681530620571606</c:v>
                </c:pt>
                <c:pt idx="198">
                  <c:v>0.8877871136613934</c:v>
                </c:pt>
                <c:pt idx="199">
                  <c:v>0.93657101555708699</c:v>
                </c:pt>
                <c:pt idx="200">
                  <c:v>0.93169148056603457</c:v>
                </c:pt>
                <c:pt idx="201">
                  <c:v>0.97071071977214007</c:v>
                </c:pt>
                <c:pt idx="202">
                  <c:v>0.99997764797327005</c:v>
                </c:pt>
                <c:pt idx="203">
                  <c:v>0.99997764797327005</c:v>
                </c:pt>
                <c:pt idx="204">
                  <c:v>0.99021786612905094</c:v>
                </c:pt>
                <c:pt idx="205">
                  <c:v>1.0146069321718094</c:v>
                </c:pt>
                <c:pt idx="206">
                  <c:v>1.0243674508593021</c:v>
                </c:pt>
                <c:pt idx="207">
                  <c:v>0.98533905098156271</c:v>
                </c:pt>
                <c:pt idx="208">
                  <c:v>0.96095190946976894</c:v>
                </c:pt>
                <c:pt idx="209">
                  <c:v>0.9658335451698753</c:v>
                </c:pt>
                <c:pt idx="210">
                  <c:v>0.975588463976091</c:v>
                </c:pt>
                <c:pt idx="211">
                  <c:v>0.97071052165621052</c:v>
                </c:pt>
                <c:pt idx="212">
                  <c:v>0.97559319558014135</c:v>
                </c:pt>
                <c:pt idx="213">
                  <c:v>0.97071522960224066</c:v>
                </c:pt>
                <c:pt idx="214">
                  <c:v>0.96583253199734143</c:v>
                </c:pt>
                <c:pt idx="215">
                  <c:v>1.0243716417617004</c:v>
                </c:pt>
                <c:pt idx="216">
                  <c:v>1.0048573619861401</c:v>
                </c:pt>
                <c:pt idx="217">
                  <c:v>0.96583875062021818</c:v>
                </c:pt>
                <c:pt idx="218">
                  <c:v>0.90729926394512672</c:v>
                </c:pt>
                <c:pt idx="219">
                  <c:v>0.94144093524738193</c:v>
                </c:pt>
                <c:pt idx="220">
                  <c:v>0.91704820061512227</c:v>
                </c:pt>
                <c:pt idx="221">
                  <c:v>0.92680559346966718</c:v>
                </c:pt>
                <c:pt idx="222">
                  <c:v>0.92680559346966718</c:v>
                </c:pt>
                <c:pt idx="223">
                  <c:v>0.90729633572713064</c:v>
                </c:pt>
                <c:pt idx="224">
                  <c:v>0.85363883043222821</c:v>
                </c:pt>
                <c:pt idx="225">
                  <c:v>0.88291010592774921</c:v>
                </c:pt>
                <c:pt idx="226">
                  <c:v>0.90242241926875244</c:v>
                </c:pt>
                <c:pt idx="227">
                  <c:v>0.92681489726158672</c:v>
                </c:pt>
                <c:pt idx="228">
                  <c:v>0.93657425812975115</c:v>
                </c:pt>
                <c:pt idx="229">
                  <c:v>0.96096265181144991</c:v>
                </c:pt>
                <c:pt idx="230">
                  <c:v>1.009741116017399</c:v>
                </c:pt>
                <c:pt idx="231">
                  <c:v>0.9902329176559429</c:v>
                </c:pt>
                <c:pt idx="232">
                  <c:v>0.96584348089407701</c:v>
                </c:pt>
                <c:pt idx="233">
                  <c:v>0.9512109521585318</c:v>
                </c:pt>
                <c:pt idx="234">
                  <c:v>0.97072028878730332</c:v>
                </c:pt>
                <c:pt idx="235">
                  <c:v>1.0194989832988652</c:v>
                </c:pt>
                <c:pt idx="236">
                  <c:v>1.0682820096497159</c:v>
                </c:pt>
                <c:pt idx="237">
                  <c:v>1.0633999608656166</c:v>
                </c:pt>
                <c:pt idx="238">
                  <c:v>1.0438865715837327</c:v>
                </c:pt>
                <c:pt idx="239">
                  <c:v>1.0292512818501287</c:v>
                </c:pt>
                <c:pt idx="240">
                  <c:v>0.9951007243183414</c:v>
                </c:pt>
                <c:pt idx="241">
                  <c:v>1.0048527114166612</c:v>
                </c:pt>
                <c:pt idx="242">
                  <c:v>1.0292404867227436</c:v>
                </c:pt>
                <c:pt idx="243">
                  <c:v>1.0536334862580727</c:v>
                </c:pt>
                <c:pt idx="244">
                  <c:v>1.117051685795946</c:v>
                </c:pt>
                <c:pt idx="245">
                  <c:v>1.0731515545441654</c:v>
                </c:pt>
                <c:pt idx="246">
                  <c:v>1.0682687149709895</c:v>
                </c:pt>
                <c:pt idx="247">
                  <c:v>1.053633433575887</c:v>
                </c:pt>
                <c:pt idx="248">
                  <c:v>1.0731467247657125</c:v>
                </c:pt>
                <c:pt idx="249">
                  <c:v>1.0780295423633965</c:v>
                </c:pt>
                <c:pt idx="250">
                  <c:v>1.0829022358948792</c:v>
                </c:pt>
                <c:pt idx="251">
                  <c:v>1.1219300324765307</c:v>
                </c:pt>
                <c:pt idx="252">
                  <c:v>1.1365600001000247</c:v>
                </c:pt>
                <c:pt idx="253">
                  <c:v>1.0877788448957317</c:v>
                </c:pt>
                <c:pt idx="254">
                  <c:v>1.1072935973731612</c:v>
                </c:pt>
                <c:pt idx="255">
                  <c:v>1.1072935973731612</c:v>
                </c:pt>
                <c:pt idx="256">
                  <c:v>1.1024104326087456</c:v>
                </c:pt>
                <c:pt idx="257">
                  <c:v>1.0926541002801582</c:v>
                </c:pt>
                <c:pt idx="258">
                  <c:v>1.1219263036266638</c:v>
                </c:pt>
                <c:pt idx="259">
                  <c:v>1.1707076593083512</c:v>
                </c:pt>
                <c:pt idx="260">
                  <c:v>1.1609556645063126</c:v>
                </c:pt>
                <c:pt idx="261">
                  <c:v>1.1950993705994433</c:v>
                </c:pt>
                <c:pt idx="262">
                  <c:v>1.1707073924455085</c:v>
                </c:pt>
                <c:pt idx="263">
                  <c:v>1.1804593850245795</c:v>
                </c:pt>
                <c:pt idx="264">
                  <c:v>1.0975321132266027</c:v>
                </c:pt>
                <c:pt idx="265">
                  <c:v>1.1170462341997716</c:v>
                </c:pt>
                <c:pt idx="266">
                  <c:v>1.1414313534923526</c:v>
                </c:pt>
                <c:pt idx="267">
                  <c:v>1.1755715652753089</c:v>
                </c:pt>
                <c:pt idx="268">
                  <c:v>1.1560570772917389</c:v>
                </c:pt>
                <c:pt idx="269">
                  <c:v>1.1316642729608832</c:v>
                </c:pt>
                <c:pt idx="270">
                  <c:v>1.1560516380431902</c:v>
                </c:pt>
                <c:pt idx="271">
                  <c:v>1.1804443276059013</c:v>
                </c:pt>
                <c:pt idx="272">
                  <c:v>1.1658068179435883</c:v>
                </c:pt>
                <c:pt idx="273">
                  <c:v>1.1658068179435883</c:v>
                </c:pt>
                <c:pt idx="274">
                  <c:v>1.1316603362460205</c:v>
                </c:pt>
                <c:pt idx="275">
                  <c:v>1.1170279680983595</c:v>
                </c:pt>
                <c:pt idx="276">
                  <c:v>1.1414126886419467</c:v>
                </c:pt>
                <c:pt idx="277">
                  <c:v>1.1511717671298354</c:v>
                </c:pt>
                <c:pt idx="278">
                  <c:v>1.1706841285826861</c:v>
                </c:pt>
                <c:pt idx="279">
                  <c:v>1.1658023757664964</c:v>
                </c:pt>
                <c:pt idx="280">
                  <c:v>1.1658023757664964</c:v>
                </c:pt>
                <c:pt idx="281">
                  <c:v>1.1901909614675314</c:v>
                </c:pt>
                <c:pt idx="282">
                  <c:v>1.1609241657250449</c:v>
                </c:pt>
                <c:pt idx="283">
                  <c:v>1.1072662507852333</c:v>
                </c:pt>
                <c:pt idx="284">
                  <c:v>1.0780012037769797</c:v>
                </c:pt>
                <c:pt idx="285">
                  <c:v>1.0926296801122335</c:v>
                </c:pt>
                <c:pt idx="286">
                  <c:v>1.0779993686955307</c:v>
                </c:pt>
                <c:pt idx="287">
                  <c:v>1.0292198972620579</c:v>
                </c:pt>
                <c:pt idx="288">
                  <c:v>1.0487339065141466</c:v>
                </c:pt>
                <c:pt idx="289">
                  <c:v>1.0780040698449564</c:v>
                </c:pt>
                <c:pt idx="290">
                  <c:v>1.0633755546171604</c:v>
                </c:pt>
                <c:pt idx="291">
                  <c:v>1.0438626131899356</c:v>
                </c:pt>
                <c:pt idx="292">
                  <c:v>0.98044795943864704</c:v>
                </c:pt>
                <c:pt idx="293">
                  <c:v>0.96580987140422803</c:v>
                </c:pt>
                <c:pt idx="294">
                  <c:v>0.97068721125481938</c:v>
                </c:pt>
                <c:pt idx="295">
                  <c:v>0.98532517440054201</c:v>
                </c:pt>
                <c:pt idx="296">
                  <c:v>1.0097119724669554</c:v>
                </c:pt>
                <c:pt idx="297">
                  <c:v>0.96093278707707686</c:v>
                </c:pt>
                <c:pt idx="298">
                  <c:v>0.86339810918875348</c:v>
                </c:pt>
                <c:pt idx="299">
                  <c:v>0.83900711260417116</c:v>
                </c:pt>
                <c:pt idx="300">
                  <c:v>0.86827168069180471</c:v>
                </c:pt>
                <c:pt idx="301">
                  <c:v>0.89754111904792533</c:v>
                </c:pt>
                <c:pt idx="302">
                  <c:v>0.84875975922767055</c:v>
                </c:pt>
                <c:pt idx="303">
                  <c:v>0.84875975922767055</c:v>
                </c:pt>
                <c:pt idx="304">
                  <c:v>0.88290536434139977</c:v>
                </c:pt>
                <c:pt idx="305">
                  <c:v>0.89266146861737228</c:v>
                </c:pt>
                <c:pt idx="306">
                  <c:v>0.85851716744275774</c:v>
                </c:pt>
                <c:pt idx="307">
                  <c:v>0.86826992246490753</c:v>
                </c:pt>
                <c:pt idx="308">
                  <c:v>0.88290027065844123</c:v>
                </c:pt>
                <c:pt idx="309">
                  <c:v>0.86827061317363086</c:v>
                </c:pt>
                <c:pt idx="310">
                  <c:v>0.84388089164958358</c:v>
                </c:pt>
                <c:pt idx="311">
                  <c:v>0.87802431252572566</c:v>
                </c:pt>
                <c:pt idx="312">
                  <c:v>0.85363279712376094</c:v>
                </c:pt>
                <c:pt idx="313">
                  <c:v>0.85363279712376094</c:v>
                </c:pt>
                <c:pt idx="314">
                  <c:v>0.86338981999488562</c:v>
                </c:pt>
                <c:pt idx="315">
                  <c:v>0.8438772100630012</c:v>
                </c:pt>
                <c:pt idx="316">
                  <c:v>0.81948915869218042</c:v>
                </c:pt>
                <c:pt idx="317">
                  <c:v>0.81948915869218042</c:v>
                </c:pt>
                <c:pt idx="318">
                  <c:v>0.81461319819796196</c:v>
                </c:pt>
                <c:pt idx="319">
                  <c:v>0.76583415988986792</c:v>
                </c:pt>
                <c:pt idx="320">
                  <c:v>0.76583415988986792</c:v>
                </c:pt>
                <c:pt idx="321">
                  <c:v>0.81948850113175209</c:v>
                </c:pt>
                <c:pt idx="322">
                  <c:v>0.83412456576196514</c:v>
                </c:pt>
                <c:pt idx="323">
                  <c:v>0.81461439216879272</c:v>
                </c:pt>
                <c:pt idx="324">
                  <c:v>0.83412440686123523</c:v>
                </c:pt>
                <c:pt idx="325">
                  <c:v>0.84388366242151169</c:v>
                </c:pt>
                <c:pt idx="326">
                  <c:v>0.88290484297188243</c:v>
                </c:pt>
                <c:pt idx="327">
                  <c:v>0.8926609414867217</c:v>
                </c:pt>
                <c:pt idx="328">
                  <c:v>0.87803022865575431</c:v>
                </c:pt>
                <c:pt idx="329">
                  <c:v>0.84388363306333203</c:v>
                </c:pt>
                <c:pt idx="330">
                  <c:v>0.86339422265975629</c:v>
                </c:pt>
                <c:pt idx="331">
                  <c:v>0.85851604530172865</c:v>
                </c:pt>
                <c:pt idx="332">
                  <c:v>0.85851604530172865</c:v>
                </c:pt>
                <c:pt idx="333">
                  <c:v>0.85363967416441477</c:v>
                </c:pt>
                <c:pt idx="334">
                  <c:v>0.82436836973731697</c:v>
                </c:pt>
                <c:pt idx="335">
                  <c:v>0.82924863048616182</c:v>
                </c:pt>
                <c:pt idx="336">
                  <c:v>0.81461239215808112</c:v>
                </c:pt>
                <c:pt idx="337">
                  <c:v>0.75120296355249605</c:v>
                </c:pt>
                <c:pt idx="338">
                  <c:v>0.78046983101250134</c:v>
                </c:pt>
                <c:pt idx="339">
                  <c:v>0.77071395812484511</c:v>
                </c:pt>
                <c:pt idx="340">
                  <c:v>0.78047119683470556</c:v>
                </c:pt>
                <c:pt idx="341">
                  <c:v>0.77559325185448869</c:v>
                </c:pt>
                <c:pt idx="342">
                  <c:v>0.78047173340865339</c:v>
                </c:pt>
                <c:pt idx="343">
                  <c:v>0.79022763007626151</c:v>
                </c:pt>
                <c:pt idx="344">
                  <c:v>0.78046831884481971</c:v>
                </c:pt>
                <c:pt idx="345">
                  <c:v>0.77071246485925948</c:v>
                </c:pt>
                <c:pt idx="346">
                  <c:v>0.78046968466437761</c:v>
                </c:pt>
                <c:pt idx="347">
                  <c:v>0.83412697548505366</c:v>
                </c:pt>
                <c:pt idx="348">
                  <c:v>0.84875756263506141</c:v>
                </c:pt>
                <c:pt idx="349">
                  <c:v>0.83412498225523291</c:v>
                </c:pt>
                <c:pt idx="350">
                  <c:v>0.80973516777408983</c:v>
                </c:pt>
                <c:pt idx="351">
                  <c:v>0.80486056206408974</c:v>
                </c:pt>
                <c:pt idx="352">
                  <c:v>0.77071837702133106</c:v>
                </c:pt>
                <c:pt idx="353">
                  <c:v>0.70730366896001595</c:v>
                </c:pt>
                <c:pt idx="354">
                  <c:v>0.65852093491184371</c:v>
                </c:pt>
                <c:pt idx="355">
                  <c:v>0.66827362995788808</c:v>
                </c:pt>
                <c:pt idx="356">
                  <c:v>0.68778721995265835</c:v>
                </c:pt>
                <c:pt idx="357">
                  <c:v>0.67803439717372971</c:v>
                </c:pt>
                <c:pt idx="358">
                  <c:v>0.62437475498140071</c:v>
                </c:pt>
                <c:pt idx="359">
                  <c:v>0.67315715458809755</c:v>
                </c:pt>
                <c:pt idx="360">
                  <c:v>0.6585227180473523</c:v>
                </c:pt>
                <c:pt idx="361">
                  <c:v>0.66340237138808311</c:v>
                </c:pt>
                <c:pt idx="362">
                  <c:v>0.63901570021585719</c:v>
                </c:pt>
                <c:pt idx="363">
                  <c:v>0.62925793047356104</c:v>
                </c:pt>
                <c:pt idx="364">
                  <c:v>0.62925793047356104</c:v>
                </c:pt>
                <c:pt idx="365">
                  <c:v>0.61462139101074609</c:v>
                </c:pt>
                <c:pt idx="366">
                  <c:v>0.58047302652618904</c:v>
                </c:pt>
                <c:pt idx="367">
                  <c:v>0.57559705310336906</c:v>
                </c:pt>
                <c:pt idx="368">
                  <c:v>0.58047236014315462</c:v>
                </c:pt>
                <c:pt idx="369">
                  <c:v>0.59510606834236357</c:v>
                </c:pt>
                <c:pt idx="370">
                  <c:v>0.60973972656290221</c:v>
                </c:pt>
                <c:pt idx="371">
                  <c:v>0.61461764437540545</c:v>
                </c:pt>
                <c:pt idx="372">
                  <c:v>0.62925169048798391</c:v>
                </c:pt>
                <c:pt idx="373">
                  <c:v>0.67315458093333058</c:v>
                </c:pt>
                <c:pt idx="374">
                  <c:v>0.68290859081105448</c:v>
                </c:pt>
                <c:pt idx="375">
                  <c:v>0.70729525658891723</c:v>
                </c:pt>
                <c:pt idx="376">
                  <c:v>0.71704885817727837</c:v>
                </c:pt>
                <c:pt idx="377">
                  <c:v>0.70241389098188012</c:v>
                </c:pt>
                <c:pt idx="378">
                  <c:v>0.70728864338529429</c:v>
                </c:pt>
                <c:pt idx="379">
                  <c:v>0.67314074768265231</c:v>
                </c:pt>
                <c:pt idx="380">
                  <c:v>0.68289455711657387</c:v>
                </c:pt>
                <c:pt idx="381">
                  <c:v>0.68777042425438617</c:v>
                </c:pt>
                <c:pt idx="382">
                  <c:v>0.68777042425438617</c:v>
                </c:pt>
                <c:pt idx="383">
                  <c:v>0.68777042425438617</c:v>
                </c:pt>
                <c:pt idx="384">
                  <c:v>0.70240617888251944</c:v>
                </c:pt>
                <c:pt idx="385">
                  <c:v>0.70240617888251944</c:v>
                </c:pt>
                <c:pt idx="386">
                  <c:v>0.69753148000107479</c:v>
                </c:pt>
                <c:pt idx="387">
                  <c:v>0.69265573495586719</c:v>
                </c:pt>
                <c:pt idx="388">
                  <c:v>0.68290314220768855</c:v>
                </c:pt>
                <c:pt idx="389">
                  <c:v>0.68777907064305144</c:v>
                </c:pt>
                <c:pt idx="390">
                  <c:v>0.67314313201976728</c:v>
                </c:pt>
                <c:pt idx="391">
                  <c:v>0.6780234197269106</c:v>
                </c:pt>
                <c:pt idx="392">
                  <c:v>0.65850990570717005</c:v>
                </c:pt>
                <c:pt idx="393">
                  <c:v>0.64387781560235668</c:v>
                </c:pt>
                <c:pt idx="394">
                  <c:v>0.63412306669598095</c:v>
                </c:pt>
                <c:pt idx="395">
                  <c:v>0.64875862707532417</c:v>
                </c:pt>
                <c:pt idx="396">
                  <c:v>0.64875862707532417</c:v>
                </c:pt>
                <c:pt idx="397">
                  <c:v>0.62437179028356271</c:v>
                </c:pt>
                <c:pt idx="398">
                  <c:v>0.63413072136569482</c:v>
                </c:pt>
                <c:pt idx="399">
                  <c:v>0.61949498431657457</c:v>
                </c:pt>
                <c:pt idx="400">
                  <c:v>0.61949498431657457</c:v>
                </c:pt>
                <c:pt idx="401">
                  <c:v>0.61461955879000307</c:v>
                </c:pt>
                <c:pt idx="402">
                  <c:v>0.59998546709521305</c:v>
                </c:pt>
                <c:pt idx="403">
                  <c:v>0.595107585247729</c:v>
                </c:pt>
                <c:pt idx="404">
                  <c:v>0.58047388972648739</c:v>
                </c:pt>
                <c:pt idx="405">
                  <c:v>0.59023165581278969</c:v>
                </c:pt>
                <c:pt idx="406">
                  <c:v>0.59510696928980333</c:v>
                </c:pt>
                <c:pt idx="407">
                  <c:v>0.58535316606314347</c:v>
                </c:pt>
                <c:pt idx="408">
                  <c:v>0.59511100334141609</c:v>
                </c:pt>
                <c:pt idx="409">
                  <c:v>0.57072335442448485</c:v>
                </c:pt>
                <c:pt idx="410">
                  <c:v>0.56584366974415556</c:v>
                </c:pt>
                <c:pt idx="411">
                  <c:v>0.57072124217735021</c:v>
                </c:pt>
                <c:pt idx="412">
                  <c:v>0.58535453482677757</c:v>
                </c:pt>
                <c:pt idx="413">
                  <c:v>0.59511239492233992</c:v>
                </c:pt>
                <c:pt idx="414">
                  <c:v>0.59511239492233992</c:v>
                </c:pt>
                <c:pt idx="415">
                  <c:v>0.58047858113119954</c:v>
                </c:pt>
                <c:pt idx="416">
                  <c:v>0.57560256104969754</c:v>
                </c:pt>
                <c:pt idx="417">
                  <c:v>0.59023437815158086</c:v>
                </c:pt>
                <c:pt idx="418">
                  <c:v>0.59510971411511293</c:v>
                </c:pt>
                <c:pt idx="419">
                  <c:v>0.59510971411511293</c:v>
                </c:pt>
                <c:pt idx="420">
                  <c:v>0.58047596624502229</c:v>
                </c:pt>
                <c:pt idx="421">
                  <c:v>0.5853519643614804</c:v>
                </c:pt>
                <c:pt idx="422">
                  <c:v>0.57559414711557455</c:v>
                </c:pt>
                <c:pt idx="423">
                  <c:v>0.58046942954164349</c:v>
                </c:pt>
                <c:pt idx="424">
                  <c:v>0.58046942954164349</c:v>
                </c:pt>
                <c:pt idx="425">
                  <c:v>0.58534537274979326</c:v>
                </c:pt>
                <c:pt idx="426">
                  <c:v>0.5951030801135323</c:v>
                </c:pt>
                <c:pt idx="427">
                  <c:v>0.59998292537046327</c:v>
                </c:pt>
                <c:pt idx="428">
                  <c:v>0.6048607865537251</c:v>
                </c:pt>
                <c:pt idx="429">
                  <c:v>0.62924877346757124</c:v>
                </c:pt>
                <c:pt idx="430">
                  <c:v>0.61461244699671558</c:v>
                </c:pt>
                <c:pt idx="431">
                  <c:v>0.59509850180456991</c:v>
                </c:pt>
                <c:pt idx="432">
                  <c:v>0.59509850180456991</c:v>
                </c:pt>
                <c:pt idx="433">
                  <c:v>0.63411911056789549</c:v>
                </c:pt>
                <c:pt idx="434">
                  <c:v>0.66338370752060383</c:v>
                </c:pt>
                <c:pt idx="435">
                  <c:v>0.65362533318297578</c:v>
                </c:pt>
                <c:pt idx="436">
                  <c:v>0.65850137816852083</c:v>
                </c:pt>
                <c:pt idx="437">
                  <c:v>0.6438694775456163</c:v>
                </c:pt>
                <c:pt idx="438">
                  <c:v>0.61947970173618838</c:v>
                </c:pt>
                <c:pt idx="439">
                  <c:v>0.61947970173618838</c:v>
                </c:pt>
                <c:pt idx="440">
                  <c:v>0.61460439648352461</c:v>
                </c:pt>
                <c:pt idx="441">
                  <c:v>0.61460439648352461</c:v>
                </c:pt>
                <c:pt idx="442">
                  <c:v>0.60972443757544548</c:v>
                </c:pt>
                <c:pt idx="443">
                  <c:v>0.60484664207484196</c:v>
                </c:pt>
                <c:pt idx="444">
                  <c:v>0.58533428940150756</c:v>
                </c:pt>
                <c:pt idx="445">
                  <c:v>0.58533428940150756</c:v>
                </c:pt>
                <c:pt idx="446">
                  <c:v>0.59021012403222206</c:v>
                </c:pt>
                <c:pt idx="447">
                  <c:v>0.58533498840771592</c:v>
                </c:pt>
                <c:pt idx="448">
                  <c:v>0.61947757828153793</c:v>
                </c:pt>
                <c:pt idx="449">
                  <c:v>0.62435286682261371</c:v>
                </c:pt>
                <c:pt idx="450">
                  <c:v>0.64874008980070508</c:v>
                </c:pt>
                <c:pt idx="451">
                  <c:v>0.66337566622660893</c:v>
                </c:pt>
                <c:pt idx="452">
                  <c:v>0.7023954229140581</c:v>
                </c:pt>
                <c:pt idx="453">
                  <c:v>0.71215169533833433</c:v>
                </c:pt>
                <c:pt idx="454">
                  <c:v>0.69263873888606398</c:v>
                </c:pt>
                <c:pt idx="455">
                  <c:v>0.67312710561164357</c:v>
                </c:pt>
                <c:pt idx="456">
                  <c:v>0.70239467216363782</c:v>
                </c:pt>
                <c:pt idx="457">
                  <c:v>0.70239467216363782</c:v>
                </c:pt>
                <c:pt idx="458">
                  <c:v>0.71702555318480632</c:v>
                </c:pt>
                <c:pt idx="459">
                  <c:v>0.70239106164430443</c:v>
                </c:pt>
                <c:pt idx="460">
                  <c:v>0.70239106164430443</c:v>
                </c:pt>
                <c:pt idx="461">
                  <c:v>0.697516467676493</c:v>
                </c:pt>
                <c:pt idx="462">
                  <c:v>0.74141815415205148</c:v>
                </c:pt>
                <c:pt idx="463">
                  <c:v>0.72678255978909001</c:v>
                </c:pt>
                <c:pt idx="464">
                  <c:v>0.72678255978909001</c:v>
                </c:pt>
                <c:pt idx="465">
                  <c:v>0.73165927076527482</c:v>
                </c:pt>
                <c:pt idx="466">
                  <c:v>0.72677910342927043</c:v>
                </c:pt>
                <c:pt idx="467">
                  <c:v>0.75116981014035678</c:v>
                </c:pt>
                <c:pt idx="468">
                  <c:v>0.76580259804189088</c:v>
                </c:pt>
                <c:pt idx="469">
                  <c:v>0.79994973588857876</c:v>
                </c:pt>
                <c:pt idx="470">
                  <c:v>0.78043896183025629</c:v>
                </c:pt>
                <c:pt idx="471">
                  <c:v>0.77556121831881719</c:v>
                </c:pt>
                <c:pt idx="472">
                  <c:v>0.75604809806591577</c:v>
                </c:pt>
                <c:pt idx="473">
                  <c:v>0.78043820970952216</c:v>
                </c:pt>
                <c:pt idx="474">
                  <c:v>0.77556047089883762</c:v>
                </c:pt>
                <c:pt idx="475">
                  <c:v>0.77556047089883762</c:v>
                </c:pt>
                <c:pt idx="476">
                  <c:v>0.75116909408906918</c:v>
                </c:pt>
                <c:pt idx="477">
                  <c:v>0.7414114075568522</c:v>
                </c:pt>
                <c:pt idx="478">
                  <c:v>0.7414114075568522</c:v>
                </c:pt>
                <c:pt idx="479">
                  <c:v>0.7414114075568522</c:v>
                </c:pt>
                <c:pt idx="480">
                  <c:v>0.74628989461857631</c:v>
                </c:pt>
                <c:pt idx="481">
                  <c:v>0.75604390354124107</c:v>
                </c:pt>
                <c:pt idx="482">
                  <c:v>0.78043387986948143</c:v>
                </c:pt>
                <c:pt idx="483">
                  <c:v>0.78531159161866571</c:v>
                </c:pt>
                <c:pt idx="484">
                  <c:v>0.79018837660261765</c:v>
                </c:pt>
                <c:pt idx="485">
                  <c:v>0.78531291431897954</c:v>
                </c:pt>
                <c:pt idx="486">
                  <c:v>0.7999432939127421</c:v>
                </c:pt>
                <c:pt idx="487">
                  <c:v>0.78531233106707798</c:v>
                </c:pt>
                <c:pt idx="488">
                  <c:v>0.77068196233929831</c:v>
                </c:pt>
                <c:pt idx="489">
                  <c:v>0.75604671187447503</c:v>
                </c:pt>
                <c:pt idx="490">
                  <c:v>0.76092321316606548</c:v>
                </c:pt>
                <c:pt idx="491">
                  <c:v>0.77067824875885449</c:v>
                </c:pt>
                <c:pt idx="492">
                  <c:v>0.78043503538814152</c:v>
                </c:pt>
                <c:pt idx="493">
                  <c:v>0.78043503538814152</c:v>
                </c:pt>
                <c:pt idx="494">
                  <c:v>0.81457906818637271</c:v>
                </c:pt>
                <c:pt idx="495">
                  <c:v>0.80482041094949996</c:v>
                </c:pt>
                <c:pt idx="496">
                  <c:v>0.86823221112821103</c:v>
                </c:pt>
                <c:pt idx="497">
                  <c:v>0.87799114118129207</c:v>
                </c:pt>
                <c:pt idx="498">
                  <c:v>0.87310951043632412</c:v>
                </c:pt>
                <c:pt idx="499">
                  <c:v>0.85359551287807234</c:v>
                </c:pt>
                <c:pt idx="500">
                  <c:v>0.8487214824995386</c:v>
                </c:pt>
                <c:pt idx="501">
                  <c:v>0.8487214824995386</c:v>
                </c:pt>
                <c:pt idx="502">
                  <c:v>0.87311373790657532</c:v>
                </c:pt>
                <c:pt idx="503">
                  <c:v>0.86823303211167757</c:v>
                </c:pt>
                <c:pt idx="504">
                  <c:v>0.85847409283074227</c:v>
                </c:pt>
                <c:pt idx="505">
                  <c:v>0.8682263585252995</c:v>
                </c:pt>
                <c:pt idx="506">
                  <c:v>0.87310579066021166</c:v>
                </c:pt>
                <c:pt idx="507">
                  <c:v>0.86822512929042106</c:v>
                </c:pt>
                <c:pt idx="508">
                  <c:v>0.89749299839880103</c:v>
                </c:pt>
                <c:pt idx="509">
                  <c:v>0.89261961141749546</c:v>
                </c:pt>
                <c:pt idx="510">
                  <c:v>0.88286327906470219</c:v>
                </c:pt>
                <c:pt idx="511">
                  <c:v>0.88773668436513931</c:v>
                </c:pt>
                <c:pt idx="512">
                  <c:v>0.89749291052631219</c:v>
                </c:pt>
                <c:pt idx="513">
                  <c:v>0.90724865846373315</c:v>
                </c:pt>
                <c:pt idx="514">
                  <c:v>0.93163550240323834</c:v>
                </c:pt>
                <c:pt idx="515">
                  <c:v>0.95602571985615525</c:v>
                </c:pt>
                <c:pt idx="516">
                  <c:v>0.93651323491389105</c:v>
                </c:pt>
                <c:pt idx="517">
                  <c:v>0.93163400095998961</c:v>
                </c:pt>
                <c:pt idx="518">
                  <c:v>0.93651576312501983</c:v>
                </c:pt>
                <c:pt idx="519">
                  <c:v>0.91212889265324437</c:v>
                </c:pt>
                <c:pt idx="520">
                  <c:v>0.89749834521508631</c:v>
                </c:pt>
                <c:pt idx="521">
                  <c:v>0.88286912218808045</c:v>
                </c:pt>
                <c:pt idx="522">
                  <c:v>0.86335771458772381</c:v>
                </c:pt>
                <c:pt idx="523">
                  <c:v>0.86823568567514442</c:v>
                </c:pt>
                <c:pt idx="524">
                  <c:v>0.92189265104986839</c:v>
                </c:pt>
                <c:pt idx="525">
                  <c:v>0.89749937150308889</c:v>
                </c:pt>
                <c:pt idx="526">
                  <c:v>0.90237279309035068</c:v>
                </c:pt>
                <c:pt idx="527">
                  <c:v>0.93163674277027075</c:v>
                </c:pt>
                <c:pt idx="528">
                  <c:v>0.92675496623815456</c:v>
                </c:pt>
                <c:pt idx="529">
                  <c:v>0.92675496623815456</c:v>
                </c:pt>
                <c:pt idx="530">
                  <c:v>0.941388427155055</c:v>
                </c:pt>
                <c:pt idx="531">
                  <c:v>0.93651203510239189</c:v>
                </c:pt>
                <c:pt idx="532">
                  <c:v>0.93163280739950838</c:v>
                </c:pt>
                <c:pt idx="533">
                  <c:v>0.93163280739950838</c:v>
                </c:pt>
                <c:pt idx="534">
                  <c:v>0.93651456331028171</c:v>
                </c:pt>
                <c:pt idx="535">
                  <c:v>0.93163532243543512</c:v>
                </c:pt>
                <c:pt idx="536">
                  <c:v>0.92675355334587339</c:v>
                </c:pt>
                <c:pt idx="537">
                  <c:v>0.93162827703647277</c:v>
                </c:pt>
                <c:pt idx="538">
                  <c:v>0.97552660145043146</c:v>
                </c:pt>
                <c:pt idx="539">
                  <c:v>0.98040423445768354</c:v>
                </c:pt>
                <c:pt idx="540">
                  <c:v>0.98528664754528283</c:v>
                </c:pt>
                <c:pt idx="541">
                  <c:v>1.0047953231666795</c:v>
                </c:pt>
                <c:pt idx="542">
                  <c:v>1.0291817056599348</c:v>
                </c:pt>
                <c:pt idx="543">
                  <c:v>1.0145467418054506</c:v>
                </c:pt>
                <c:pt idx="544">
                  <c:v>0.99991697778861599</c:v>
                </c:pt>
                <c:pt idx="545">
                  <c:v>0.97552900270035159</c:v>
                </c:pt>
                <c:pt idx="546">
                  <c:v>0.96089606765984625</c:v>
                </c:pt>
                <c:pt idx="547">
                  <c:v>0.96089606765984625</c:v>
                </c:pt>
                <c:pt idx="548">
                  <c:v>0.9852836098570531</c:v>
                </c:pt>
                <c:pt idx="549">
                  <c:v>0.99016076372584549</c:v>
                </c:pt>
                <c:pt idx="550">
                  <c:v>0.96577310411527784</c:v>
                </c:pt>
                <c:pt idx="551">
                  <c:v>0.96089594993949567</c:v>
                </c:pt>
                <c:pt idx="552">
                  <c:v>0.97064904383138162</c:v>
                </c:pt>
                <c:pt idx="553">
                  <c:v>0.96576667914090975</c:v>
                </c:pt>
                <c:pt idx="554">
                  <c:v>0.96576667914090975</c:v>
                </c:pt>
                <c:pt idx="555">
                  <c:v>1.0194246758339787</c:v>
                </c:pt>
                <c:pt idx="556">
                  <c:v>1.0145518258834922</c:v>
                </c:pt>
                <c:pt idx="557">
                  <c:v>1.0486914948244717</c:v>
                </c:pt>
                <c:pt idx="558">
                  <c:v>1.0340622484716702</c:v>
                </c:pt>
                <c:pt idx="559">
                  <c:v>1.1023517193607393</c:v>
                </c:pt>
                <c:pt idx="560">
                  <c:v>1.0779676993284797</c:v>
                </c:pt>
                <c:pt idx="561">
                  <c:v>1.0438284622907468</c:v>
                </c:pt>
                <c:pt idx="562">
                  <c:v>1.0877318874146955</c:v>
                </c:pt>
                <c:pt idx="563">
                  <c:v>1.1023618813004232</c:v>
                </c:pt>
                <c:pt idx="564">
                  <c:v>1.1023618813004232</c:v>
                </c:pt>
                <c:pt idx="565">
                  <c:v>1.1023618813004232</c:v>
                </c:pt>
                <c:pt idx="566">
                  <c:v>1.0633382707023882</c:v>
                </c:pt>
                <c:pt idx="567">
                  <c:v>1.0633382707023882</c:v>
                </c:pt>
                <c:pt idx="568">
                  <c:v>1.0535874587600473</c:v>
                </c:pt>
                <c:pt idx="569">
                  <c:v>1.0438312388919293</c:v>
                </c:pt>
                <c:pt idx="570">
                  <c:v>1.0633404447468195</c:v>
                </c:pt>
                <c:pt idx="571">
                  <c:v>1.0779720092665357</c:v>
                </c:pt>
                <c:pt idx="572">
                  <c:v>1.0584607158988113</c:v>
                </c:pt>
                <c:pt idx="573">
                  <c:v>1.0633402197991049</c:v>
                </c:pt>
                <c:pt idx="574">
                  <c:v>1.0535893899835471</c:v>
                </c:pt>
                <c:pt idx="575">
                  <c:v>1.0487112711079232</c:v>
                </c:pt>
                <c:pt idx="576">
                  <c:v>1.0682173007505305</c:v>
                </c:pt>
                <c:pt idx="577">
                  <c:v>1.1023575256825173</c:v>
                </c:pt>
                <c:pt idx="578">
                  <c:v>1.1316251179893881</c:v>
                </c:pt>
                <c:pt idx="579">
                  <c:v>1.1608889435405938</c:v>
                </c:pt>
                <c:pt idx="580">
                  <c:v>1.1852792202443816</c:v>
                </c:pt>
                <c:pt idx="581">
                  <c:v>1.165769524279159</c:v>
                </c:pt>
                <c:pt idx="582">
                  <c:v>1.1560120333609425</c:v>
                </c:pt>
                <c:pt idx="583">
                  <c:v>1.2242976641715733</c:v>
                </c:pt>
                <c:pt idx="584">
                  <c:v>1.2584433260253185</c:v>
                </c:pt>
                <c:pt idx="585">
                  <c:v>1.2486903902486222</c:v>
                </c:pt>
                <c:pt idx="586">
                  <c:v>1.2194210875011944</c:v>
                </c:pt>
                <c:pt idx="587">
                  <c:v>1.1803996127011562</c:v>
                </c:pt>
                <c:pt idx="588">
                  <c:v>1.1803996127011562</c:v>
                </c:pt>
                <c:pt idx="589">
                  <c:v>1.1901497135020678</c:v>
                </c:pt>
                <c:pt idx="590">
                  <c:v>1.253560890237458</c:v>
                </c:pt>
                <c:pt idx="591">
                  <c:v>1.2730662976895528</c:v>
                </c:pt>
                <c:pt idx="592">
                  <c:v>1.2291709717452171</c:v>
                </c:pt>
                <c:pt idx="593">
                  <c:v>1.2877040934197244</c:v>
                </c:pt>
                <c:pt idx="594">
                  <c:v>1.3023324119209725</c:v>
                </c:pt>
                <c:pt idx="595">
                  <c:v>1.4193990724285488</c:v>
                </c:pt>
                <c:pt idx="596">
                  <c:v>1.4047650679918104</c:v>
                </c:pt>
                <c:pt idx="597">
                  <c:v>1.4389149067946914</c:v>
                </c:pt>
                <c:pt idx="598">
                  <c:v>1.4047694560564532</c:v>
                </c:pt>
                <c:pt idx="599">
                  <c:v>1.4047694560564532</c:v>
                </c:pt>
                <c:pt idx="600">
                  <c:v>1.3901317583243449</c:v>
                </c:pt>
                <c:pt idx="601">
                  <c:v>1.3803730333809079</c:v>
                </c:pt>
                <c:pt idx="602">
                  <c:v>1.4437873705344269</c:v>
                </c:pt>
                <c:pt idx="603">
                  <c:v>1.434027367909614</c:v>
                </c:pt>
                <c:pt idx="604">
                  <c:v>1.4437787540113993</c:v>
                </c:pt>
                <c:pt idx="605">
                  <c:v>1.4388987818228407</c:v>
                </c:pt>
                <c:pt idx="606">
                  <c:v>1.453532382433979</c:v>
                </c:pt>
                <c:pt idx="607">
                  <c:v>1.443779180147847</c:v>
                </c:pt>
                <c:pt idx="608">
                  <c:v>1.443779180147847</c:v>
                </c:pt>
                <c:pt idx="609">
                  <c:v>1.4486591537767466</c:v>
                </c:pt>
                <c:pt idx="610">
                  <c:v>1.4779220686830368</c:v>
                </c:pt>
                <c:pt idx="611">
                  <c:v>1.5120620684696147</c:v>
                </c:pt>
                <c:pt idx="612">
                  <c:v>1.5169460289507717</c:v>
                </c:pt>
                <c:pt idx="613">
                  <c:v>1.4730456108729364</c:v>
                </c:pt>
                <c:pt idx="614">
                  <c:v>1.4047552163528672</c:v>
                </c:pt>
                <c:pt idx="615">
                  <c:v>1.4047552163528672</c:v>
                </c:pt>
                <c:pt idx="616">
                  <c:v>1.4096297169536116</c:v>
                </c:pt>
                <c:pt idx="617">
                  <c:v>1.4047523981329522</c:v>
                </c:pt>
                <c:pt idx="618">
                  <c:v>1.4193899181214977</c:v>
                </c:pt>
                <c:pt idx="619">
                  <c:v>1.399873306747327</c:v>
                </c:pt>
                <c:pt idx="620">
                  <c:v>1.3364590459516732</c:v>
                </c:pt>
                <c:pt idx="621">
                  <c:v>1.3364590459516732</c:v>
                </c:pt>
                <c:pt idx="622">
                  <c:v>1.3657274990580148</c:v>
                </c:pt>
                <c:pt idx="623">
                  <c:v>1.4047463337061024</c:v>
                </c:pt>
                <c:pt idx="624">
                  <c:v>1.3559735409998266</c:v>
                </c:pt>
                <c:pt idx="625">
                  <c:v>1.360855045747426</c:v>
                </c:pt>
                <c:pt idx="626">
                  <c:v>1.3998707599090046</c:v>
                </c:pt>
                <c:pt idx="627">
                  <c:v>1.4144994093500538</c:v>
                </c:pt>
                <c:pt idx="628">
                  <c:v>1.3998734854573742</c:v>
                </c:pt>
                <c:pt idx="629">
                  <c:v>1.3998734854573742</c:v>
                </c:pt>
                <c:pt idx="630">
                  <c:v>1.3803592490700984</c:v>
                </c:pt>
                <c:pt idx="631">
                  <c:v>1.4096228651503846</c:v>
                </c:pt>
                <c:pt idx="632">
                  <c:v>1.4681504065114286</c:v>
                </c:pt>
                <c:pt idx="633">
                  <c:v>1.390103530901281</c:v>
                </c:pt>
                <c:pt idx="634">
                  <c:v>1.3364455346084916</c:v>
                </c:pt>
                <c:pt idx="635">
                  <c:v>1.3510796132124545</c:v>
                </c:pt>
                <c:pt idx="636">
                  <c:v>1.3803439976346363</c:v>
                </c:pt>
                <c:pt idx="637">
                  <c:v>1.4486296151976217</c:v>
                </c:pt>
                <c:pt idx="638">
                  <c:v>1.4144854151674138</c:v>
                </c:pt>
                <c:pt idx="639">
                  <c:v>1.3608339833701137</c:v>
                </c:pt>
                <c:pt idx="640">
                  <c:v>1.3071762994058302</c:v>
                </c:pt>
                <c:pt idx="641">
                  <c:v>1.2584055516749988</c:v>
                </c:pt>
                <c:pt idx="642">
                  <c:v>1.2389002656240364</c:v>
                </c:pt>
                <c:pt idx="643">
                  <c:v>1.3071884482652334</c:v>
                </c:pt>
                <c:pt idx="644">
                  <c:v>1.3510838363579798</c:v>
                </c:pt>
                <c:pt idx="645">
                  <c:v>1.3315741857609706</c:v>
                </c:pt>
                <c:pt idx="646">
                  <c:v>1.2925590621181742</c:v>
                </c:pt>
                <c:pt idx="647">
                  <c:v>1.3267084725393361</c:v>
                </c:pt>
                <c:pt idx="648">
                  <c:v>1.2633050746366812</c:v>
                </c:pt>
                <c:pt idx="649">
                  <c:v>1.2194052232930563</c:v>
                </c:pt>
                <c:pt idx="650">
                  <c:v>1.190139497934023</c:v>
                </c:pt>
                <c:pt idx="651">
                  <c:v>1.2194050281882205</c:v>
                </c:pt>
                <c:pt idx="652">
                  <c:v>1.2242826483009734</c:v>
                </c:pt>
                <c:pt idx="653">
                  <c:v>1.2291552932412115</c:v>
                </c:pt>
                <c:pt idx="654">
                  <c:v>1.2535417342591173</c:v>
                </c:pt>
                <c:pt idx="655">
                  <c:v>1.2145189800716309</c:v>
                </c:pt>
                <c:pt idx="656">
                  <c:v>1.2389065211914694</c:v>
                </c:pt>
                <c:pt idx="657">
                  <c:v>1.234025229497975</c:v>
                </c:pt>
                <c:pt idx="658">
                  <c:v>1.30719058535491</c:v>
                </c:pt>
                <c:pt idx="659">
                  <c:v>1.3364585825610062</c:v>
                </c:pt>
                <c:pt idx="660">
                  <c:v>1.4047382515440481</c:v>
                </c:pt>
                <c:pt idx="661">
                  <c:v>1.4047382515440481</c:v>
                </c:pt>
                <c:pt idx="662">
                  <c:v>1.3949893680783325</c:v>
                </c:pt>
                <c:pt idx="663">
                  <c:v>1.3803559296071908</c:v>
                </c:pt>
                <c:pt idx="664">
                  <c:v>1.3803559296071908</c:v>
                </c:pt>
                <c:pt idx="665">
                  <c:v>1.4144921317463766</c:v>
                </c:pt>
                <c:pt idx="666">
                  <c:v>1.394986285249594</c:v>
                </c:pt>
                <c:pt idx="667">
                  <c:v>1.4145021433802358</c:v>
                </c:pt>
                <c:pt idx="668">
                  <c:v>1.4193821757748977</c:v>
                </c:pt>
                <c:pt idx="669">
                  <c:v>1.4291333313224712</c:v>
                </c:pt>
                <c:pt idx="670">
                  <c:v>1.4437676566352133</c:v>
                </c:pt>
                <c:pt idx="671">
                  <c:v>1.4730328270352091</c:v>
                </c:pt>
                <c:pt idx="672">
                  <c:v>1.4437636647620193</c:v>
                </c:pt>
                <c:pt idx="673">
                  <c:v>1.3559683963078408</c:v>
                </c:pt>
                <c:pt idx="674">
                  <c:v>1.3559683963078408</c:v>
                </c:pt>
                <c:pt idx="675">
                  <c:v>1.3852301943001639</c:v>
                </c:pt>
                <c:pt idx="676">
                  <c:v>1.3706021634483541</c:v>
                </c:pt>
                <c:pt idx="677">
                  <c:v>1.3559641323427256</c:v>
                </c:pt>
                <c:pt idx="678">
                  <c:v>1.3949887800715493</c:v>
                </c:pt>
                <c:pt idx="679">
                  <c:v>1.3657219154656481</c:v>
                </c:pt>
                <c:pt idx="680">
                  <c:v>1.2730440262821492</c:v>
                </c:pt>
                <c:pt idx="681">
                  <c:v>1.2389009854972619</c:v>
                </c:pt>
                <c:pt idx="682">
                  <c:v>1.2925577871791483</c:v>
                </c:pt>
                <c:pt idx="683">
                  <c:v>1.3608436150758225</c:v>
                </c:pt>
                <c:pt idx="684">
                  <c:v>1.3364572974936637</c:v>
                </c:pt>
                <c:pt idx="685">
                  <c:v>1.32670115922196</c:v>
                </c:pt>
                <c:pt idx="686">
                  <c:v>1.3120676454357418</c:v>
                </c:pt>
                <c:pt idx="687">
                  <c:v>1.3754798747396513</c:v>
                </c:pt>
                <c:pt idx="688">
                  <c:v>1.4096192852306895</c:v>
                </c:pt>
                <c:pt idx="689">
                  <c:v>1.3706010234155039</c:v>
                </c:pt>
                <c:pt idx="690">
                  <c:v>1.3462180312089422</c:v>
                </c:pt>
                <c:pt idx="691">
                  <c:v>1.3364579504826775</c:v>
                </c:pt>
                <c:pt idx="692">
                  <c:v>1.2681783137925176</c:v>
                </c:pt>
                <c:pt idx="693">
                  <c:v>1.3072001605079133</c:v>
                </c:pt>
                <c:pt idx="694">
                  <c:v>1.3315925155029908</c:v>
                </c:pt>
                <c:pt idx="695">
                  <c:v>1.3315925155029908</c:v>
                </c:pt>
                <c:pt idx="696">
                  <c:v>1.3169583137576129</c:v>
                </c:pt>
                <c:pt idx="697">
                  <c:v>1.3315897206234599</c:v>
                </c:pt>
                <c:pt idx="698">
                  <c:v>1.2876872075345045</c:v>
                </c:pt>
                <c:pt idx="699">
                  <c:v>1.2779265385013929</c:v>
                </c:pt>
                <c:pt idx="700">
                  <c:v>1.2876771179901585</c:v>
                </c:pt>
                <c:pt idx="701">
                  <c:v>1.2974377105445238</c:v>
                </c:pt>
                <c:pt idx="702">
                  <c:v>1.3510867598755398</c:v>
                </c:pt>
                <c:pt idx="703">
                  <c:v>1.3266996438597862</c:v>
                </c:pt>
                <c:pt idx="704">
                  <c:v>1.3023149044056435</c:v>
                </c:pt>
                <c:pt idx="705">
                  <c:v>1.3023149044056435</c:v>
                </c:pt>
                <c:pt idx="706">
                  <c:v>1.3120692430396417</c:v>
                </c:pt>
                <c:pt idx="707">
                  <c:v>1.2828100989198576</c:v>
                </c:pt>
                <c:pt idx="708">
                  <c:v>1.2779354205439621</c:v>
                </c:pt>
                <c:pt idx="709">
                  <c:v>1.2681847732852116</c:v>
                </c:pt>
                <c:pt idx="710">
                  <c:v>1.2925719664754864</c:v>
                </c:pt>
                <c:pt idx="711">
                  <c:v>1.2876989701618737</c:v>
                </c:pt>
                <c:pt idx="712">
                  <c:v>1.3267162489577784</c:v>
                </c:pt>
                <c:pt idx="713">
                  <c:v>1.3023312043019344</c:v>
                </c:pt>
                <c:pt idx="714">
                  <c:v>1.3023312043019344</c:v>
                </c:pt>
                <c:pt idx="715">
                  <c:v>1.3364783284787309</c:v>
                </c:pt>
                <c:pt idx="716">
                  <c:v>1.3511127661755731</c:v>
                </c:pt>
                <c:pt idx="717">
                  <c:v>1.3657453174332543</c:v>
                </c:pt>
                <c:pt idx="718">
                  <c:v>1.395013239585849</c:v>
                </c:pt>
                <c:pt idx="719">
                  <c:v>1.443796852574166</c:v>
                </c:pt>
                <c:pt idx="720">
                  <c:v>1.409651057010787</c:v>
                </c:pt>
                <c:pt idx="721">
                  <c:v>1.395018879039015</c:v>
                </c:pt>
                <c:pt idx="722">
                  <c:v>1.3803851309978958</c:v>
                </c:pt>
                <c:pt idx="723">
                  <c:v>1.3852578905103186</c:v>
                </c:pt>
                <c:pt idx="724">
                  <c:v>1.4291567130605904</c:v>
                </c:pt>
                <c:pt idx="725">
                  <c:v>1.3852530188353691</c:v>
                </c:pt>
                <c:pt idx="726">
                  <c:v>1.375500837582768</c:v>
                </c:pt>
                <c:pt idx="727">
                  <c:v>1.4193930693100343</c:v>
                </c:pt>
                <c:pt idx="728">
                  <c:v>1.3803739538347015</c:v>
                </c:pt>
                <c:pt idx="729">
                  <c:v>1.3657419899240537</c:v>
                </c:pt>
                <c:pt idx="730">
                  <c:v>1.3754933877321114</c:v>
                </c:pt>
                <c:pt idx="731">
                  <c:v>1.4047638870230508</c:v>
                </c:pt>
                <c:pt idx="732">
                  <c:v>1.4828125685860516</c:v>
                </c:pt>
                <c:pt idx="733">
                  <c:v>1.5706099007720318</c:v>
                </c:pt>
                <c:pt idx="734">
                  <c:v>1.5803633882558261</c:v>
                </c:pt>
                <c:pt idx="735">
                  <c:v>1.5608459004108668</c:v>
                </c:pt>
                <c:pt idx="736">
                  <c:v>1.5657157396201486</c:v>
                </c:pt>
                <c:pt idx="737">
                  <c:v>1.6193728180169311</c:v>
                </c:pt>
                <c:pt idx="738">
                  <c:v>1.668148327295601</c:v>
                </c:pt>
                <c:pt idx="739">
                  <c:v>1.6583896595809218</c:v>
                </c:pt>
                <c:pt idx="740">
                  <c:v>1.7071628994691965</c:v>
                </c:pt>
                <c:pt idx="741">
                  <c:v>1.6583892554313615</c:v>
                </c:pt>
                <c:pt idx="742">
                  <c:v>1.6535135910203933</c:v>
                </c:pt>
                <c:pt idx="743">
                  <c:v>1.6974143768619849</c:v>
                </c:pt>
                <c:pt idx="744">
                  <c:v>1.6730225322664782</c:v>
                </c:pt>
                <c:pt idx="745">
                  <c:v>1.6096149782935787</c:v>
                </c:pt>
                <c:pt idx="746">
                  <c:v>1.6291235118304968</c:v>
                </c:pt>
                <c:pt idx="747">
                  <c:v>1.6583825701029724</c:v>
                </c:pt>
                <c:pt idx="748">
                  <c:v>1.6096095387162439</c:v>
                </c:pt>
                <c:pt idx="749">
                  <c:v>1.6144866556185542</c:v>
                </c:pt>
                <c:pt idx="750">
                  <c:v>1.6437572986849185</c:v>
                </c:pt>
                <c:pt idx="751">
                  <c:v>1.6437572986849185</c:v>
                </c:pt>
                <c:pt idx="752">
                  <c:v>1.6437572986849185</c:v>
                </c:pt>
                <c:pt idx="753">
                  <c:v>1.634009817903717</c:v>
                </c:pt>
                <c:pt idx="754">
                  <c:v>1.5998590127095293</c:v>
                </c:pt>
                <c:pt idx="755">
                  <c:v>1.5803407327544732</c:v>
                </c:pt>
                <c:pt idx="756">
                  <c:v>1.599857940803991</c:v>
                </c:pt>
                <c:pt idx="757">
                  <c:v>1.5803396739261824</c:v>
                </c:pt>
                <c:pt idx="758">
                  <c:v>1.594973619306739</c:v>
                </c:pt>
                <c:pt idx="759">
                  <c:v>1.6778962977744962</c:v>
                </c:pt>
                <c:pt idx="760">
                  <c:v>1.7071588092076833</c:v>
                </c:pt>
                <c:pt idx="761">
                  <c:v>1.7461844595861711</c:v>
                </c:pt>
                <c:pt idx="762">
                  <c:v>1.7461844595861711</c:v>
                </c:pt>
                <c:pt idx="763">
                  <c:v>1.77057865648659</c:v>
                </c:pt>
                <c:pt idx="764">
                  <c:v>1.7754477477919282</c:v>
                </c:pt>
                <c:pt idx="765">
                  <c:v>1.7413058876018894</c:v>
                </c:pt>
                <c:pt idx="766">
                  <c:v>1.8778765083665057</c:v>
                </c:pt>
                <c:pt idx="767">
                  <c:v>1.9461560982107118</c:v>
                </c:pt>
                <c:pt idx="768">
                  <c:v>1.902250816635078</c:v>
                </c:pt>
                <c:pt idx="769">
                  <c:v>2.0729588049199097</c:v>
                </c:pt>
                <c:pt idx="770">
                  <c:v>2.0144184482689713</c:v>
                </c:pt>
                <c:pt idx="771">
                  <c:v>1.9119852701744942</c:v>
                </c:pt>
                <c:pt idx="772">
                  <c:v>2.0485583780230581</c:v>
                </c:pt>
                <c:pt idx="773">
                  <c:v>1.9607571659409897</c:v>
                </c:pt>
                <c:pt idx="774">
                  <c:v>1.9412476321398768</c:v>
                </c:pt>
                <c:pt idx="775">
                  <c:v>2.0583048643579116</c:v>
                </c:pt>
                <c:pt idx="776">
                  <c:v>2.1607261144083614</c:v>
                </c:pt>
                <c:pt idx="777">
                  <c:v>2.1119585260061648</c:v>
                </c:pt>
                <c:pt idx="778">
                  <c:v>2.1656022725667214</c:v>
                </c:pt>
                <c:pt idx="779">
                  <c:v>2.1802417439292725</c:v>
                </c:pt>
                <c:pt idx="780">
                  <c:v>2.1656123218275072</c:v>
                </c:pt>
                <c:pt idx="781">
                  <c:v>2.1461001548078413</c:v>
                </c:pt>
                <c:pt idx="782">
                  <c:v>2.1022124066420211</c:v>
                </c:pt>
                <c:pt idx="783">
                  <c:v>2.0680724771581547</c:v>
                </c:pt>
                <c:pt idx="784">
                  <c:v>2.0534305240198751</c:v>
                </c:pt>
                <c:pt idx="785">
                  <c:v>2.0583176886670427</c:v>
                </c:pt>
                <c:pt idx="786">
                  <c:v>2.204643493154383</c:v>
                </c:pt>
                <c:pt idx="787">
                  <c:v>2.287560134931919</c:v>
                </c:pt>
                <c:pt idx="788">
                  <c:v>2.4241274749873547</c:v>
                </c:pt>
                <c:pt idx="789">
                  <c:v>2.58996203555124</c:v>
                </c:pt>
                <c:pt idx="790">
                  <c:v>2.477790779791516</c:v>
                </c:pt>
                <c:pt idx="791">
                  <c:v>2.4338843271736104</c:v>
                </c:pt>
                <c:pt idx="792">
                  <c:v>2.3899770539113985</c:v>
                </c:pt>
                <c:pt idx="793">
                  <c:v>2.4631342515316264</c:v>
                </c:pt>
                <c:pt idx="794">
                  <c:v>2.5557973620742462</c:v>
                </c:pt>
                <c:pt idx="795">
                  <c:v>2.6972351880914349</c:v>
                </c:pt>
                <c:pt idx="796">
                  <c:v>2.6972351880914349</c:v>
                </c:pt>
                <c:pt idx="797">
                  <c:v>2.7313821855726723</c:v>
                </c:pt>
                <c:pt idx="798">
                  <c:v>2.6338445277258722</c:v>
                </c:pt>
                <c:pt idx="799">
                  <c:v>2.5362869264189061</c:v>
                </c:pt>
                <c:pt idx="800">
                  <c:v>2.6387021925077017</c:v>
                </c:pt>
                <c:pt idx="801">
                  <c:v>2.6728469988787511</c:v>
                </c:pt>
                <c:pt idx="802">
                  <c:v>2.624067541149214</c:v>
                </c:pt>
                <c:pt idx="803">
                  <c:v>2.5216501850181601</c:v>
                </c:pt>
                <c:pt idx="804">
                  <c:v>2.604562043101557</c:v>
                </c:pt>
                <c:pt idx="805">
                  <c:v>2.5850538733987265</c:v>
                </c:pt>
                <c:pt idx="806">
                  <c:v>2.5460454104491395</c:v>
                </c:pt>
                <c:pt idx="807">
                  <c:v>2.4777604725408935</c:v>
                </c:pt>
                <c:pt idx="808">
                  <c:v>2.5460475511641207</c:v>
                </c:pt>
                <c:pt idx="809">
                  <c:v>2.6143325464863425</c:v>
                </c:pt>
                <c:pt idx="810">
                  <c:v>2.5753005615673015</c:v>
                </c:pt>
                <c:pt idx="811">
                  <c:v>2.6679598757724929</c:v>
                </c:pt>
                <c:pt idx="812">
                  <c:v>2.6630775091998293</c:v>
                </c:pt>
                <c:pt idx="813">
                  <c:v>2.633810287373723</c:v>
                </c:pt>
                <c:pt idx="814">
                  <c:v>2.5850321208515616</c:v>
                </c:pt>
                <c:pt idx="815">
                  <c:v>2.6045491133639906</c:v>
                </c:pt>
                <c:pt idx="816">
                  <c:v>2.6240571862230868</c:v>
                </c:pt>
                <c:pt idx="817">
                  <c:v>2.5362562327720624</c:v>
                </c:pt>
                <c:pt idx="818">
                  <c:v>2.4387118180596485</c:v>
                </c:pt>
                <c:pt idx="819">
                  <c:v>2.5167505962375571</c:v>
                </c:pt>
                <c:pt idx="820">
                  <c:v>2.6045348570343232</c:v>
                </c:pt>
                <c:pt idx="821">
                  <c:v>2.7996405631747643</c:v>
                </c:pt>
                <c:pt idx="822">
                  <c:v>2.7996405631747643</c:v>
                </c:pt>
                <c:pt idx="823">
                  <c:v>2.7313573298389318</c:v>
                </c:pt>
                <c:pt idx="824">
                  <c:v>2.6435715052579085</c:v>
                </c:pt>
                <c:pt idx="825">
                  <c:v>2.6923453995299171</c:v>
                </c:pt>
                <c:pt idx="826">
                  <c:v>2.7703964926622895</c:v>
                </c:pt>
                <c:pt idx="827">
                  <c:v>2.7411411056997759</c:v>
                </c:pt>
                <c:pt idx="828">
                  <c:v>2.6338254314116294</c:v>
                </c:pt>
                <c:pt idx="829">
                  <c:v>2.6533420778583894</c:v>
                </c:pt>
                <c:pt idx="830">
                  <c:v>2.7704075303335012</c:v>
                </c:pt>
                <c:pt idx="831">
                  <c:v>2.7899111993470487</c:v>
                </c:pt>
                <c:pt idx="832">
                  <c:v>2.7752920646624699</c:v>
                </c:pt>
                <c:pt idx="833">
                  <c:v>2.916748701198316</c:v>
                </c:pt>
                <c:pt idx="834">
                  <c:v>2.8972356523872995</c:v>
                </c:pt>
                <c:pt idx="835">
                  <c:v>2.9655234967140682</c:v>
                </c:pt>
                <c:pt idx="836">
                  <c:v>2.916740635193122</c:v>
                </c:pt>
                <c:pt idx="837">
                  <c:v>2.9264825489146666</c:v>
                </c:pt>
                <c:pt idx="838">
                  <c:v>3.0045318384942208</c:v>
                </c:pt>
                <c:pt idx="839">
                  <c:v>3.0337959786011548</c:v>
                </c:pt>
                <c:pt idx="840">
                  <c:v>3.0923179030283712</c:v>
                </c:pt>
                <c:pt idx="841">
                  <c:v>3.1215712303910195</c:v>
                </c:pt>
                <c:pt idx="842">
                  <c:v>3.1118007124398956</c:v>
                </c:pt>
                <c:pt idx="843">
                  <c:v>3.1313117029068938</c:v>
                </c:pt>
                <c:pt idx="844">
                  <c:v>3.1215420103938243</c:v>
                </c:pt>
                <c:pt idx="845">
                  <c:v>3.1312812214662529</c:v>
                </c:pt>
                <c:pt idx="846">
                  <c:v>3.0824958600358086</c:v>
                </c:pt>
                <c:pt idx="847">
                  <c:v>3.0091324585669561</c:v>
                </c:pt>
                <c:pt idx="848">
                  <c:v>2.9505145582740715</c:v>
                </c:pt>
                <c:pt idx="849">
                  <c:v>3.0677680068198834</c:v>
                </c:pt>
                <c:pt idx="850">
                  <c:v>3.0970651912850129</c:v>
                </c:pt>
                <c:pt idx="851">
                  <c:v>3.0579802285709961</c:v>
                </c:pt>
                <c:pt idx="852">
                  <c:v>2.9602777602681525</c:v>
                </c:pt>
                <c:pt idx="853">
                  <c:v>2.8625885941793032</c:v>
                </c:pt>
                <c:pt idx="854">
                  <c:v>2.9114243555960022</c:v>
                </c:pt>
                <c:pt idx="855">
                  <c:v>2.9114243555960022</c:v>
                </c:pt>
                <c:pt idx="856">
                  <c:v>2.8967798910873546</c:v>
                </c:pt>
                <c:pt idx="857">
                  <c:v>3.0482235437934015</c:v>
                </c:pt>
                <c:pt idx="858">
                  <c:v>3.1068408825405487</c:v>
                </c:pt>
                <c:pt idx="859">
                  <c:v>3.1263829116917283</c:v>
                </c:pt>
                <c:pt idx="860">
                  <c:v>3.0873031252955818</c:v>
                </c:pt>
                <c:pt idx="861">
                  <c:v>3.0384619898534058</c:v>
                </c:pt>
                <c:pt idx="862">
                  <c:v>3.0189246792586482</c:v>
                </c:pt>
                <c:pt idx="863">
                  <c:v>3.0384571219334515</c:v>
                </c:pt>
                <c:pt idx="864">
                  <c:v>3.0677782331601091</c:v>
                </c:pt>
                <c:pt idx="865">
                  <c:v>3.0384809510334301</c:v>
                </c:pt>
                <c:pt idx="866">
                  <c:v>3.0384809510334301</c:v>
                </c:pt>
                <c:pt idx="867">
                  <c:v>3.0678022922109025</c:v>
                </c:pt>
                <c:pt idx="868">
                  <c:v>3.0678022922109025</c:v>
                </c:pt>
                <c:pt idx="869">
                  <c:v>3.087344192812286</c:v>
                </c:pt>
                <c:pt idx="870">
                  <c:v>3.087344192812286</c:v>
                </c:pt>
                <c:pt idx="871">
                  <c:v>3.0678013040717844</c:v>
                </c:pt>
                <c:pt idx="872">
                  <c:v>3.2436476748211791</c:v>
                </c:pt>
                <c:pt idx="873">
                  <c:v>3.1654757658579888</c:v>
                </c:pt>
                <c:pt idx="874">
                  <c:v>3.2436313625170228</c:v>
                </c:pt>
                <c:pt idx="875">
                  <c:v>3.2045456045986924</c:v>
                </c:pt>
                <c:pt idx="876">
                  <c:v>3.2827044718948541</c:v>
                </c:pt>
                <c:pt idx="877">
                  <c:v>3.2240753700268119</c:v>
                </c:pt>
                <c:pt idx="878">
                  <c:v>3.2826890602538996</c:v>
                </c:pt>
                <c:pt idx="879">
                  <c:v>3.1654642339122327</c:v>
                </c:pt>
                <c:pt idx="880">
                  <c:v>3.1654642339122327</c:v>
                </c:pt>
                <c:pt idx="881">
                  <c:v>3.1849951482354713</c:v>
                </c:pt>
                <c:pt idx="882">
                  <c:v>3.165471127976788</c:v>
                </c:pt>
                <c:pt idx="883">
                  <c:v>3.1263775595462748</c:v>
                </c:pt>
                <c:pt idx="884">
                  <c:v>3.175242840801983</c:v>
                </c:pt>
                <c:pt idx="885">
                  <c:v>3.1850225887516532</c:v>
                </c:pt>
                <c:pt idx="886">
                  <c:v>3.0677819072597048</c:v>
                </c:pt>
                <c:pt idx="887">
                  <c:v>2.91144774126575</c:v>
                </c:pt>
                <c:pt idx="888">
                  <c:v>2.9505193699535361</c:v>
                </c:pt>
                <c:pt idx="889">
                  <c:v>2.9700518081826286</c:v>
                </c:pt>
                <c:pt idx="890">
                  <c:v>3.165451516642964</c:v>
                </c:pt>
                <c:pt idx="891">
                  <c:v>3.3608548387653343</c:v>
                </c:pt>
                <c:pt idx="892">
                  <c:v>3.439028322315016</c:v>
                </c:pt>
                <c:pt idx="893">
                  <c:v>3.439028322315016</c:v>
                </c:pt>
                <c:pt idx="894">
                  <c:v>3.3803928894195447</c:v>
                </c:pt>
                <c:pt idx="895">
                  <c:v>3.2631608640144747</c:v>
                </c:pt>
                <c:pt idx="896">
                  <c:v>3.2338576794556246</c:v>
                </c:pt>
                <c:pt idx="897">
                  <c:v>3.3217862697600231</c:v>
                </c:pt>
                <c:pt idx="898">
                  <c:v>3.2631567420987588</c:v>
                </c:pt>
                <c:pt idx="899">
                  <c:v>3.3217630371868525</c:v>
                </c:pt>
                <c:pt idx="900">
                  <c:v>3.3022310705281939</c:v>
                </c:pt>
                <c:pt idx="901">
                  <c:v>3.2729072586219035</c:v>
                </c:pt>
                <c:pt idx="902">
                  <c:v>3.2045034969167054</c:v>
                </c:pt>
                <c:pt idx="903">
                  <c:v>3.2435984395790891</c:v>
                </c:pt>
                <c:pt idx="904">
                  <c:v>3.224071976972823</c:v>
                </c:pt>
                <c:pt idx="905">
                  <c:v>3.1459204722510017</c:v>
                </c:pt>
                <c:pt idx="906">
                  <c:v>3.3022412605171541</c:v>
                </c:pt>
                <c:pt idx="907">
                  <c:v>3.3804053111535954</c:v>
                </c:pt>
                <c:pt idx="908">
                  <c:v>3.6148702235352093</c:v>
                </c:pt>
                <c:pt idx="909">
                  <c:v>3.6344266714445346</c:v>
                </c:pt>
                <c:pt idx="910">
                  <c:v>3.7758785574971561</c:v>
                </c:pt>
                <c:pt idx="911">
                  <c:v>3.8737115709219077</c:v>
                </c:pt>
                <c:pt idx="912">
                  <c:v>3.8150248406224407</c:v>
                </c:pt>
                <c:pt idx="913">
                  <c:v>3.8345959180548341</c:v>
                </c:pt>
                <c:pt idx="914">
                  <c:v>3.8345959180548341</c:v>
                </c:pt>
                <c:pt idx="915">
                  <c:v>3.8737087964189936</c:v>
                </c:pt>
                <c:pt idx="916">
                  <c:v>3.8150221081532458</c:v>
                </c:pt>
                <c:pt idx="917">
                  <c:v>3.9128392750062955</c:v>
                </c:pt>
                <c:pt idx="918">
                  <c:v>4.0497886496315152</c:v>
                </c:pt>
                <c:pt idx="919">
                  <c:v>4.1475910455201159</c:v>
                </c:pt>
                <c:pt idx="920">
                  <c:v>4.0889026322260067</c:v>
                </c:pt>
                <c:pt idx="921">
                  <c:v>4.0693576776439659</c:v>
                </c:pt>
                <c:pt idx="922">
                  <c:v>4.0693576776439659</c:v>
                </c:pt>
                <c:pt idx="923">
                  <c:v>4.0693576776439659</c:v>
                </c:pt>
                <c:pt idx="924">
                  <c:v>4.0693576776439659</c:v>
                </c:pt>
                <c:pt idx="925">
                  <c:v>4.2258651739261524</c:v>
                </c:pt>
                <c:pt idx="926">
                  <c:v>4.1084706393944836</c:v>
                </c:pt>
                <c:pt idx="927">
                  <c:v>4.0693579989074484</c:v>
                </c:pt>
                <c:pt idx="928">
                  <c:v>4.0106778565632029</c:v>
                </c:pt>
                <c:pt idx="929">
                  <c:v>3.9520016395216833</c:v>
                </c:pt>
                <c:pt idx="930">
                  <c:v>3.9030758592244053</c:v>
                </c:pt>
                <c:pt idx="931">
                  <c:v>4.1280491517500995</c:v>
                </c:pt>
                <c:pt idx="932">
                  <c:v>4.2063169636672821</c:v>
                </c:pt>
                <c:pt idx="933">
                  <c:v>4.2649950853104404</c:v>
                </c:pt>
                <c:pt idx="934">
                  <c:v>4.1476224205626968</c:v>
                </c:pt>
                <c:pt idx="935">
                  <c:v>4.049821483885828</c:v>
                </c:pt>
                <c:pt idx="936">
                  <c:v>4.049821483885828</c:v>
                </c:pt>
                <c:pt idx="937">
                  <c:v>4.0693821216529962</c:v>
                </c:pt>
                <c:pt idx="938">
                  <c:v>4.0498083936478455</c:v>
                </c:pt>
                <c:pt idx="939">
                  <c:v>3.9324044483159946</c:v>
                </c:pt>
                <c:pt idx="940">
                  <c:v>4.2356321553256411</c:v>
                </c:pt>
                <c:pt idx="941">
                  <c:v>4.3236909478348613</c:v>
                </c:pt>
                <c:pt idx="942">
                  <c:v>4.4214928370748865</c:v>
                </c:pt>
                <c:pt idx="943">
                  <c:v>4.4997532602911123</c:v>
                </c:pt>
                <c:pt idx="944">
                  <c:v>4.3628257685804543</c:v>
                </c:pt>
                <c:pt idx="945">
                  <c:v>4.2650112148488803</c:v>
                </c:pt>
                <c:pt idx="946">
                  <c:v>4.4215371264338339</c:v>
                </c:pt>
                <c:pt idx="947">
                  <c:v>4.5584721312394896</c:v>
                </c:pt>
                <c:pt idx="948">
                  <c:v>4.5780279766825069</c:v>
                </c:pt>
                <c:pt idx="949">
                  <c:v>4.6367182953435773</c:v>
                </c:pt>
                <c:pt idx="950">
                  <c:v>4.3628273456376325</c:v>
                </c:pt>
                <c:pt idx="951">
                  <c:v>4.3432818791291758</c:v>
                </c:pt>
                <c:pt idx="952">
                  <c:v>4.2454711712111868</c:v>
                </c:pt>
                <c:pt idx="953">
                  <c:v>4.2357065875174014</c:v>
                </c:pt>
                <c:pt idx="954">
                  <c:v>4.1672152119972452</c:v>
                </c:pt>
                <c:pt idx="955">
                  <c:v>4.2650197530228207</c:v>
                </c:pt>
                <c:pt idx="956">
                  <c:v>4.1671801998884774</c:v>
                </c:pt>
                <c:pt idx="957">
                  <c:v>4.0693764805970947</c:v>
                </c:pt>
                <c:pt idx="958">
                  <c:v>3.7758930488164322</c:v>
                </c:pt>
                <c:pt idx="959">
                  <c:v>2.8564630914296307</c:v>
                </c:pt>
                <c:pt idx="960">
                  <c:v>2.6999574786502012</c:v>
                </c:pt>
                <c:pt idx="961">
                  <c:v>3.1694800841874708</c:v>
                </c:pt>
                <c:pt idx="962">
                  <c:v>2.8760179231925531</c:v>
                </c:pt>
                <c:pt idx="963">
                  <c:v>2.7782045536247746</c:v>
                </c:pt>
                <c:pt idx="964">
                  <c:v>2.1911699314438597</c:v>
                </c:pt>
                <c:pt idx="965">
                  <c:v>2.3672523471346882</c:v>
                </c:pt>
                <c:pt idx="966">
                  <c:v>2.5041978954164299</c:v>
                </c:pt>
                <c:pt idx="967">
                  <c:v>3.0911818821020409</c:v>
                </c:pt>
                <c:pt idx="968">
                  <c:v>3.0227122034134806</c:v>
                </c:pt>
                <c:pt idx="969">
                  <c:v>3.0325057909525399</c:v>
                </c:pt>
                <c:pt idx="970">
                  <c:v>2.836848517320282</c:v>
                </c:pt>
                <c:pt idx="971">
                  <c:v>2.8172742625507721</c:v>
                </c:pt>
                <c:pt idx="972">
                  <c:v>2.9738020205780931</c:v>
                </c:pt>
                <c:pt idx="973">
                  <c:v>2.954234403282689</c:v>
                </c:pt>
                <c:pt idx="974">
                  <c:v>2.9150907974391935</c:v>
                </c:pt>
                <c:pt idx="975">
                  <c:v>2.8368206095279511</c:v>
                </c:pt>
                <c:pt idx="976">
                  <c:v>2.9150884901448273</c:v>
                </c:pt>
                <c:pt idx="977">
                  <c:v>3.0324791036429595</c:v>
                </c:pt>
                <c:pt idx="978">
                  <c:v>2.9150918375409405</c:v>
                </c:pt>
                <c:pt idx="979">
                  <c:v>2.9737726362306396</c:v>
                </c:pt>
                <c:pt idx="980">
                  <c:v>2.7452679468626773</c:v>
                </c:pt>
                <c:pt idx="981">
                  <c:v>2.8433014652451432</c:v>
                </c:pt>
                <c:pt idx="982">
                  <c:v>2.7060268705031079</c:v>
                </c:pt>
                <c:pt idx="983">
                  <c:v>2.7844745894789931</c:v>
                </c:pt>
                <c:pt idx="984">
                  <c:v>2.8433105375546845</c:v>
                </c:pt>
                <c:pt idx="985">
                  <c:v>2.9021386325766914</c:v>
                </c:pt>
                <c:pt idx="986">
                  <c:v>2.8629307396505803</c:v>
                </c:pt>
                <c:pt idx="987">
                  <c:v>2.7452642862509413</c:v>
                </c:pt>
                <c:pt idx="988">
                  <c:v>2.5883998849345624</c:v>
                </c:pt>
                <c:pt idx="989">
                  <c:v>2.6080199560623663</c:v>
                </c:pt>
                <c:pt idx="990">
                  <c:v>2.549183025853599</c:v>
                </c:pt>
                <c:pt idx="991">
                  <c:v>2.3923063024425684</c:v>
                </c:pt>
                <c:pt idx="992">
                  <c:v>2.4119232141225972</c:v>
                </c:pt>
                <c:pt idx="993">
                  <c:v>2.5884036356999478</c:v>
                </c:pt>
                <c:pt idx="994">
                  <c:v>2.7060465809425103</c:v>
                </c:pt>
                <c:pt idx="995">
                  <c:v>2.7452571959003671</c:v>
                </c:pt>
                <c:pt idx="996">
                  <c:v>2.7256560595216386</c:v>
                </c:pt>
                <c:pt idx="997">
                  <c:v>2.6668364017571613</c:v>
                </c:pt>
                <c:pt idx="998">
                  <c:v>2.9217592934011285</c:v>
                </c:pt>
                <c:pt idx="999">
                  <c:v>2.9413642982598502</c:v>
                </c:pt>
                <c:pt idx="1000">
                  <c:v>3.0786377700596375</c:v>
                </c:pt>
                <c:pt idx="1001">
                  <c:v>3.0786377700596375</c:v>
                </c:pt>
                <c:pt idx="1002">
                  <c:v>3.1766923830360367</c:v>
                </c:pt>
                <c:pt idx="1003">
                  <c:v>3.2747251099765293</c:v>
                </c:pt>
                <c:pt idx="1004">
                  <c:v>3.2551095065677695</c:v>
                </c:pt>
                <c:pt idx="1005">
                  <c:v>3.3139293353514492</c:v>
                </c:pt>
                <c:pt idx="1006">
                  <c:v>3.3433570278493701</c:v>
                </c:pt>
                <c:pt idx="1007">
                  <c:v>3.1570651742576032</c:v>
                </c:pt>
                <c:pt idx="1008">
                  <c:v>3.3041212700745226</c:v>
                </c:pt>
                <c:pt idx="1009">
                  <c:v>3.4021545481576339</c:v>
                </c:pt>
                <c:pt idx="1010">
                  <c:v>3.2943062489810369</c:v>
                </c:pt>
                <c:pt idx="1011">
                  <c:v>3.510017422164315</c:v>
                </c:pt>
                <c:pt idx="1012">
                  <c:v>3.5002244735564769</c:v>
                </c:pt>
                <c:pt idx="1013">
                  <c:v>3.4315850716300345</c:v>
                </c:pt>
                <c:pt idx="1014">
                  <c:v>3.4904024397577729</c:v>
                </c:pt>
                <c:pt idx="1015">
                  <c:v>3.1375227530982621</c:v>
                </c:pt>
                <c:pt idx="1016">
                  <c:v>3.3336179251669034</c:v>
                </c:pt>
                <c:pt idx="1017">
                  <c:v>3.2944145783669407</c:v>
                </c:pt>
                <c:pt idx="1018">
                  <c:v>3.3140163451082238</c:v>
                </c:pt>
                <c:pt idx="1019">
                  <c:v>3.3140163451082238</c:v>
                </c:pt>
                <c:pt idx="1020">
                  <c:v>3.363030646852375</c:v>
                </c:pt>
                <c:pt idx="1021">
                  <c:v>3.353210597363566</c:v>
                </c:pt>
                <c:pt idx="1022">
                  <c:v>3.353210597363566</c:v>
                </c:pt>
                <c:pt idx="1023">
                  <c:v>3.1178822776405908</c:v>
                </c:pt>
                <c:pt idx="1024">
                  <c:v>3.1472839075187418</c:v>
                </c:pt>
                <c:pt idx="1025">
                  <c:v>3.0786416454957579</c:v>
                </c:pt>
                <c:pt idx="1026">
                  <c:v>3.2060974096192827</c:v>
                </c:pt>
                <c:pt idx="1027">
                  <c:v>3.1178656089065599</c:v>
                </c:pt>
                <c:pt idx="1028">
                  <c:v>3.1178656089065599</c:v>
                </c:pt>
                <c:pt idx="1029">
                  <c:v>3.2355338569866938</c:v>
                </c:pt>
                <c:pt idx="1030">
                  <c:v>3.2551411921600328</c:v>
                </c:pt>
                <c:pt idx="1031">
                  <c:v>3.2747371421368361</c:v>
                </c:pt>
                <c:pt idx="1032">
                  <c:v>3.2355057911740368</c:v>
                </c:pt>
                <c:pt idx="1033">
                  <c:v>3.0982556355124342</c:v>
                </c:pt>
                <c:pt idx="1034">
                  <c:v>3.1178675936852276</c:v>
                </c:pt>
                <c:pt idx="1035">
                  <c:v>3.0296319407839358</c:v>
                </c:pt>
                <c:pt idx="1036">
                  <c:v>3.0394479482720755</c:v>
                </c:pt>
                <c:pt idx="1037">
                  <c:v>3.1178960998169774</c:v>
                </c:pt>
                <c:pt idx="1038">
                  <c:v>3.2159539321562214</c:v>
                </c:pt>
                <c:pt idx="1039">
                  <c:v>3.1865279536769919</c:v>
                </c:pt>
                <c:pt idx="1040">
                  <c:v>3.2222170667581747</c:v>
                </c:pt>
                <c:pt idx="1041">
                  <c:v>3.2418725908653996</c:v>
                </c:pt>
                <c:pt idx="1042">
                  <c:v>3.2909869606170106</c:v>
                </c:pt>
                <c:pt idx="1043">
                  <c:v>3.2811469096047654</c:v>
                </c:pt>
                <c:pt idx="1044">
                  <c:v>3.2811469096047654</c:v>
                </c:pt>
                <c:pt idx="1045">
                  <c:v>3.3990385180668645</c:v>
                </c:pt>
                <c:pt idx="1046">
                  <c:v>3.3597456327980115</c:v>
                </c:pt>
                <c:pt idx="1047">
                  <c:v>3.3204366088942745</c:v>
                </c:pt>
                <c:pt idx="1048">
                  <c:v>3.2811558438110553</c:v>
                </c:pt>
                <c:pt idx="1049">
                  <c:v>3.2811558438110553</c:v>
                </c:pt>
                <c:pt idx="1050">
                  <c:v>3.3793936497747588</c:v>
                </c:pt>
                <c:pt idx="1051">
                  <c:v>3.3990279268799504</c:v>
                </c:pt>
                <c:pt idx="1052">
                  <c:v>3.516906215384147</c:v>
                </c:pt>
                <c:pt idx="1053">
                  <c:v>3.6544524174678208</c:v>
                </c:pt>
                <c:pt idx="1054">
                  <c:v>3.6839073039526111</c:v>
                </c:pt>
                <c:pt idx="1055">
                  <c:v>3.6839073039526111</c:v>
                </c:pt>
                <c:pt idx="1056">
                  <c:v>3.6348008195909229</c:v>
                </c:pt>
                <c:pt idx="1057">
                  <c:v>3.6740930164507009</c:v>
                </c:pt>
                <c:pt idx="1058">
                  <c:v>3.556191371552798</c:v>
                </c:pt>
                <c:pt idx="1059">
                  <c:v>3.5954872862084564</c:v>
                </c:pt>
                <c:pt idx="1060">
                  <c:v>3.6347859622467151</c:v>
                </c:pt>
                <c:pt idx="1061">
                  <c:v>3.5365376976871863</c:v>
                </c:pt>
                <c:pt idx="1062">
                  <c:v>3.6249511401293657</c:v>
                </c:pt>
                <c:pt idx="1063">
                  <c:v>3.5365385818216102</c:v>
                </c:pt>
                <c:pt idx="1064">
                  <c:v>3.5168754273066818</c:v>
                </c:pt>
                <c:pt idx="1065">
                  <c:v>3.4481205127028365</c:v>
                </c:pt>
                <c:pt idx="1066">
                  <c:v>3.4579476561640394</c:v>
                </c:pt>
                <c:pt idx="1067">
                  <c:v>3.3400662205654075</c:v>
                </c:pt>
                <c:pt idx="1068">
                  <c:v>3.2123420882909861</c:v>
                </c:pt>
                <c:pt idx="1069">
                  <c:v>3.1533956109708465</c:v>
                </c:pt>
                <c:pt idx="1070">
                  <c:v>3.2614624785588173</c:v>
                </c:pt>
                <c:pt idx="1071">
                  <c:v>3.2221618556921836</c:v>
                </c:pt>
                <c:pt idx="1072">
                  <c:v>3.1042629533924067</c:v>
                </c:pt>
                <c:pt idx="1073">
                  <c:v>3.1435629223823542</c:v>
                </c:pt>
                <c:pt idx="1074">
                  <c:v>3.0453265810579055</c:v>
                </c:pt>
                <c:pt idx="1075">
                  <c:v>3.0846112939535524</c:v>
                </c:pt>
                <c:pt idx="1076">
                  <c:v>3.2810701872654544</c:v>
                </c:pt>
                <c:pt idx="1077">
                  <c:v>3.2024885562804468</c:v>
                </c:pt>
                <c:pt idx="1078">
                  <c:v>3.2221198111304457</c:v>
                </c:pt>
                <c:pt idx="1079">
                  <c:v>3.2614296728262371</c:v>
                </c:pt>
                <c:pt idx="1080">
                  <c:v>3.2810634794566509</c:v>
                </c:pt>
                <c:pt idx="1081">
                  <c:v>3.2417563389727602</c:v>
                </c:pt>
                <c:pt idx="1082">
                  <c:v>3.1042410350735357</c:v>
                </c:pt>
                <c:pt idx="1083">
                  <c:v>3.1042410350735357</c:v>
                </c:pt>
                <c:pt idx="1084">
                  <c:v>3.1435407265775663</c:v>
                </c:pt>
                <c:pt idx="1085">
                  <c:v>3.1631878561186766</c:v>
                </c:pt>
                <c:pt idx="1086">
                  <c:v>3.1239010629456825</c:v>
                </c:pt>
                <c:pt idx="1087">
                  <c:v>3.1042517252597541</c:v>
                </c:pt>
                <c:pt idx="1088">
                  <c:v>3.1533609875533632</c:v>
                </c:pt>
                <c:pt idx="1089">
                  <c:v>3.2122973044107357</c:v>
                </c:pt>
                <c:pt idx="1090">
                  <c:v>3.2614133301951758</c:v>
                </c:pt>
                <c:pt idx="1091">
                  <c:v>3.2810470384429506</c:v>
                </c:pt>
                <c:pt idx="1092">
                  <c:v>3.251583236037733</c:v>
                </c:pt>
                <c:pt idx="1093">
                  <c:v>3.2221238919192312</c:v>
                </c:pt>
                <c:pt idx="1094">
                  <c:v>3.2221238919192312</c:v>
                </c:pt>
                <c:pt idx="1095">
                  <c:v>3.2810565379024337</c:v>
                </c:pt>
                <c:pt idx="1096">
                  <c:v>3.3007100665644691</c:v>
                </c:pt>
                <c:pt idx="1097">
                  <c:v>3.2810708416684102</c:v>
                </c:pt>
                <c:pt idx="1098">
                  <c:v>3.2417636129852228</c:v>
                </c:pt>
                <c:pt idx="1099">
                  <c:v>3.2024734379958417</c:v>
                </c:pt>
                <c:pt idx="1100">
                  <c:v>3.2123050314504886</c:v>
                </c:pt>
                <c:pt idx="1101">
                  <c:v>3.1042430901924942</c:v>
                </c:pt>
                <c:pt idx="1102">
                  <c:v>3.1238929489534124</c:v>
                </c:pt>
                <c:pt idx="1103">
                  <c:v>3.182840808900163</c:v>
                </c:pt>
                <c:pt idx="1104">
                  <c:v>3.248057217074527</c:v>
                </c:pt>
                <c:pt idx="1105">
                  <c:v>3.1890075368681123</c:v>
                </c:pt>
                <c:pt idx="1106">
                  <c:v>3.1299471172853148</c:v>
                </c:pt>
                <c:pt idx="1107">
                  <c:v>3.070885015182141</c:v>
                </c:pt>
                <c:pt idx="1108">
                  <c:v>3.0512006422348232</c:v>
                </c:pt>
                <c:pt idx="1109">
                  <c:v>2.9921599098075795</c:v>
                </c:pt>
                <c:pt idx="1110">
                  <c:v>3.0610693525304482</c:v>
                </c:pt>
                <c:pt idx="1111">
                  <c:v>3.0315300332785293</c:v>
                </c:pt>
                <c:pt idx="1112">
                  <c:v>3.1004367109349502</c:v>
                </c:pt>
                <c:pt idx="1113">
                  <c:v>3.1299528684230506</c:v>
                </c:pt>
                <c:pt idx="1114">
                  <c:v>3.2677646932197177</c:v>
                </c:pt>
                <c:pt idx="1115">
                  <c:v>3.3465178223263128</c:v>
                </c:pt>
                <c:pt idx="1116">
                  <c:v>3.2874517827622536</c:v>
                </c:pt>
                <c:pt idx="1117">
                  <c:v>3.3858780891381559</c:v>
                </c:pt>
                <c:pt idx="1118">
                  <c:v>3.4646336134915097</c:v>
                </c:pt>
                <c:pt idx="1119">
                  <c:v>3.4646336134915097</c:v>
                </c:pt>
                <c:pt idx="1120">
                  <c:v>3.5433847355261716</c:v>
                </c:pt>
                <c:pt idx="1121">
                  <c:v>3.4252837222910846</c:v>
                </c:pt>
                <c:pt idx="1122">
                  <c:v>3.5040309950665569</c:v>
                </c:pt>
                <c:pt idx="1123">
                  <c:v>3.5434163034511048</c:v>
                </c:pt>
                <c:pt idx="1124">
                  <c:v>3.563117698098293</c:v>
                </c:pt>
                <c:pt idx="1125">
                  <c:v>3.6024901486622793</c:v>
                </c:pt>
                <c:pt idx="1126">
                  <c:v>3.504070117800826</c:v>
                </c:pt>
                <c:pt idx="1127">
                  <c:v>3.5237629918628666</c:v>
                </c:pt>
                <c:pt idx="1128">
                  <c:v>3.4745360228665421</c:v>
                </c:pt>
                <c:pt idx="1129">
                  <c:v>3.533603135255273</c:v>
                </c:pt>
                <c:pt idx="1130">
                  <c:v>3.5926496436453887</c:v>
                </c:pt>
                <c:pt idx="1131">
                  <c:v>3.5434303435274468</c:v>
                </c:pt>
                <c:pt idx="1132">
                  <c:v>3.5434303435274468</c:v>
                </c:pt>
                <c:pt idx="1133">
                  <c:v>3.5040628324108569</c:v>
                </c:pt>
                <c:pt idx="1134">
                  <c:v>3.641877623609576</c:v>
                </c:pt>
                <c:pt idx="1135">
                  <c:v>3.6517106931933214</c:v>
                </c:pt>
                <c:pt idx="1136">
                  <c:v>3.6418510743216994</c:v>
                </c:pt>
                <c:pt idx="1137">
                  <c:v>3.6615534886337793</c:v>
                </c:pt>
                <c:pt idx="1138">
                  <c:v>3.720614346405442</c:v>
                </c:pt>
                <c:pt idx="1139">
                  <c:v>3.6615681967279876</c:v>
                </c:pt>
                <c:pt idx="1140">
                  <c:v>3.6123567201639633</c:v>
                </c:pt>
                <c:pt idx="1141">
                  <c:v>3.5631564216353304</c:v>
                </c:pt>
                <c:pt idx="1142">
                  <c:v>3.5533221099116168</c:v>
                </c:pt>
                <c:pt idx="1143">
                  <c:v>3.5237940031782511</c:v>
                </c:pt>
                <c:pt idx="1144">
                  <c:v>3.5237940031782511</c:v>
                </c:pt>
                <c:pt idx="1145">
                  <c:v>3.5434920116560176</c:v>
                </c:pt>
                <c:pt idx="1146">
                  <c:v>3.5434920116560176</c:v>
                </c:pt>
                <c:pt idx="1147">
                  <c:v>3.5828602079055156</c:v>
                </c:pt>
                <c:pt idx="1148">
                  <c:v>3.5238146716792325</c:v>
                </c:pt>
                <c:pt idx="1149">
                  <c:v>3.4844536617965756</c:v>
                </c:pt>
                <c:pt idx="1150">
                  <c:v>3.3860178458508221</c:v>
                </c:pt>
                <c:pt idx="1151">
                  <c:v>3.3466384583035769</c:v>
                </c:pt>
                <c:pt idx="1152">
                  <c:v>3.3663166924384025</c:v>
                </c:pt>
                <c:pt idx="1153">
                  <c:v>3.3663166924384025</c:v>
                </c:pt>
                <c:pt idx="1154">
                  <c:v>3.3663166924384025</c:v>
                </c:pt>
                <c:pt idx="1155">
                  <c:v>3.3761463371803226</c:v>
                </c:pt>
                <c:pt idx="1156">
                  <c:v>3.4942776975182626</c:v>
                </c:pt>
                <c:pt idx="1157">
                  <c:v>3.5434771274993202</c:v>
                </c:pt>
                <c:pt idx="1158">
                  <c:v>3.5139599630272511</c:v>
                </c:pt>
                <c:pt idx="1159">
                  <c:v>3.5237990509237269</c:v>
                </c:pt>
                <c:pt idx="1160">
                  <c:v>3.51396765157165</c:v>
                </c:pt>
                <c:pt idx="1161">
                  <c:v>3.4844503232984483</c:v>
                </c:pt>
                <c:pt idx="1162">
                  <c:v>3.4647631789718121</c:v>
                </c:pt>
                <c:pt idx="1163">
                  <c:v>3.4254034692586921</c:v>
                </c:pt>
                <c:pt idx="1164">
                  <c:v>3.2974303956471878</c:v>
                </c:pt>
                <c:pt idx="1165">
                  <c:v>3.4057180098402413</c:v>
                </c:pt>
                <c:pt idx="1166">
                  <c:v>3.3466628595496113</c:v>
                </c:pt>
                <c:pt idx="1167">
                  <c:v>3.2545292310262104</c:v>
                </c:pt>
                <c:pt idx="1168">
                  <c:v>3.3531414667263046</c:v>
                </c:pt>
                <c:pt idx="1169">
                  <c:v>3.3137085230776031</c:v>
                </c:pt>
                <c:pt idx="1170">
                  <c:v>3.3531416545022266</c:v>
                </c:pt>
                <c:pt idx="1171">
                  <c:v>3.2150592811698249</c:v>
                </c:pt>
                <c:pt idx="1172">
                  <c:v>3.1361617264099175</c:v>
                </c:pt>
                <c:pt idx="1173">
                  <c:v>3.116435269150799</c:v>
                </c:pt>
                <c:pt idx="1174">
                  <c:v>3.2150704454194217</c:v>
                </c:pt>
                <c:pt idx="1175">
                  <c:v>3.1657512647866879</c:v>
                </c:pt>
                <c:pt idx="1176">
                  <c:v>3.1756284087328224</c:v>
                </c:pt>
                <c:pt idx="1177">
                  <c:v>3.2249459179204432</c:v>
                </c:pt>
                <c:pt idx="1178">
                  <c:v>3.2249459179204432</c:v>
                </c:pt>
                <c:pt idx="1179">
                  <c:v>3.1460637407681089</c:v>
                </c:pt>
                <c:pt idx="1180">
                  <c:v>3.0671604621496447</c:v>
                </c:pt>
                <c:pt idx="1181">
                  <c:v>3.1362022441526332</c:v>
                </c:pt>
                <c:pt idx="1182">
                  <c:v>3.0671744327588337</c:v>
                </c:pt>
                <c:pt idx="1183">
                  <c:v>3.0178542678800717</c:v>
                </c:pt>
                <c:pt idx="1184">
                  <c:v>3.0572976231612641</c:v>
                </c:pt>
                <c:pt idx="1185">
                  <c:v>3.1953651838232271</c:v>
                </c:pt>
                <c:pt idx="1186">
                  <c:v>3.2348279438434444</c:v>
                </c:pt>
                <c:pt idx="1187">
                  <c:v>3.2348279438434444</c:v>
                </c:pt>
                <c:pt idx="1188">
                  <c:v>3.3137253973937857</c:v>
                </c:pt>
                <c:pt idx="1189">
                  <c:v>3.2841338295950591</c:v>
                </c:pt>
                <c:pt idx="1190">
                  <c:v>3.333461519715577</c:v>
                </c:pt>
                <c:pt idx="1191">
                  <c:v>3.2940266699373417</c:v>
                </c:pt>
                <c:pt idx="1192">
                  <c:v>3.2742954501844168</c:v>
                </c:pt>
                <c:pt idx="1193">
                  <c:v>3.3729172291439711</c:v>
                </c:pt>
                <c:pt idx="1194">
                  <c:v>3.4715413289241406</c:v>
                </c:pt>
                <c:pt idx="1195">
                  <c:v>3.4518229741758515</c:v>
                </c:pt>
                <c:pt idx="1196">
                  <c:v>3.3729143009861917</c:v>
                </c:pt>
                <c:pt idx="1197">
                  <c:v>3.4222263080666102</c:v>
                </c:pt>
                <c:pt idx="1198">
                  <c:v>3.4320823198338419</c:v>
                </c:pt>
                <c:pt idx="1199">
                  <c:v>3.4715169456887329</c:v>
                </c:pt>
                <c:pt idx="1200">
                  <c:v>3.4123275817647398</c:v>
                </c:pt>
                <c:pt idx="1201">
                  <c:v>3.3531578214969393</c:v>
                </c:pt>
                <c:pt idx="1202">
                  <c:v>3.2742580179571164</c:v>
                </c:pt>
                <c:pt idx="1203">
                  <c:v>3.2249476922066824</c:v>
                </c:pt>
                <c:pt idx="1204">
                  <c:v>3.1361971317171546</c:v>
                </c:pt>
                <c:pt idx="1205">
                  <c:v>3.1361971317171546</c:v>
                </c:pt>
                <c:pt idx="1206">
                  <c:v>3.0375637319246502</c:v>
                </c:pt>
                <c:pt idx="1207">
                  <c:v>3.0770216848023515</c:v>
                </c:pt>
                <c:pt idx="1208">
                  <c:v>3.0572979758027685</c:v>
                </c:pt>
                <c:pt idx="1209">
                  <c:v>3.0770175477466966</c:v>
                </c:pt>
                <c:pt idx="1210">
                  <c:v>3.0572938652656401</c:v>
                </c:pt>
                <c:pt idx="1211">
                  <c:v>3.0375743198346767</c:v>
                </c:pt>
                <c:pt idx="1212">
                  <c:v>3.1066183841245185</c:v>
                </c:pt>
                <c:pt idx="1213">
                  <c:v>3.1559204178805746</c:v>
                </c:pt>
                <c:pt idx="1214">
                  <c:v>3.2742674335510964</c:v>
                </c:pt>
                <c:pt idx="1215">
                  <c:v>3.2348125109768056</c:v>
                </c:pt>
                <c:pt idx="1216">
                  <c:v>3.1559154338340814</c:v>
                </c:pt>
                <c:pt idx="1217">
                  <c:v>3.1460374185261806</c:v>
                </c:pt>
                <c:pt idx="1218">
                  <c:v>3.0967390121778755</c:v>
                </c:pt>
                <c:pt idx="1219">
                  <c:v>3.0770127846703024</c:v>
                </c:pt>
                <c:pt idx="1220">
                  <c:v>3.0375654807708288</c:v>
                </c:pt>
                <c:pt idx="1221">
                  <c:v>3.0474375685833337</c:v>
                </c:pt>
                <c:pt idx="1222">
                  <c:v>2.9981300287236556</c:v>
                </c:pt>
                <c:pt idx="1223">
                  <c:v>2.9389469419566505</c:v>
                </c:pt>
                <c:pt idx="1224">
                  <c:v>2.9290720802316761</c:v>
                </c:pt>
                <c:pt idx="1225">
                  <c:v>2.9783976540627775</c:v>
                </c:pt>
                <c:pt idx="1226">
                  <c:v>2.958680661592882</c:v>
                </c:pt>
                <c:pt idx="1227">
                  <c:v>3.037588674837564</c:v>
                </c:pt>
                <c:pt idx="1228">
                  <c:v>3.0967609022233997</c:v>
                </c:pt>
                <c:pt idx="1229">
                  <c:v>3.116487269170563</c:v>
                </c:pt>
                <c:pt idx="1230">
                  <c:v>3.0375778115151642</c:v>
                </c:pt>
                <c:pt idx="1231">
                  <c:v>3.067163819399322</c:v>
                </c:pt>
                <c:pt idx="1232">
                  <c:v>3.0770400868977879</c:v>
                </c:pt>
                <c:pt idx="1233">
                  <c:v>2.9981447790697286</c:v>
                </c:pt>
                <c:pt idx="1234">
                  <c:v>3.0178725717160075</c:v>
                </c:pt>
                <c:pt idx="1235">
                  <c:v>2.9981356850969849</c:v>
                </c:pt>
                <c:pt idx="1236">
                  <c:v>2.8975482328619813</c:v>
                </c:pt>
                <c:pt idx="1237">
                  <c:v>2.8579966994834152</c:v>
                </c:pt>
                <c:pt idx="1238">
                  <c:v>2.917328710964691</c:v>
                </c:pt>
                <c:pt idx="1239">
                  <c:v>2.88765947797418</c:v>
                </c:pt>
                <c:pt idx="1240">
                  <c:v>2.88765947797418</c:v>
                </c:pt>
                <c:pt idx="1241">
                  <c:v>2.9074399453983033</c:v>
                </c:pt>
                <c:pt idx="1242">
                  <c:v>2.9766660904982372</c:v>
                </c:pt>
                <c:pt idx="1243">
                  <c:v>3.0656684066041344</c:v>
                </c:pt>
                <c:pt idx="1244">
                  <c:v>3.1052155290493273</c:v>
                </c:pt>
                <c:pt idx="1245">
                  <c:v>3.1249957519693714</c:v>
                </c:pt>
                <c:pt idx="1246">
                  <c:v>3.1249957519693714</c:v>
                </c:pt>
                <c:pt idx="1247">
                  <c:v>3.1151207653931481</c:v>
                </c:pt>
                <c:pt idx="1248">
                  <c:v>3.0953397485329015</c:v>
                </c:pt>
                <c:pt idx="1249">
                  <c:v>3.0953397485329015</c:v>
                </c:pt>
                <c:pt idx="1250">
                  <c:v>3.0459071727488309</c:v>
                </c:pt>
                <c:pt idx="1251">
                  <c:v>3.0656751102999711</c:v>
                </c:pt>
                <c:pt idx="1252">
                  <c:v>3.144800184896813</c:v>
                </c:pt>
                <c:pt idx="1253">
                  <c:v>3.125019391733812</c:v>
                </c:pt>
                <c:pt idx="1254">
                  <c:v>3.1744571985110408</c:v>
                </c:pt>
                <c:pt idx="1255">
                  <c:v>3.2239152416638426</c:v>
                </c:pt>
                <c:pt idx="1256">
                  <c:v>3.2436778420952419</c:v>
                </c:pt>
                <c:pt idx="1257">
                  <c:v>3.3030047098271638</c:v>
                </c:pt>
                <c:pt idx="1258">
                  <c:v>3.2436827452386678</c:v>
                </c:pt>
                <c:pt idx="1259">
                  <c:v>3.253575977611646</c:v>
                </c:pt>
                <c:pt idx="1260">
                  <c:v>3.2041216227519489</c:v>
                </c:pt>
                <c:pt idx="1261">
                  <c:v>3.1843521923395692</c:v>
                </c:pt>
                <c:pt idx="1262">
                  <c:v>3.2041270194539981</c:v>
                </c:pt>
                <c:pt idx="1263">
                  <c:v>3.1843575557439667</c:v>
                </c:pt>
                <c:pt idx="1264">
                  <c:v>3.1942609077423305</c:v>
                </c:pt>
                <c:pt idx="1265">
                  <c:v>3.3228299092789588</c:v>
                </c:pt>
                <c:pt idx="1266">
                  <c:v>3.3426007472391683</c:v>
                </c:pt>
                <c:pt idx="1267">
                  <c:v>3.3722830418746521</c:v>
                </c:pt>
                <c:pt idx="1268">
                  <c:v>3.4019591326431486</c:v>
                </c:pt>
                <c:pt idx="1269">
                  <c:v>3.3722940490065008</c:v>
                </c:pt>
                <c:pt idx="1270">
                  <c:v>3.3327370398116543</c:v>
                </c:pt>
                <c:pt idx="1271">
                  <c:v>3.382194857482459</c:v>
                </c:pt>
                <c:pt idx="1272">
                  <c:v>3.4217665373150039</c:v>
                </c:pt>
                <c:pt idx="1273">
                  <c:v>3.4613221584863654</c:v>
                </c:pt>
                <c:pt idx="1274">
                  <c:v>3.1943157671807274</c:v>
                </c:pt>
                <c:pt idx="1275">
                  <c:v>3.1448677591047698</c:v>
                </c:pt>
                <c:pt idx="1276">
                  <c:v>3.2042114137190767</c:v>
                </c:pt>
                <c:pt idx="1277">
                  <c:v>3.2437834246785076</c:v>
                </c:pt>
                <c:pt idx="1278">
                  <c:v>3.2437834246785076</c:v>
                </c:pt>
                <c:pt idx="1279">
                  <c:v>3.2932186840706077</c:v>
                </c:pt>
                <c:pt idx="1280">
                  <c:v>3.2833390280183958</c:v>
                </c:pt>
                <c:pt idx="1281">
                  <c:v>3.3031047289670661</c:v>
                </c:pt>
                <c:pt idx="1282">
                  <c:v>2.97675798174512</c:v>
                </c:pt>
                <c:pt idx="1283">
                  <c:v>2.9569923087463326</c:v>
                </c:pt>
                <c:pt idx="1284">
                  <c:v>2.9866509416030582</c:v>
                </c:pt>
                <c:pt idx="1285">
                  <c:v>3.1053404500223643</c:v>
                </c:pt>
                <c:pt idx="1286">
                  <c:v>3.1449024873556493</c:v>
                </c:pt>
                <c:pt idx="1287">
                  <c:v>3.1053396140647149</c:v>
                </c:pt>
                <c:pt idx="1288">
                  <c:v>3.0459965740399384</c:v>
                </c:pt>
                <c:pt idx="1289">
                  <c:v>3.0855640695367175</c:v>
                </c:pt>
                <c:pt idx="1290">
                  <c:v>3.0262286724795264</c:v>
                </c:pt>
                <c:pt idx="1291">
                  <c:v>3.0262286724795264</c:v>
                </c:pt>
                <c:pt idx="1292">
                  <c:v>2.9471230549809113</c:v>
                </c:pt>
                <c:pt idx="1293">
                  <c:v>2.9273478592819893</c:v>
                </c:pt>
                <c:pt idx="1294">
                  <c:v>2.8284620485954437</c:v>
                </c:pt>
                <c:pt idx="1295">
                  <c:v>2.8680322326552936</c:v>
                </c:pt>
                <c:pt idx="1296">
                  <c:v>2.8779269438579544</c:v>
                </c:pt>
                <c:pt idx="1297">
                  <c:v>2.9155126697447393</c:v>
                </c:pt>
                <c:pt idx="1298">
                  <c:v>2.9750182833342294</c:v>
                </c:pt>
                <c:pt idx="1299">
                  <c:v>2.9155179176675445</c:v>
                </c:pt>
                <c:pt idx="1300">
                  <c:v>2.9155179176675445</c:v>
                </c:pt>
                <c:pt idx="1301">
                  <c:v>2.8560121969679497</c:v>
                </c:pt>
                <c:pt idx="1302">
                  <c:v>2.8956822063838343</c:v>
                </c:pt>
                <c:pt idx="1303">
                  <c:v>2.8758467832701049</c:v>
                </c:pt>
                <c:pt idx="1304">
                  <c:v>2.8560034404655412</c:v>
                </c:pt>
                <c:pt idx="1305">
                  <c:v>2.7766636648894085</c:v>
                </c:pt>
                <c:pt idx="1306">
                  <c:v>2.7568382863220982</c:v>
                </c:pt>
                <c:pt idx="1307">
                  <c:v>2.8163308565409286</c:v>
                </c:pt>
                <c:pt idx="1308">
                  <c:v>2.8361578257709765</c:v>
                </c:pt>
                <c:pt idx="1309">
                  <c:v>2.7964799777884406</c:v>
                </c:pt>
                <c:pt idx="1310">
                  <c:v>2.8361340638734811</c:v>
                </c:pt>
                <c:pt idx="1311">
                  <c:v>2.7766319712134155</c:v>
                </c:pt>
                <c:pt idx="1312">
                  <c:v>2.7766319712134155</c:v>
                </c:pt>
                <c:pt idx="1313">
                  <c:v>2.7964571234878792</c:v>
                </c:pt>
                <c:pt idx="1314">
                  <c:v>2.7766302424823501</c:v>
                </c:pt>
                <c:pt idx="1315">
                  <c:v>2.796455382413674</c:v>
                </c:pt>
                <c:pt idx="1316">
                  <c:v>2.7667010971447925</c:v>
                </c:pt>
                <c:pt idx="1317">
                  <c:v>2.7667010971447925</c:v>
                </c:pt>
                <c:pt idx="1318">
                  <c:v>2.7667010971447925</c:v>
                </c:pt>
                <c:pt idx="1319">
                  <c:v>2.6774473197509017</c:v>
                </c:pt>
                <c:pt idx="1320">
                  <c:v>2.7270336441126886</c:v>
                </c:pt>
                <c:pt idx="1321">
                  <c:v>2.6774561724627199</c:v>
                </c:pt>
                <c:pt idx="1322">
                  <c:v>2.6972961227006684</c:v>
                </c:pt>
                <c:pt idx="1323">
                  <c:v>2.7171212492025183</c:v>
                </c:pt>
                <c:pt idx="1324">
                  <c:v>2.756791219440875</c:v>
                </c:pt>
                <c:pt idx="1325">
                  <c:v>2.8262072223463961</c:v>
                </c:pt>
                <c:pt idx="1326">
                  <c:v>2.7766355476664404</c:v>
                </c:pt>
                <c:pt idx="1327">
                  <c:v>2.7369574256902869</c:v>
                </c:pt>
                <c:pt idx="1328">
                  <c:v>2.776615938788539</c:v>
                </c:pt>
                <c:pt idx="1329">
                  <c:v>2.8559438561597275</c:v>
                </c:pt>
                <c:pt idx="1330">
                  <c:v>2.9650123520264673</c:v>
                </c:pt>
                <c:pt idx="1331">
                  <c:v>2.9352732781356421</c:v>
                </c:pt>
                <c:pt idx="1332">
                  <c:v>2.9947712674834515</c:v>
                </c:pt>
                <c:pt idx="1333">
                  <c:v>3.0542773725683476</c:v>
                </c:pt>
                <c:pt idx="1334">
                  <c:v>3.0542773725683476</c:v>
                </c:pt>
                <c:pt idx="1335">
                  <c:v>3.0740996327163166</c:v>
                </c:pt>
                <c:pt idx="1336">
                  <c:v>3.1137555179783569</c:v>
                </c:pt>
                <c:pt idx="1337">
                  <c:v>3.1831611284740942</c:v>
                </c:pt>
                <c:pt idx="1338">
                  <c:v>3.2426544099652754</c:v>
                </c:pt>
                <c:pt idx="1339">
                  <c:v>3.232731887470782</c:v>
                </c:pt>
                <c:pt idx="1340">
                  <c:v>3.1831417803169799</c:v>
                </c:pt>
                <c:pt idx="1341">
                  <c:v>3.1831417803169799</c:v>
                </c:pt>
                <c:pt idx="1342">
                  <c:v>3.1732103779623908</c:v>
                </c:pt>
                <c:pt idx="1343">
                  <c:v>3.1533778131001258</c:v>
                </c:pt>
                <c:pt idx="1344">
                  <c:v>3.1236414603225913</c:v>
                </c:pt>
                <c:pt idx="1345">
                  <c:v>3.0939043936203201</c:v>
                </c:pt>
                <c:pt idx="1346">
                  <c:v>3.0939043936203201</c:v>
                </c:pt>
                <c:pt idx="1347">
                  <c:v>3.1633316082131602</c:v>
                </c:pt>
                <c:pt idx="1348">
                  <c:v>3.1930669253303643</c:v>
                </c:pt>
                <c:pt idx="1349">
                  <c:v>3.2525537621492688</c:v>
                </c:pt>
                <c:pt idx="1350">
                  <c:v>3.2922349180474897</c:v>
                </c:pt>
                <c:pt idx="1351">
                  <c:v>3.3517256030166078</c:v>
                </c:pt>
                <c:pt idx="1352">
                  <c:v>3.3715678185864659</c:v>
                </c:pt>
                <c:pt idx="1353">
                  <c:v>3.4211635811978729</c:v>
                </c:pt>
                <c:pt idx="1354">
                  <c:v>3.4806576158749039</c:v>
                </c:pt>
                <c:pt idx="1355">
                  <c:v>3.5500619287354498</c:v>
                </c:pt>
                <c:pt idx="1356">
                  <c:v>3.6492151584050307</c:v>
                </c:pt>
                <c:pt idx="1357">
                  <c:v>3.5996223244023065</c:v>
                </c:pt>
                <c:pt idx="1358">
                  <c:v>3.5897233630101999</c:v>
                </c:pt>
                <c:pt idx="1359">
                  <c:v>3.5500569198489371</c:v>
                </c:pt>
                <c:pt idx="1360">
                  <c:v>3.629400692007561</c:v>
                </c:pt>
                <c:pt idx="1361">
                  <c:v>3.6571656073014185</c:v>
                </c:pt>
                <c:pt idx="1362">
                  <c:v>3.617412217150052</c:v>
                </c:pt>
                <c:pt idx="1363">
                  <c:v>3.7962932512881222</c:v>
                </c:pt>
                <c:pt idx="1364">
                  <c:v>3.836040441629109</c:v>
                </c:pt>
                <c:pt idx="1365">
                  <c:v>3.8559111311167475</c:v>
                </c:pt>
                <c:pt idx="1366">
                  <c:v>3.7764022435931204</c:v>
                </c:pt>
                <c:pt idx="1367">
                  <c:v>3.7962661193944203</c:v>
                </c:pt>
                <c:pt idx="1368">
                  <c:v>3.8757599319345393</c:v>
                </c:pt>
                <c:pt idx="1369">
                  <c:v>3.8956425803853638</c:v>
                </c:pt>
                <c:pt idx="1370">
                  <c:v>3.7366224502540333</c:v>
                </c:pt>
                <c:pt idx="1371">
                  <c:v>3.7167436188186818</c:v>
                </c:pt>
                <c:pt idx="1372">
                  <c:v>3.8360139215465732</c:v>
                </c:pt>
                <c:pt idx="1373">
                  <c:v>3.7962728173193505</c:v>
                </c:pt>
                <c:pt idx="1374">
                  <c:v>3.7366333713592637</c:v>
                </c:pt>
                <c:pt idx="1375">
                  <c:v>3.7763911504305261</c:v>
                </c:pt>
                <c:pt idx="1376">
                  <c:v>3.8558841841470888</c:v>
                </c:pt>
                <c:pt idx="1377">
                  <c:v>3.9453406972193017</c:v>
                </c:pt>
                <c:pt idx="1378">
                  <c:v>3.7764012085643714</c:v>
                </c:pt>
                <c:pt idx="1379">
                  <c:v>3.5378837082314458</c:v>
                </c:pt>
                <c:pt idx="1380">
                  <c:v>3.4981178953509242</c:v>
                </c:pt>
                <c:pt idx="1381">
                  <c:v>3.4186056755895975</c:v>
                </c:pt>
                <c:pt idx="1382">
                  <c:v>3.3788472915824905</c:v>
                </c:pt>
                <c:pt idx="1383">
                  <c:v>3.4384839462789212</c:v>
                </c:pt>
                <c:pt idx="1384">
                  <c:v>3.488170039302652</c:v>
                </c:pt>
                <c:pt idx="1385">
                  <c:v>3.4583461854666147</c:v>
                </c:pt>
                <c:pt idx="1386">
                  <c:v>3.3887988436768812</c:v>
                </c:pt>
                <c:pt idx="1387">
                  <c:v>3.3192268034161945</c:v>
                </c:pt>
                <c:pt idx="1388">
                  <c:v>3.2297736410641278</c:v>
                </c:pt>
                <c:pt idx="1389">
                  <c:v>3.2794475596636938</c:v>
                </c:pt>
                <c:pt idx="1390">
                  <c:v>3.2397006552405698</c:v>
                </c:pt>
                <c:pt idx="1391">
                  <c:v>3.2198412902239451</c:v>
                </c:pt>
                <c:pt idx="1392">
                  <c:v>3.279472750918893</c:v>
                </c:pt>
                <c:pt idx="1393">
                  <c:v>3.279472750918893</c:v>
                </c:pt>
                <c:pt idx="1394">
                  <c:v>3.2198519363071876</c:v>
                </c:pt>
                <c:pt idx="1395">
                  <c:v>3.1602202784467783</c:v>
                </c:pt>
                <c:pt idx="1396">
                  <c:v>3.1800980639982082</c:v>
                </c:pt>
                <c:pt idx="1397">
                  <c:v>3.2298029967385005</c:v>
                </c:pt>
                <c:pt idx="1398">
                  <c:v>3.239750789968455</c:v>
                </c:pt>
                <c:pt idx="1399">
                  <c:v>3.239750789968455</c:v>
                </c:pt>
                <c:pt idx="1400">
                  <c:v>3.1204955633897162</c:v>
                </c:pt>
                <c:pt idx="1401">
                  <c:v>3.2198833470836785</c:v>
                </c:pt>
                <c:pt idx="1402">
                  <c:v>3.1801177877471951</c:v>
                </c:pt>
                <c:pt idx="1403">
                  <c:v>3.1801177877471951</c:v>
                </c:pt>
                <c:pt idx="1404">
                  <c:v>3.1204905792269351</c:v>
                </c:pt>
                <c:pt idx="1405">
                  <c:v>3.0807355292475842</c:v>
                </c:pt>
                <c:pt idx="1406">
                  <c:v>3.0409940409202902</c:v>
                </c:pt>
                <c:pt idx="1407">
                  <c:v>3.1204856251499469</c:v>
                </c:pt>
                <c:pt idx="1408">
                  <c:v>3.1304087694379237</c:v>
                </c:pt>
                <c:pt idx="1409">
                  <c:v>3.1602102609229727</c:v>
                </c:pt>
                <c:pt idx="1410">
                  <c:v>3.1701333211422704</c:v>
                </c:pt>
                <c:pt idx="1411">
                  <c:v>3.2198093102845702</c:v>
                </c:pt>
                <c:pt idx="1412">
                  <c:v>3.2794401787110408</c:v>
                </c:pt>
                <c:pt idx="1413">
                  <c:v>3.3986806236089739</c:v>
                </c:pt>
                <c:pt idx="1414">
                  <c:v>3.4781757633951877</c:v>
                </c:pt>
                <c:pt idx="1415">
                  <c:v>3.5079837296874845</c:v>
                </c:pt>
                <c:pt idx="1416">
                  <c:v>3.4980561357324689</c:v>
                </c:pt>
                <c:pt idx="1417">
                  <c:v>3.4384142786182301</c:v>
                </c:pt>
                <c:pt idx="1418">
                  <c:v>3.3291070887009568</c:v>
                </c:pt>
                <c:pt idx="1419">
                  <c:v>3.2396539812275624</c:v>
                </c:pt>
                <c:pt idx="1420">
                  <c:v>3.289350273299593</c:v>
                </c:pt>
                <c:pt idx="1421">
                  <c:v>3.2098466771939416</c:v>
                </c:pt>
                <c:pt idx="1422">
                  <c:v>3.2595351037569036</c:v>
                </c:pt>
                <c:pt idx="1423">
                  <c:v>3.3589183290704514</c:v>
                </c:pt>
                <c:pt idx="1424">
                  <c:v>3.3668789655103484</c:v>
                </c:pt>
                <c:pt idx="1425">
                  <c:v>3.4166751054102469</c:v>
                </c:pt>
                <c:pt idx="1426">
                  <c:v>3.4864094443116702</c:v>
                </c:pt>
                <c:pt idx="1427">
                  <c:v>3.5162879732494212</c:v>
                </c:pt>
                <c:pt idx="1428">
                  <c:v>3.5660786109506328</c:v>
                </c:pt>
                <c:pt idx="1429">
                  <c:v>3.5660786109506328</c:v>
                </c:pt>
                <c:pt idx="1430">
                  <c:v>3.5162604927556522</c:v>
                </c:pt>
                <c:pt idx="1431">
                  <c:v>3.5461487069440749</c:v>
                </c:pt>
                <c:pt idx="1432">
                  <c:v>3.5461487069440749</c:v>
                </c:pt>
                <c:pt idx="1433">
                  <c:v>3.5561133848105877</c:v>
                </c:pt>
                <c:pt idx="1434">
                  <c:v>3.5660705022880572</c:v>
                </c:pt>
                <c:pt idx="1435">
                  <c:v>3.5660705022880572</c:v>
                </c:pt>
                <c:pt idx="1436">
                  <c:v>3.5660705022880572</c:v>
                </c:pt>
                <c:pt idx="1437">
                  <c:v>3.5860048363958472</c:v>
                </c:pt>
                <c:pt idx="1438">
                  <c:v>3.6457835370185658</c:v>
                </c:pt>
                <c:pt idx="1439">
                  <c:v>3.6656895151306874</c:v>
                </c:pt>
                <c:pt idx="1440">
                  <c:v>3.5859974250717461</c:v>
                </c:pt>
                <c:pt idx="1441">
                  <c:v>3.5660592793883472</c:v>
                </c:pt>
                <c:pt idx="1442">
                  <c:v>3.5859935507601279</c:v>
                </c:pt>
                <c:pt idx="1443">
                  <c:v>3.5063127740622377</c:v>
                </c:pt>
                <c:pt idx="1444">
                  <c:v>3.4465301412644767</c:v>
                </c:pt>
                <c:pt idx="1445">
                  <c:v>3.5560953344552741</c:v>
                </c:pt>
                <c:pt idx="1446">
                  <c:v>3.5660524013917487</c:v>
                </c:pt>
                <c:pt idx="1447">
                  <c:v>3.5760016875916318</c:v>
                </c:pt>
                <c:pt idx="1448">
                  <c:v>3.6058970616998978</c:v>
                </c:pt>
                <c:pt idx="1449">
                  <c:v>3.6058970616998978</c:v>
                </c:pt>
                <c:pt idx="1450">
                  <c:v>3.566051899168114</c:v>
                </c:pt>
                <c:pt idx="1451">
                  <c:v>3.6258189289981719</c:v>
                </c:pt>
                <c:pt idx="1452">
                  <c:v>3.5461234289387922</c:v>
                </c:pt>
                <c:pt idx="1453">
                  <c:v>3.5361588221034741</c:v>
                </c:pt>
                <c:pt idx="1454">
                  <c:v>3.4763977380099251</c:v>
                </c:pt>
                <c:pt idx="1455">
                  <c:v>3.5262145175956072</c:v>
                </c:pt>
                <c:pt idx="1456">
                  <c:v>3.6258300777176835</c:v>
                </c:pt>
                <c:pt idx="1457">
                  <c:v>3.8350042149012169</c:v>
                </c:pt>
                <c:pt idx="1458">
                  <c:v>3.9445702853209448</c:v>
                </c:pt>
                <c:pt idx="1459">
                  <c:v>3.9445702853209448</c:v>
                </c:pt>
                <c:pt idx="1460">
                  <c:v>3.8947503626173412</c:v>
                </c:pt>
                <c:pt idx="1461">
                  <c:v>3.8847798016890409</c:v>
                </c:pt>
                <c:pt idx="1462">
                  <c:v>3.645710452693097</c:v>
                </c:pt>
                <c:pt idx="1463">
                  <c:v>3.7254056831889679</c:v>
                </c:pt>
                <c:pt idx="1464">
                  <c:v>3.7652675239990896</c:v>
                </c:pt>
                <c:pt idx="1465">
                  <c:v>3.8449405848069107</c:v>
                </c:pt>
                <c:pt idx="1466">
                  <c:v>3.8847741692655102</c:v>
                </c:pt>
                <c:pt idx="1467">
                  <c:v>3.8250263425422069</c:v>
                </c:pt>
                <c:pt idx="1468">
                  <c:v>3.725422656582408</c:v>
                </c:pt>
                <c:pt idx="1469">
                  <c:v>3.7951625687136308</c:v>
                </c:pt>
                <c:pt idx="1470">
                  <c:v>3.7055208288406147</c:v>
                </c:pt>
                <c:pt idx="1471">
                  <c:v>3.605916428961379</c:v>
                </c:pt>
                <c:pt idx="1472">
                  <c:v>3.605916428961379</c:v>
                </c:pt>
                <c:pt idx="1473">
                  <c:v>3.6457618055014023</c:v>
                </c:pt>
                <c:pt idx="1474">
                  <c:v>3.7055158414935701</c:v>
                </c:pt>
                <c:pt idx="1475">
                  <c:v>3.6756493838111322</c:v>
                </c:pt>
                <c:pt idx="1476">
                  <c:v>3.5063122166989529</c:v>
                </c:pt>
                <c:pt idx="1477">
                  <c:v>3.4465295934042355</c:v>
                </c:pt>
                <c:pt idx="1478">
                  <c:v>3.4465295934042355</c:v>
                </c:pt>
                <c:pt idx="1479">
                  <c:v>3.5062924165538645</c:v>
                </c:pt>
                <c:pt idx="1480">
                  <c:v>3.5859904431821334</c:v>
                </c:pt>
                <c:pt idx="1481">
                  <c:v>3.66567115082964</c:v>
                </c:pt>
                <c:pt idx="1482">
                  <c:v>3.7254215905881631</c:v>
                </c:pt>
                <c:pt idx="1483">
                  <c:v>3.7054905850785165</c:v>
                </c:pt>
                <c:pt idx="1484">
                  <c:v>3.5660529743620115</c:v>
                </c:pt>
                <c:pt idx="1485">
                  <c:v>3.526220162638388</c:v>
                </c:pt>
                <c:pt idx="1486">
                  <c:v>3.5660664504762023</c:v>
                </c:pt>
                <c:pt idx="1487">
                  <c:v>3.5748389739443733</c:v>
                </c:pt>
                <c:pt idx="1488">
                  <c:v>3.6147699252833316</c:v>
                </c:pt>
                <c:pt idx="1489">
                  <c:v>3.6147699252833316</c:v>
                </c:pt>
                <c:pt idx="1490">
                  <c:v>3.5748267176089508</c:v>
                </c:pt>
                <c:pt idx="1491">
                  <c:v>3.5748267176089508</c:v>
                </c:pt>
                <c:pt idx="1492">
                  <c:v>3.514912621821825</c:v>
                </c:pt>
                <c:pt idx="1493">
                  <c:v>3.5248949736677986</c:v>
                </c:pt>
                <c:pt idx="1494">
                  <c:v>3.5149195208923185</c:v>
                </c:pt>
                <c:pt idx="1495">
                  <c:v>3.5348842637709867</c:v>
                </c:pt>
                <c:pt idx="1496">
                  <c:v>3.5149121676806807</c:v>
                </c:pt>
                <c:pt idx="1497">
                  <c:v>3.614770822364489</c:v>
                </c:pt>
                <c:pt idx="1498">
                  <c:v>3.594817287425037</c:v>
                </c:pt>
                <c:pt idx="1499">
                  <c:v>3.4150764230537849</c:v>
                </c:pt>
                <c:pt idx="1500">
                  <c:v>3.4150764230537849</c:v>
                </c:pt>
                <c:pt idx="1501">
                  <c:v>3.3351977855185568</c:v>
                </c:pt>
                <c:pt idx="1502">
                  <c:v>3.1354861421217053</c:v>
                </c:pt>
                <c:pt idx="1503">
                  <c:v>2.8758678895540282</c:v>
                </c:pt>
                <c:pt idx="1504">
                  <c:v>2.8758678895540282</c:v>
                </c:pt>
                <c:pt idx="1505">
                  <c:v>2.7859970180054647</c:v>
                </c:pt>
                <c:pt idx="1506">
                  <c:v>2.6961207542046086</c:v>
                </c:pt>
                <c:pt idx="1507">
                  <c:v>2.7760068121516914</c:v>
                </c:pt>
                <c:pt idx="1508">
                  <c:v>2.7959663011310623</c:v>
                </c:pt>
                <c:pt idx="1509">
                  <c:v>2.855883858964301</c:v>
                </c:pt>
                <c:pt idx="1510">
                  <c:v>2.8958376741512115</c:v>
                </c:pt>
                <c:pt idx="1511">
                  <c:v>2.9158189541028547</c:v>
                </c:pt>
                <c:pt idx="1512">
                  <c:v>2.8359255147604365</c:v>
                </c:pt>
                <c:pt idx="1513">
                  <c:v>2.8059781413245664</c:v>
                </c:pt>
                <c:pt idx="1514">
                  <c:v>2.766049072373518</c:v>
                </c:pt>
                <c:pt idx="1515">
                  <c:v>2.8159762581298597</c:v>
                </c:pt>
                <c:pt idx="1516">
                  <c:v>2.9757547510161482</c:v>
                </c:pt>
                <c:pt idx="1517">
                  <c:v>2.9957220653954666</c:v>
                </c:pt>
                <c:pt idx="1518">
                  <c:v>3.0056978198732338</c:v>
                </c:pt>
                <c:pt idx="1519">
                  <c:v>3.0156767366352129</c:v>
                </c:pt>
                <c:pt idx="1520">
                  <c:v>3.0356405166317382</c:v>
                </c:pt>
                <c:pt idx="1521">
                  <c:v>3.0056787447325828</c:v>
                </c:pt>
                <c:pt idx="1522">
                  <c:v>2.8758634797475828</c:v>
                </c:pt>
                <c:pt idx="1523">
                  <c:v>2.756026248546501</c:v>
                </c:pt>
                <c:pt idx="1524">
                  <c:v>2.756026248546501</c:v>
                </c:pt>
                <c:pt idx="1525">
                  <c:v>2.7360450582445388</c:v>
                </c:pt>
                <c:pt idx="1526">
                  <c:v>2.785977880557502</c:v>
                </c:pt>
                <c:pt idx="1527">
                  <c:v>2.6561791711023277</c:v>
                </c:pt>
                <c:pt idx="1528">
                  <c:v>2.5862685353189145</c:v>
                </c:pt>
                <c:pt idx="1529">
                  <c:v>2.736065208884586</c:v>
                </c:pt>
                <c:pt idx="1530">
                  <c:v>2.6561721047851563</c:v>
                </c:pt>
                <c:pt idx="1531">
                  <c:v>2.6961209332411249</c:v>
                </c:pt>
                <c:pt idx="1532">
                  <c:v>2.7160991893564415</c:v>
                </c:pt>
                <c:pt idx="1533">
                  <c:v>2.7260944343732727</c:v>
                </c:pt>
                <c:pt idx="1534">
                  <c:v>2.6162600896123736</c:v>
                </c:pt>
                <c:pt idx="1535">
                  <c:v>2.6562103811807543</c:v>
                </c:pt>
                <c:pt idx="1536">
                  <c:v>2.716134487380192</c:v>
                </c:pt>
                <c:pt idx="1537">
                  <c:v>2.716134487380192</c:v>
                </c:pt>
                <c:pt idx="1538">
                  <c:v>2.6861755239843887</c:v>
                </c:pt>
                <c:pt idx="1539">
                  <c:v>2.7361115269752587</c:v>
                </c:pt>
                <c:pt idx="1540">
                  <c:v>2.7960323694160172</c:v>
                </c:pt>
                <c:pt idx="1541">
                  <c:v>2.7760686982983866</c:v>
                </c:pt>
                <c:pt idx="1542">
                  <c:v>2.6562258125928451</c:v>
                </c:pt>
                <c:pt idx="1543">
                  <c:v>2.6362509944821468</c:v>
                </c:pt>
                <c:pt idx="1544">
                  <c:v>2.7361121821531302</c:v>
                </c:pt>
                <c:pt idx="1545">
                  <c:v>2.7161385632234123</c:v>
                </c:pt>
                <c:pt idx="1546">
                  <c:v>2.7560929614884286</c:v>
                </c:pt>
                <c:pt idx="1547">
                  <c:v>2.7361112875176374</c:v>
                </c:pt>
                <c:pt idx="1548">
                  <c:v>2.7361112875176374</c:v>
                </c:pt>
                <c:pt idx="1549">
                  <c:v>2.7049469799528114</c:v>
                </c:pt>
                <c:pt idx="1550">
                  <c:v>2.684903322831361</c:v>
                </c:pt>
                <c:pt idx="1551">
                  <c:v>2.7249889294412335</c:v>
                </c:pt>
                <c:pt idx="1552">
                  <c:v>2.6448470050263668</c:v>
                </c:pt>
                <c:pt idx="1553">
                  <c:v>2.6648949453244666</c:v>
                </c:pt>
                <c:pt idx="1554">
                  <c:v>2.7250149752909865</c:v>
                </c:pt>
                <c:pt idx="1555">
                  <c:v>2.684930005004456</c:v>
                </c:pt>
                <c:pt idx="1556">
                  <c:v>2.7250160099791727</c:v>
                </c:pt>
                <c:pt idx="1557">
                  <c:v>2.7450448776525196</c:v>
                </c:pt>
                <c:pt idx="1558">
                  <c:v>2.7049672224387931</c:v>
                </c:pt>
                <c:pt idx="1559">
                  <c:v>2.7650715941213826</c:v>
                </c:pt>
                <c:pt idx="1560">
                  <c:v>2.8251842505775815</c:v>
                </c:pt>
                <c:pt idx="1561">
                  <c:v>2.8352136546671316</c:v>
                </c:pt>
                <c:pt idx="1562">
                  <c:v>2.9454184094240428</c:v>
                </c:pt>
                <c:pt idx="1563">
                  <c:v>2.9554328320160845</c:v>
                </c:pt>
                <c:pt idx="1564">
                  <c:v>2.9353949974150155</c:v>
                </c:pt>
                <c:pt idx="1565">
                  <c:v>2.9554437452473596</c:v>
                </c:pt>
                <c:pt idx="1566">
                  <c:v>2.945424790950971</c:v>
                </c:pt>
                <c:pt idx="1567">
                  <c:v>2.945424790950971</c:v>
                </c:pt>
                <c:pt idx="1568">
                  <c:v>3.2259470480411414</c:v>
                </c:pt>
                <c:pt idx="1569">
                  <c:v>3.3962770521777137</c:v>
                </c:pt>
                <c:pt idx="1570">
                  <c:v>3.3161249137463198</c:v>
                </c:pt>
                <c:pt idx="1571">
                  <c:v>3.3361543082253475</c:v>
                </c:pt>
                <c:pt idx="1572">
                  <c:v>3.2660283446664504</c:v>
                </c:pt>
                <c:pt idx="1573">
                  <c:v>3.3862508480336224</c:v>
                </c:pt>
                <c:pt idx="1574">
                  <c:v>3.3862508480336224</c:v>
                </c:pt>
                <c:pt idx="1575">
                  <c:v>3.366204243013263</c:v>
                </c:pt>
                <c:pt idx="1576">
                  <c:v>3.3060838352330464</c:v>
                </c:pt>
                <c:pt idx="1577">
                  <c:v>3.2960664012122902</c:v>
                </c:pt>
                <c:pt idx="1578">
                  <c:v>3.2259261081944928</c:v>
                </c:pt>
                <c:pt idx="1579">
                  <c:v>3.2259261081944928</c:v>
                </c:pt>
                <c:pt idx="1580">
                  <c:v>3.3461563742469012</c:v>
                </c:pt>
                <c:pt idx="1581">
                  <c:v>3.3060694208834231</c:v>
                </c:pt>
                <c:pt idx="1582">
                  <c:v>3.225930298121209</c:v>
                </c:pt>
                <c:pt idx="1583">
                  <c:v>3.1958646277427194</c:v>
                </c:pt>
                <c:pt idx="1584">
                  <c:v>3.2960549838224535</c:v>
                </c:pt>
                <c:pt idx="1585">
                  <c:v>3.3060749909732734</c:v>
                </c:pt>
                <c:pt idx="1586">
                  <c:v>3.4062490631997635</c:v>
                </c:pt>
                <c:pt idx="1587">
                  <c:v>3.4663693591652391</c:v>
                </c:pt>
                <c:pt idx="1588">
                  <c:v>3.5064405889571892</c:v>
                </c:pt>
                <c:pt idx="1589">
                  <c:v>3.4663619730254083</c:v>
                </c:pt>
                <c:pt idx="1590">
                  <c:v>3.4663619730254083</c:v>
                </c:pt>
                <c:pt idx="1591">
                  <c:v>3.2259351065763662</c:v>
                </c:pt>
                <c:pt idx="1592">
                  <c:v>3.2259351065763662</c:v>
                </c:pt>
                <c:pt idx="1593">
                  <c:v>3.1858689925526877</c:v>
                </c:pt>
                <c:pt idx="1594">
                  <c:v>3.1057125287000624</c:v>
                </c:pt>
                <c:pt idx="1595">
                  <c:v>3.1057125287000624</c:v>
                </c:pt>
                <c:pt idx="1596">
                  <c:v>3.115743980167764</c:v>
                </c:pt>
                <c:pt idx="1597">
                  <c:v>3.1357782139602426</c:v>
                </c:pt>
                <c:pt idx="1598">
                  <c:v>3.1558158367474483</c:v>
                </c:pt>
                <c:pt idx="1599">
                  <c:v>3.1758552673107947</c:v>
                </c:pt>
                <c:pt idx="1600">
                  <c:v>3.1858592114028235</c:v>
                </c:pt>
                <c:pt idx="1601">
                  <c:v>3.205898265842547</c:v>
                </c:pt>
                <c:pt idx="1602">
                  <c:v>3.205898265842547</c:v>
                </c:pt>
                <c:pt idx="1603">
                  <c:v>3.326119450811643</c:v>
                </c:pt>
                <c:pt idx="1604">
                  <c:v>3.3461426899055287</c:v>
                </c:pt>
                <c:pt idx="1605">
                  <c:v>3.3561476565483463</c:v>
                </c:pt>
                <c:pt idx="1606">
                  <c:v>3.3160752535291591</c:v>
                </c:pt>
                <c:pt idx="1607">
                  <c:v>3.416253886938275</c:v>
                </c:pt>
                <c:pt idx="1608">
                  <c:v>3.3461181946394323</c:v>
                </c:pt>
                <c:pt idx="1609">
                  <c:v>3.3461181946394323</c:v>
                </c:pt>
                <c:pt idx="1610">
                  <c:v>3.326074946653542</c:v>
                </c:pt>
                <c:pt idx="1611">
                  <c:v>3.326074946653542</c:v>
                </c:pt>
                <c:pt idx="1612">
                  <c:v>3.1858143661531622</c:v>
                </c:pt>
                <c:pt idx="1613">
                  <c:v>3.174600299584303</c:v>
                </c:pt>
                <c:pt idx="1614">
                  <c:v>3.3252985758055695</c:v>
                </c:pt>
                <c:pt idx="1615">
                  <c:v>3.3755438372859916</c:v>
                </c:pt>
                <c:pt idx="1616">
                  <c:v>3.3755438372859916</c:v>
                </c:pt>
                <c:pt idx="1617">
                  <c:v>3.2148004397544327</c:v>
                </c:pt>
                <c:pt idx="1618">
                  <c:v>3.2951704507482931</c:v>
                </c:pt>
                <c:pt idx="1619">
                  <c:v>3.3253212603726401</c:v>
                </c:pt>
                <c:pt idx="1620">
                  <c:v>3.3152787901663148</c:v>
                </c:pt>
                <c:pt idx="1621">
                  <c:v>3.2750976112294992</c:v>
                </c:pt>
                <c:pt idx="1622">
                  <c:v>3.2750976112294992</c:v>
                </c:pt>
                <c:pt idx="1623">
                  <c:v>3.1746503674930904</c:v>
                </c:pt>
                <c:pt idx="1624">
                  <c:v>3.1746503674930904</c:v>
                </c:pt>
                <c:pt idx="1625">
                  <c:v>3.1344592938406279</c:v>
                </c:pt>
                <c:pt idx="1626">
                  <c:v>3.0741836416200727</c:v>
                </c:pt>
                <c:pt idx="1627">
                  <c:v>3.1344683828322419</c:v>
                </c:pt>
                <c:pt idx="1628">
                  <c:v>3.2550200368359699</c:v>
                </c:pt>
                <c:pt idx="1629">
                  <c:v>3.1947370657537677</c:v>
                </c:pt>
                <c:pt idx="1630">
                  <c:v>3.1947370657537677</c:v>
                </c:pt>
                <c:pt idx="1631">
                  <c:v>3.1746421696101765</c:v>
                </c:pt>
                <c:pt idx="1632">
                  <c:v>3.1545466846765442</c:v>
                </c:pt>
                <c:pt idx="1633">
                  <c:v>3.184672605515205</c:v>
                </c:pt>
                <c:pt idx="1634">
                  <c:v>3.214799608363379</c:v>
                </c:pt>
                <c:pt idx="1635">
                  <c:v>3.3655094140034545</c:v>
                </c:pt>
                <c:pt idx="1636">
                  <c:v>3.3353544496539835</c:v>
                </c:pt>
                <c:pt idx="1637">
                  <c:v>3.3152756158670664</c:v>
                </c:pt>
                <c:pt idx="1638">
                  <c:v>3.2650491902866805</c:v>
                </c:pt>
                <c:pt idx="1639">
                  <c:v>3.3353783498454552</c:v>
                </c:pt>
                <c:pt idx="1640">
                  <c:v>3.4559189234088703</c:v>
                </c:pt>
                <c:pt idx="1641">
                  <c:v>3.5965748235916113</c:v>
                </c:pt>
                <c:pt idx="1642">
                  <c:v>3.5362962295482161</c:v>
                </c:pt>
                <c:pt idx="1643">
                  <c:v>3.5362962295482161</c:v>
                </c:pt>
                <c:pt idx="1644">
                  <c:v>3.4961239043805481</c:v>
                </c:pt>
                <c:pt idx="1645">
                  <c:v>3.5966025053924451</c:v>
                </c:pt>
                <c:pt idx="1646">
                  <c:v>3.7473001503683885</c:v>
                </c:pt>
                <c:pt idx="1647">
                  <c:v>3.7774284435773504</c:v>
                </c:pt>
                <c:pt idx="1648">
                  <c:v>3.7774284435773504</c:v>
                </c:pt>
                <c:pt idx="1649">
                  <c:v>3.8075723225570979</c:v>
                </c:pt>
                <c:pt idx="1650">
                  <c:v>3.7573504436225695</c:v>
                </c:pt>
                <c:pt idx="1651">
                  <c:v>3.6669485919490108</c:v>
                </c:pt>
                <c:pt idx="1652">
                  <c:v>3.5564267613876672</c:v>
                </c:pt>
                <c:pt idx="1653">
                  <c:v>3.5865496960566206</c:v>
                </c:pt>
                <c:pt idx="1654">
                  <c:v>3.3554682991396927</c:v>
                </c:pt>
                <c:pt idx="1655">
                  <c:v>3.2952040884871439</c:v>
                </c:pt>
                <c:pt idx="1656">
                  <c:v>3.3354055783666872</c:v>
                </c:pt>
                <c:pt idx="1657">
                  <c:v>3.3856367863768897</c:v>
                </c:pt>
                <c:pt idx="1658">
                  <c:v>3.3956921276324286</c:v>
                </c:pt>
                <c:pt idx="1659">
                  <c:v>3.3253673436691611</c:v>
                </c:pt>
                <c:pt idx="1660">
                  <c:v>3.3253673436691611</c:v>
                </c:pt>
                <c:pt idx="1661">
                  <c:v>3.4057414723656447</c:v>
                </c:pt>
                <c:pt idx="1662">
                  <c:v>3.3756006603352087</c:v>
                </c:pt>
                <c:pt idx="1663">
                  <c:v>3.4057447742320024</c:v>
                </c:pt>
                <c:pt idx="1664">
                  <c:v>3.4961672979878622</c:v>
                </c:pt>
                <c:pt idx="1665">
                  <c:v>3.3153455253359301</c:v>
                </c:pt>
                <c:pt idx="1666">
                  <c:v>3.1747085681511797</c:v>
                </c:pt>
                <c:pt idx="1667">
                  <c:v>3.1747085681511797</c:v>
                </c:pt>
                <c:pt idx="1668">
                  <c:v>3.2249324576993312</c:v>
                </c:pt>
                <c:pt idx="1669">
                  <c:v>3.1746880100083756</c:v>
                </c:pt>
                <c:pt idx="1670">
                  <c:v>3.1144006846983165</c:v>
                </c:pt>
                <c:pt idx="1671">
                  <c:v>3.2048117365751092</c:v>
                </c:pt>
                <c:pt idx="1672">
                  <c:v>3.1947806758396293</c:v>
                </c:pt>
                <c:pt idx="1673">
                  <c:v>3.1545903349375668</c:v>
                </c:pt>
                <c:pt idx="1674">
                  <c:v>3.0943061136369101</c:v>
                </c:pt>
                <c:pt idx="1675">
                  <c:v>2.9335569110334725</c:v>
                </c:pt>
                <c:pt idx="1676">
                  <c:v>2.9624817821762623</c:v>
                </c:pt>
                <c:pt idx="1677">
                  <c:v>2.9221624051208432</c:v>
                </c:pt>
                <c:pt idx="1678">
                  <c:v>2.8314877056899435</c:v>
                </c:pt>
                <c:pt idx="1679">
                  <c:v>2.7811155394057194</c:v>
                </c:pt>
                <c:pt idx="1680">
                  <c:v>2.8818753553983885</c:v>
                </c:pt>
                <c:pt idx="1681">
                  <c:v>3.0430874627793747</c:v>
                </c:pt>
                <c:pt idx="1682">
                  <c:v>3.0733053212847739</c:v>
                </c:pt>
                <c:pt idx="1683">
                  <c:v>3.0027729641612884</c:v>
                </c:pt>
                <c:pt idx="1684">
                  <c:v>2.9221485100735576</c:v>
                </c:pt>
                <c:pt idx="1685">
                  <c:v>2.9826077627469796</c:v>
                </c:pt>
                <c:pt idx="1686">
                  <c:v>2.9826077627469796</c:v>
                </c:pt>
                <c:pt idx="1687">
                  <c:v>2.9019878749199286</c:v>
                </c:pt>
                <c:pt idx="1688">
                  <c:v>2.8818480790679843</c:v>
                </c:pt>
                <c:pt idx="1689">
                  <c:v>2.9322227834900927</c:v>
                </c:pt>
                <c:pt idx="1690">
                  <c:v>2.8818471960697329</c:v>
                </c:pt>
                <c:pt idx="1691">
                  <c:v>2.7407807758221194</c:v>
                </c:pt>
                <c:pt idx="1692">
                  <c:v>2.7407807758221194</c:v>
                </c:pt>
                <c:pt idx="1693">
                  <c:v>2.720636037119827</c:v>
                </c:pt>
                <c:pt idx="1694">
                  <c:v>2.7407959501548849</c:v>
                </c:pt>
                <c:pt idx="1695">
                  <c:v>2.7206510999212465</c:v>
                </c:pt>
                <c:pt idx="1696">
                  <c:v>2.6904246662011215</c:v>
                </c:pt>
                <c:pt idx="1697">
                  <c:v>2.619881731453328</c:v>
                </c:pt>
                <c:pt idx="1698">
                  <c:v>2.5493545152426043</c:v>
                </c:pt>
                <c:pt idx="1699">
                  <c:v>2.5392845649073958</c:v>
                </c:pt>
                <c:pt idx="1700">
                  <c:v>2.4385257533718701</c:v>
                </c:pt>
                <c:pt idx="1701">
                  <c:v>2.4183835306490185</c:v>
                </c:pt>
                <c:pt idx="1702">
                  <c:v>2.3982383958387121</c:v>
                </c:pt>
                <c:pt idx="1703">
                  <c:v>2.277319215920524</c:v>
                </c:pt>
                <c:pt idx="1704">
                  <c:v>2.337782041103214</c:v>
                </c:pt>
                <c:pt idx="1705">
                  <c:v>2.4586921282690724</c:v>
                </c:pt>
                <c:pt idx="1706">
                  <c:v>2.3881522511090325</c:v>
                </c:pt>
                <c:pt idx="1707">
                  <c:v>2.1765380801382612</c:v>
                </c:pt>
                <c:pt idx="1708">
                  <c:v>2.2571570506265823</c:v>
                </c:pt>
                <c:pt idx="1709">
                  <c:v>2.2571570506265823</c:v>
                </c:pt>
                <c:pt idx="1710">
                  <c:v>2.3478496209207584</c:v>
                </c:pt>
                <c:pt idx="1711">
                  <c:v>2.2571521900645899</c:v>
                </c:pt>
                <c:pt idx="1712">
                  <c:v>2.13623654724283</c:v>
                </c:pt>
                <c:pt idx="1713">
                  <c:v>2.2370028251762739</c:v>
                </c:pt>
                <c:pt idx="1714">
                  <c:v>2.2773136160859502</c:v>
                </c:pt>
                <c:pt idx="1715">
                  <c:v>2.2370051650812286</c:v>
                </c:pt>
                <c:pt idx="1716">
                  <c:v>2.0153179532216789</c:v>
                </c:pt>
                <c:pt idx="1717">
                  <c:v>2.1362370304149798</c:v>
                </c:pt>
                <c:pt idx="1718">
                  <c:v>2.2974588391003983</c:v>
                </c:pt>
                <c:pt idx="1719">
                  <c:v>2.5292724359656282</c:v>
                </c:pt>
                <c:pt idx="1720">
                  <c:v>2.5091141346509822</c:v>
                </c:pt>
                <c:pt idx="1721">
                  <c:v>2.4990274958296852</c:v>
                </c:pt>
                <c:pt idx="1722">
                  <c:v>2.4587181823219524</c:v>
                </c:pt>
                <c:pt idx="1723">
                  <c:v>2.4184197913136956</c:v>
                </c:pt>
                <c:pt idx="1724">
                  <c:v>2.4184197913136956</c:v>
                </c:pt>
                <c:pt idx="1725">
                  <c:v>2.4083349807839176</c:v>
                </c:pt>
                <c:pt idx="1726">
                  <c:v>2.4486505083622405</c:v>
                </c:pt>
                <c:pt idx="1727">
                  <c:v>2.4788913421405145</c:v>
                </c:pt>
                <c:pt idx="1728">
                  <c:v>2.4587379555289122</c:v>
                </c:pt>
                <c:pt idx="1729">
                  <c:v>2.5594970369464871</c:v>
                </c:pt>
                <c:pt idx="1730">
                  <c:v>2.6804076769718392</c:v>
                </c:pt>
                <c:pt idx="1731">
                  <c:v>2.7005643427026675</c:v>
                </c:pt>
                <c:pt idx="1732">
                  <c:v>2.6804181327061056</c:v>
                </c:pt>
                <c:pt idx="1733">
                  <c:v>2.7811750503145283</c:v>
                </c:pt>
                <c:pt idx="1734">
                  <c:v>2.8618013150231465</c:v>
                </c:pt>
                <c:pt idx="1735">
                  <c:v>2.9222711768095859</c:v>
                </c:pt>
                <c:pt idx="1736">
                  <c:v>2.9021075056895995</c:v>
                </c:pt>
                <c:pt idx="1737">
                  <c:v>2.9827280521976562</c:v>
                </c:pt>
                <c:pt idx="1738">
                  <c:v>2.9021049129467538</c:v>
                </c:pt>
                <c:pt idx="1739">
                  <c:v>2.8412477729222601</c:v>
                </c:pt>
                <c:pt idx="1740">
                  <c:v>2.9423677811605633</c:v>
                </c:pt>
                <c:pt idx="1741">
                  <c:v>2.8716038360236515</c:v>
                </c:pt>
                <c:pt idx="1742">
                  <c:v>2.9221727795760279</c:v>
                </c:pt>
                <c:pt idx="1743">
                  <c:v>2.9423942152106943</c:v>
                </c:pt>
                <c:pt idx="1744">
                  <c:v>2.9727302995695166</c:v>
                </c:pt>
                <c:pt idx="1745">
                  <c:v>3.0334037249837307</c:v>
                </c:pt>
                <c:pt idx="1746">
                  <c:v>2.9727356504840561</c:v>
                </c:pt>
                <c:pt idx="1747">
                  <c:v>2.9727356504840561</c:v>
                </c:pt>
                <c:pt idx="1748">
                  <c:v>2.9727356504840561</c:v>
                </c:pt>
                <c:pt idx="1749">
                  <c:v>3.0839456911686645</c:v>
                </c:pt>
                <c:pt idx="1750">
                  <c:v>3.1142917167697641</c:v>
                </c:pt>
                <c:pt idx="1751">
                  <c:v>3.2457459701346161</c:v>
                </c:pt>
                <c:pt idx="1752">
                  <c:v>3.336756687137191</c:v>
                </c:pt>
                <c:pt idx="1753">
                  <c:v>3.4378604147574476</c:v>
                </c:pt>
                <c:pt idx="1754">
                  <c:v>3.3771821784369789</c:v>
                </c:pt>
                <c:pt idx="1755">
                  <c:v>3.2356107015169009</c:v>
                </c:pt>
                <c:pt idx="1756">
                  <c:v>3.2052606731366726</c:v>
                </c:pt>
                <c:pt idx="1757">
                  <c:v>3.2962580236470225</c:v>
                </c:pt>
                <c:pt idx="1758">
                  <c:v>3.2254873638793211</c:v>
                </c:pt>
                <c:pt idx="1759">
                  <c:v>3.2457111696508445</c:v>
                </c:pt>
                <c:pt idx="1760">
                  <c:v>3.4176040331955528</c:v>
                </c:pt>
                <c:pt idx="1761">
                  <c:v>3.3872557093807765</c:v>
                </c:pt>
                <c:pt idx="1762">
                  <c:v>3.5591589366318512</c:v>
                </c:pt>
                <c:pt idx="1763">
                  <c:v>3.640058619261493</c:v>
                </c:pt>
                <c:pt idx="1764">
                  <c:v>3.5591765167415024</c:v>
                </c:pt>
                <c:pt idx="1765">
                  <c:v>3.5389603941264105</c:v>
                </c:pt>
                <c:pt idx="1766">
                  <c:v>3.5187529302759488</c:v>
                </c:pt>
                <c:pt idx="1767">
                  <c:v>3.478322459107078</c:v>
                </c:pt>
                <c:pt idx="1768">
                  <c:v>3.478322459107078</c:v>
                </c:pt>
                <c:pt idx="1769">
                  <c:v>3.5187753493064933</c:v>
                </c:pt>
                <c:pt idx="1770">
                  <c:v>3.4783446205429618</c:v>
                </c:pt>
                <c:pt idx="1771">
                  <c:v>3.4985538027883165</c:v>
                </c:pt>
                <c:pt idx="1772">
                  <c:v>3.4985538027883165</c:v>
                </c:pt>
                <c:pt idx="1773">
                  <c:v>3.4985538027883165</c:v>
                </c:pt>
                <c:pt idx="1774">
                  <c:v>3.6603269306292483</c:v>
                </c:pt>
                <c:pt idx="1775">
                  <c:v>3.8120108786345241</c:v>
                </c:pt>
                <c:pt idx="1776">
                  <c:v>3.8019090498061425</c:v>
                </c:pt>
                <c:pt idx="1777">
                  <c:v>3.7412305813712368</c:v>
                </c:pt>
                <c:pt idx="1778">
                  <c:v>3.7816732839558598</c:v>
                </c:pt>
                <c:pt idx="1779">
                  <c:v>4.0243432585873071</c:v>
                </c:pt>
                <c:pt idx="1780">
                  <c:v>4.1456772078337139</c:v>
                </c:pt>
                <c:pt idx="1781">
                  <c:v>4.0647950455088777</c:v>
                </c:pt>
                <c:pt idx="1782">
                  <c:v>4.1052397562116907</c:v>
                </c:pt>
                <c:pt idx="1783">
                  <c:v>4.1456763678103759</c:v>
                </c:pt>
                <c:pt idx="1784">
                  <c:v>4.1861381691602046</c:v>
                </c:pt>
                <c:pt idx="1785">
                  <c:v>4.2164876708866164</c:v>
                </c:pt>
                <c:pt idx="1786">
                  <c:v>4.3277186156446055</c:v>
                </c:pt>
                <c:pt idx="1787">
                  <c:v>4.4086036765710039</c:v>
                </c:pt>
                <c:pt idx="1788">
                  <c:v>4.347941289981387</c:v>
                </c:pt>
                <c:pt idx="1789">
                  <c:v>4.4895102583831807</c:v>
                </c:pt>
                <c:pt idx="1790">
                  <c:v>4.4895102583831807</c:v>
                </c:pt>
                <c:pt idx="1791">
                  <c:v>4.5097130545459052</c:v>
                </c:pt>
                <c:pt idx="1792">
                  <c:v>4.4692609284466283</c:v>
                </c:pt>
                <c:pt idx="1793">
                  <c:v>4.6714949854588381</c:v>
                </c:pt>
                <c:pt idx="1794">
                  <c:v>4.6007218364291367</c:v>
                </c:pt>
                <c:pt idx="1795">
                  <c:v>4.6714809382734162</c:v>
                </c:pt>
                <c:pt idx="1796">
                  <c:v>4.853481835628549</c:v>
                </c:pt>
                <c:pt idx="1797">
                  <c:v>4.9647236393011553</c:v>
                </c:pt>
                <c:pt idx="1798">
                  <c:v>4.8535138297808098</c:v>
                </c:pt>
                <c:pt idx="1799">
                  <c:v>4.8535138297808098</c:v>
                </c:pt>
                <c:pt idx="1800">
                  <c:v>4.6209334470577135</c:v>
                </c:pt>
                <c:pt idx="1801">
                  <c:v>4.6710705749582901</c:v>
                </c:pt>
                <c:pt idx="1802">
                  <c:v>4.8635653933523209</c:v>
                </c:pt>
                <c:pt idx="1803">
                  <c:v>4.9446410284595039</c:v>
                </c:pt>
                <c:pt idx="1804">
                  <c:v>4.7825062491363166</c:v>
                </c:pt>
                <c:pt idx="1805">
                  <c:v>4.8432919035628395</c:v>
                </c:pt>
                <c:pt idx="1806">
                  <c:v>4.7014318837074835</c:v>
                </c:pt>
                <c:pt idx="1807">
                  <c:v>4.7216950551262631</c:v>
                </c:pt>
                <c:pt idx="1808">
                  <c:v>4.7216950551262631</c:v>
                </c:pt>
                <c:pt idx="1809">
                  <c:v>4.6406235510297451</c:v>
                </c:pt>
                <c:pt idx="1810">
                  <c:v>4.6811361946302341</c:v>
                </c:pt>
                <c:pt idx="1811">
                  <c:v>4.7317860882561336</c:v>
                </c:pt>
                <c:pt idx="1812">
                  <c:v>5.1168115222575352</c:v>
                </c:pt>
                <c:pt idx="1813">
                  <c:v>5.1066802354434655</c:v>
                </c:pt>
                <c:pt idx="1814">
                  <c:v>5.4511768841264825</c:v>
                </c:pt>
                <c:pt idx="1815">
                  <c:v>5.2687805055836101</c:v>
                </c:pt>
                <c:pt idx="1816">
                  <c:v>5.1471770515147401</c:v>
                </c:pt>
                <c:pt idx="1817">
                  <c:v>5.096528829327835</c:v>
                </c:pt>
                <c:pt idx="1818">
                  <c:v>5.3701104968861531</c:v>
                </c:pt>
                <c:pt idx="1819">
                  <c:v>5.2890755294881409</c:v>
                </c:pt>
                <c:pt idx="1820">
                  <c:v>5.3701570573551942</c:v>
                </c:pt>
                <c:pt idx="1821">
                  <c:v>5.4917374131337162</c:v>
                </c:pt>
                <c:pt idx="1822">
                  <c:v>5.6335889905149603</c:v>
                </c:pt>
                <c:pt idx="1823">
                  <c:v>5.4917352197337941</c:v>
                </c:pt>
                <c:pt idx="1824">
                  <c:v>5.2485611842039814</c:v>
                </c:pt>
                <c:pt idx="1825">
                  <c:v>5.126952021565975</c:v>
                </c:pt>
                <c:pt idx="1826">
                  <c:v>5.2282605935121182</c:v>
                </c:pt>
                <c:pt idx="1827">
                  <c:v>5.6740743743208961</c:v>
                </c:pt>
                <c:pt idx="1828">
                  <c:v>5.6133050377719194</c:v>
                </c:pt>
                <c:pt idx="1829">
                  <c:v>5.511984881840136</c:v>
                </c:pt>
                <c:pt idx="1830">
                  <c:v>5.5524979707216611</c:v>
                </c:pt>
                <c:pt idx="1831">
                  <c:v>5.8969749448252333</c:v>
                </c:pt>
                <c:pt idx="1832">
                  <c:v>5.6740692919108389</c:v>
                </c:pt>
                <c:pt idx="1833">
                  <c:v>5.7956645968364882</c:v>
                </c:pt>
                <c:pt idx="1834">
                  <c:v>5.6234174450185082</c:v>
                </c:pt>
                <c:pt idx="1835">
                  <c:v>5.6740844361981244</c:v>
                </c:pt>
                <c:pt idx="1836">
                  <c:v>5.572745288167626</c:v>
                </c:pt>
                <c:pt idx="1837">
                  <c:v>5.4207765241592947</c:v>
                </c:pt>
                <c:pt idx="1838">
                  <c:v>5.7551300201694398</c:v>
                </c:pt>
                <c:pt idx="1839">
                  <c:v>5.8159041931824289</c:v>
                </c:pt>
                <c:pt idx="1840">
                  <c:v>5.0458784780050756</c:v>
                </c:pt>
                <c:pt idx="1841">
                  <c:v>5.2080025535033787</c:v>
                </c:pt>
                <c:pt idx="1842">
                  <c:v>5.1269660337708665</c:v>
                </c:pt>
                <c:pt idx="1843">
                  <c:v>4.9445998519496364</c:v>
                </c:pt>
                <c:pt idx="1844">
                  <c:v>4.8331485712866913</c:v>
                </c:pt>
                <c:pt idx="1845">
                  <c:v>4.9851510938536574</c:v>
                </c:pt>
                <c:pt idx="1846">
                  <c:v>4.9851510938536574</c:v>
                </c:pt>
                <c:pt idx="1847">
                  <c:v>4.9243322505086429</c:v>
                </c:pt>
                <c:pt idx="1848">
                  <c:v>4.7419349839498031</c:v>
                </c:pt>
                <c:pt idx="1849">
                  <c:v>4.7520827248154554</c:v>
                </c:pt>
                <c:pt idx="1850">
                  <c:v>4.7216693953766367</c:v>
                </c:pt>
                <c:pt idx="1851">
                  <c:v>4.4582474598085744</c:v>
                </c:pt>
                <c:pt idx="1852">
                  <c:v>3.8300803927215461</c:v>
                </c:pt>
                <c:pt idx="1853">
                  <c:v>3.971946570467952</c:v>
                </c:pt>
                <c:pt idx="1854">
                  <c:v>3.971946570467952</c:v>
                </c:pt>
                <c:pt idx="1855">
                  <c:v>4.0732709274805892</c:v>
                </c:pt>
                <c:pt idx="1856">
                  <c:v>4.1036575285995944</c:v>
                </c:pt>
                <c:pt idx="1857">
                  <c:v>4.0327463265053938</c:v>
                </c:pt>
                <c:pt idx="1858">
                  <c:v>4.1138045276681519</c:v>
                </c:pt>
                <c:pt idx="1859">
                  <c:v>4.1543255022656824</c:v>
                </c:pt>
                <c:pt idx="1860">
                  <c:v>4.2759226097169982</c:v>
                </c:pt>
                <c:pt idx="1861">
                  <c:v>4.3367262292271738</c:v>
                </c:pt>
                <c:pt idx="1862">
                  <c:v>4.0935659895544063</c:v>
                </c:pt>
                <c:pt idx="1863">
                  <c:v>3.9719870796646406</c:v>
                </c:pt>
                <c:pt idx="1864">
                  <c:v>3.8098505670727301</c:v>
                </c:pt>
                <c:pt idx="1865">
                  <c:v>3.5966513293393398</c:v>
                </c:pt>
                <c:pt idx="1866">
                  <c:v>3.6779356493824089</c:v>
                </c:pt>
                <c:pt idx="1867">
                  <c:v>3.7592180272337603</c:v>
                </c:pt>
                <c:pt idx="1868">
                  <c:v>3.6677938448114351</c:v>
                </c:pt>
                <c:pt idx="1869">
                  <c:v>3.7287525785122013</c:v>
                </c:pt>
                <c:pt idx="1870">
                  <c:v>3.7388947855257548</c:v>
                </c:pt>
                <c:pt idx="1871">
                  <c:v>3.8201783581630853</c:v>
                </c:pt>
                <c:pt idx="1872">
                  <c:v>3.8709867303266545</c:v>
                </c:pt>
                <c:pt idx="1873">
                  <c:v>3.8201993844247686</c:v>
                </c:pt>
                <c:pt idx="1874">
                  <c:v>4.0030723289571828</c:v>
                </c:pt>
                <c:pt idx="1875">
                  <c:v>3.9929045252416318</c:v>
                </c:pt>
                <c:pt idx="1876">
                  <c:v>3.9014670116135983</c:v>
                </c:pt>
                <c:pt idx="1877">
                  <c:v>3.7896899817308691</c:v>
                </c:pt>
                <c:pt idx="1878">
                  <c:v>3.7490645051267144</c:v>
                </c:pt>
                <c:pt idx="1879">
                  <c:v>3.7389045403178209</c:v>
                </c:pt>
                <c:pt idx="1880">
                  <c:v>3.6271486836077216</c:v>
                </c:pt>
                <c:pt idx="1881">
                  <c:v>3.4442678469802201</c:v>
                </c:pt>
                <c:pt idx="1882">
                  <c:v>3.4239466666830367</c:v>
                </c:pt>
                <c:pt idx="1883">
                  <c:v>3.3426621728159813</c:v>
                </c:pt>
                <c:pt idx="1884">
                  <c:v>3.4137940238535052</c:v>
                </c:pt>
                <c:pt idx="1885">
                  <c:v>3.4239671300445886</c:v>
                </c:pt>
                <c:pt idx="1886">
                  <c:v>3.3934938225871916</c:v>
                </c:pt>
                <c:pt idx="1887">
                  <c:v>3.4138208505844885</c:v>
                </c:pt>
                <c:pt idx="1888">
                  <c:v>3.4138208505844885</c:v>
                </c:pt>
                <c:pt idx="1889">
                  <c:v>3.3935086165235107</c:v>
                </c:pt>
                <c:pt idx="1890">
                  <c:v>3.4443094405128676</c:v>
                </c:pt>
                <c:pt idx="1891">
                  <c:v>3.4951130047604324</c:v>
                </c:pt>
                <c:pt idx="1892">
                  <c:v>3.4544648405150684</c:v>
                </c:pt>
                <c:pt idx="1893">
                  <c:v>3.3731812828177485</c:v>
                </c:pt>
                <c:pt idx="1894">
                  <c:v>3.4544749517336562</c:v>
                </c:pt>
                <c:pt idx="1895">
                  <c:v>3.4341626390174622</c:v>
                </c:pt>
                <c:pt idx="1896">
                  <c:v>3.5052841472715137</c:v>
                </c:pt>
                <c:pt idx="1897">
                  <c:v>3.7084854692888438</c:v>
                </c:pt>
                <c:pt idx="1898">
                  <c:v>3.7999367209615063</c:v>
                </c:pt>
                <c:pt idx="1899">
                  <c:v>3.8100825520064734</c:v>
                </c:pt>
                <c:pt idx="1900">
                  <c:v>3.8405632124225253</c:v>
                </c:pt>
                <c:pt idx="1901">
                  <c:v>3.7999300536350948</c:v>
                </c:pt>
                <c:pt idx="1902">
                  <c:v>3.7999300536350948</c:v>
                </c:pt>
                <c:pt idx="1903">
                  <c:v>3.6983199240008924</c:v>
                </c:pt>
                <c:pt idx="1904">
                  <c:v>3.556082539723818</c:v>
                </c:pt>
                <c:pt idx="1905">
                  <c:v>3.4544852615639088</c:v>
                </c:pt>
                <c:pt idx="1906">
                  <c:v>3.6475218979800998</c:v>
                </c:pt>
                <c:pt idx="1907">
                  <c:v>3.7389652719624609</c:v>
                </c:pt>
                <c:pt idx="1908">
                  <c:v>3.7389652719624609</c:v>
                </c:pt>
                <c:pt idx="1909">
                  <c:v>3.657680166949997</c:v>
                </c:pt>
                <c:pt idx="1910">
                  <c:v>3.657680166949997</c:v>
                </c:pt>
                <c:pt idx="1911">
                  <c:v>3.6780168686782391</c:v>
                </c:pt>
                <c:pt idx="1912">
                  <c:v>3.6475261088368964</c:v>
                </c:pt>
                <c:pt idx="1913">
                  <c:v>3.6983361475329946</c:v>
                </c:pt>
                <c:pt idx="1914">
                  <c:v>3.77962557605577</c:v>
                </c:pt>
                <c:pt idx="1915">
                  <c:v>3.7592911904565898</c:v>
                </c:pt>
                <c:pt idx="1916">
                  <c:v>3.9929687308553712</c:v>
                </c:pt>
                <c:pt idx="1917">
                  <c:v>4.0640835039519061</c:v>
                </c:pt>
                <c:pt idx="1918">
                  <c:v>3.9421609988333488</c:v>
                </c:pt>
                <c:pt idx="1919">
                  <c:v>4.0234483586292926</c:v>
                </c:pt>
                <c:pt idx="1920">
                  <c:v>4.094582925609858</c:v>
                </c:pt>
                <c:pt idx="1921">
                  <c:v>4.1047374912653707</c:v>
                </c:pt>
                <c:pt idx="1922">
                  <c:v>4.1250559418471342</c:v>
                </c:pt>
                <c:pt idx="1923">
                  <c:v>4.2063195439015226</c:v>
                </c:pt>
                <c:pt idx="1924">
                  <c:v>4.3485772708762722</c:v>
                </c:pt>
                <c:pt idx="1925">
                  <c:v>4.4603357067377924</c:v>
                </c:pt>
                <c:pt idx="1926">
                  <c:v>4.3282651664612866</c:v>
                </c:pt>
                <c:pt idx="1927">
                  <c:v>4.3282651664612866</c:v>
                </c:pt>
                <c:pt idx="1928">
                  <c:v>4.1144921498897631</c:v>
                </c:pt>
                <c:pt idx="1929">
                  <c:v>4.1552256221736714</c:v>
                </c:pt>
                <c:pt idx="1930">
                  <c:v>4.3792753877212753</c:v>
                </c:pt>
                <c:pt idx="1931">
                  <c:v>4.4200026488270838</c:v>
                </c:pt>
                <c:pt idx="1932">
                  <c:v>4.3181657877981081</c:v>
                </c:pt>
                <c:pt idx="1933">
                  <c:v>4.3181657877981081</c:v>
                </c:pt>
                <c:pt idx="1934">
                  <c:v>4.3996495762138581</c:v>
                </c:pt>
                <c:pt idx="1935">
                  <c:v>4.3385384436002479</c:v>
                </c:pt>
                <c:pt idx="1936">
                  <c:v>4.3181906982997624</c:v>
                </c:pt>
                <c:pt idx="1937">
                  <c:v>4.3181906982997624</c:v>
                </c:pt>
                <c:pt idx="1938">
                  <c:v>4.2774701600147953</c:v>
                </c:pt>
                <c:pt idx="1939">
                  <c:v>4.1959843534665131</c:v>
                </c:pt>
                <c:pt idx="1940">
                  <c:v>4.1552413453943533</c:v>
                </c:pt>
                <c:pt idx="1941">
                  <c:v>4.1959627105792183</c:v>
                </c:pt>
                <c:pt idx="1942">
                  <c:v>4.3385415234846993</c:v>
                </c:pt>
                <c:pt idx="1943">
                  <c:v>4.0839125214713823</c:v>
                </c:pt>
                <c:pt idx="1944">
                  <c:v>4.1144601871319884</c:v>
                </c:pt>
                <c:pt idx="1945">
                  <c:v>4.1246640483960757</c:v>
                </c:pt>
                <c:pt idx="1946">
                  <c:v>3.9616985718439466</c:v>
                </c:pt>
                <c:pt idx="1947">
                  <c:v>3.8496617362321999</c:v>
                </c:pt>
                <c:pt idx="1948">
                  <c:v>3.9922532069422405</c:v>
                </c:pt>
                <c:pt idx="1949">
                  <c:v>4.0839153405736344</c:v>
                </c:pt>
                <c:pt idx="1950">
                  <c:v>4.0533676538261432</c:v>
                </c:pt>
                <c:pt idx="1951">
                  <c:v>4.1246663908569454</c:v>
                </c:pt>
                <c:pt idx="1952">
                  <c:v>4.0330163036521043</c:v>
                </c:pt>
                <c:pt idx="1953">
                  <c:v>4.0941165006524338</c:v>
                </c:pt>
                <c:pt idx="1954">
                  <c:v>4.1145052008256826</c:v>
                </c:pt>
                <c:pt idx="1955">
                  <c:v>4.0737715993375083</c:v>
                </c:pt>
                <c:pt idx="1956">
                  <c:v>3.9922961673507582</c:v>
                </c:pt>
                <c:pt idx="1957">
                  <c:v>4.0330175882577359</c:v>
                </c:pt>
                <c:pt idx="1958">
                  <c:v>4.134851282361244</c:v>
                </c:pt>
                <c:pt idx="1959">
                  <c:v>4.0533947120987275</c:v>
                </c:pt>
                <c:pt idx="1960">
                  <c:v>3.8904482446723585</c:v>
                </c:pt>
                <c:pt idx="1961">
                  <c:v>3.9311812377940778</c:v>
                </c:pt>
                <c:pt idx="1962">
                  <c:v>3.9209994783881914</c:v>
                </c:pt>
                <c:pt idx="1963">
                  <c:v>3.9311940770320004</c:v>
                </c:pt>
                <c:pt idx="1964">
                  <c:v>3.9108304917129746</c:v>
                </c:pt>
                <c:pt idx="1965">
                  <c:v>3.89045506485115</c:v>
                </c:pt>
                <c:pt idx="1966">
                  <c:v>3.9515741139199609</c:v>
                </c:pt>
                <c:pt idx="1967">
                  <c:v>4.063601240049592</c:v>
                </c:pt>
                <c:pt idx="1968">
                  <c:v>4.2774685733134019</c:v>
                </c:pt>
                <c:pt idx="1969">
                  <c:v>4.358954349635022</c:v>
                </c:pt>
                <c:pt idx="1970">
                  <c:v>4.2672855396621978</c:v>
                </c:pt>
                <c:pt idx="1971">
                  <c:v>4.4811618909100668</c:v>
                </c:pt>
                <c:pt idx="1972">
                  <c:v>4.4607726043064257</c:v>
                </c:pt>
                <c:pt idx="1973">
                  <c:v>4.4403868735047451</c:v>
                </c:pt>
                <c:pt idx="1974">
                  <c:v>4.3283559126862201</c:v>
                </c:pt>
                <c:pt idx="1975">
                  <c:v>4.2468962544094655</c:v>
                </c:pt>
                <c:pt idx="1976">
                  <c:v>4.1755908662979309</c:v>
                </c:pt>
                <c:pt idx="1977">
                  <c:v>4.1959677497254644</c:v>
                </c:pt>
                <c:pt idx="1978">
                  <c:v>4.2163181933116327</c:v>
                </c:pt>
                <c:pt idx="1979">
                  <c:v>4.0533574951401379</c:v>
                </c:pt>
                <c:pt idx="1980">
                  <c:v>4.1959546118191682</c:v>
                </c:pt>
                <c:pt idx="1981">
                  <c:v>4.1552118925384045</c:v>
                </c:pt>
                <c:pt idx="1982">
                  <c:v>4.0533676490522881</c:v>
                </c:pt>
                <c:pt idx="1983">
                  <c:v>3.9718949593063368</c:v>
                </c:pt>
                <c:pt idx="1984">
                  <c:v>3.9108072148322055</c:v>
                </c:pt>
                <c:pt idx="1985">
                  <c:v>4.0533952458849871</c:v>
                </c:pt>
                <c:pt idx="1986">
                  <c:v>4.3385516014329957</c:v>
                </c:pt>
                <c:pt idx="1987">
                  <c:v>4.3792906009704513</c:v>
                </c:pt>
                <c:pt idx="1988">
                  <c:v>4.4403817048539889</c:v>
                </c:pt>
                <c:pt idx="1989">
                  <c:v>4.4098318787245931</c:v>
                </c:pt>
                <c:pt idx="1990">
                  <c:v>4.4607654369238618</c:v>
                </c:pt>
                <c:pt idx="1991">
                  <c:v>4.073749427616348</c:v>
                </c:pt>
                <c:pt idx="1992">
                  <c:v>4.2566607769163216</c:v>
                </c:pt>
                <c:pt idx="1993">
                  <c:v>4.185191442471897</c:v>
                </c:pt>
                <c:pt idx="1994">
                  <c:v>4.1239620916685329</c:v>
                </c:pt>
                <c:pt idx="1995">
                  <c:v>4.1647893163760514</c:v>
                </c:pt>
                <c:pt idx="1996">
                  <c:v>4.185196784026294</c:v>
                </c:pt>
                <c:pt idx="1997">
                  <c:v>4.185196784026294</c:v>
                </c:pt>
                <c:pt idx="1998">
                  <c:v>4.2056205443323424</c:v>
                </c:pt>
                <c:pt idx="1999">
                  <c:v>4.1647839688468755</c:v>
                </c:pt>
                <c:pt idx="2000">
                  <c:v>4.1443765273995261</c:v>
                </c:pt>
                <c:pt idx="2001">
                  <c:v>4.226020744989297</c:v>
                </c:pt>
                <c:pt idx="2002">
                  <c:v>4.1239623439978059</c:v>
                </c:pt>
                <c:pt idx="2003">
                  <c:v>4.1239623439978059</c:v>
                </c:pt>
                <c:pt idx="2004">
                  <c:v>4.0831351167922278</c:v>
                </c:pt>
                <c:pt idx="2005">
                  <c:v>3.9810567388724221</c:v>
                </c:pt>
                <c:pt idx="2006">
                  <c:v>4.011671065194351</c:v>
                </c:pt>
                <c:pt idx="2007">
                  <c:v>4.011671065194351</c:v>
                </c:pt>
                <c:pt idx="2008">
                  <c:v>4.0014814206887577</c:v>
                </c:pt>
                <c:pt idx="2009">
                  <c:v>4.0320927535570261</c:v>
                </c:pt>
                <c:pt idx="2010">
                  <c:v>4.1137426318165566</c:v>
                </c:pt>
                <c:pt idx="2011">
                  <c:v>4.1239447135434615</c:v>
                </c:pt>
                <c:pt idx="2012">
                  <c:v>4.1239447135434615</c:v>
                </c:pt>
                <c:pt idx="2013">
                  <c:v>4.226012345203662</c:v>
                </c:pt>
                <c:pt idx="2014">
                  <c:v>4.1443657866943271</c:v>
                </c:pt>
                <c:pt idx="2015">
                  <c:v>4.1035437836953879</c:v>
                </c:pt>
                <c:pt idx="2016">
                  <c:v>4.205639953033729</c:v>
                </c:pt>
                <c:pt idx="2017">
                  <c:v>4.2668740707498998</c:v>
                </c:pt>
                <c:pt idx="2018">
                  <c:v>4.4812418240643748</c:v>
                </c:pt>
                <c:pt idx="2019">
                  <c:v>4.4914590554232419</c:v>
                </c:pt>
                <c:pt idx="2020">
                  <c:v>4.6343772825668088</c:v>
                </c:pt>
                <c:pt idx="2021">
                  <c:v>4.603744048729042</c:v>
                </c:pt>
                <c:pt idx="2022">
                  <c:v>4.8589295813500932</c:v>
                </c:pt>
                <c:pt idx="2023">
                  <c:v>4.8181145728667527</c:v>
                </c:pt>
                <c:pt idx="2024">
                  <c:v>4.7364475308566609</c:v>
                </c:pt>
                <c:pt idx="2025">
                  <c:v>4.8283346129552802</c:v>
                </c:pt>
                <c:pt idx="2026">
                  <c:v>4.9406416760526204</c:v>
                </c:pt>
                <c:pt idx="2027">
                  <c:v>5.083574439740822</c:v>
                </c:pt>
                <c:pt idx="2028">
                  <c:v>5.083574439740822</c:v>
                </c:pt>
                <c:pt idx="2029">
                  <c:v>5.0631384704930635</c:v>
                </c:pt>
                <c:pt idx="2030">
                  <c:v>5.2672842136233431</c:v>
                </c:pt>
                <c:pt idx="2031">
                  <c:v>5.1856413083121815</c:v>
                </c:pt>
                <c:pt idx="2032">
                  <c:v>5.1243988844610149</c:v>
                </c:pt>
                <c:pt idx="2033">
                  <c:v>5.2877134769087881</c:v>
                </c:pt>
                <c:pt idx="2034">
                  <c:v>5.2264817548461844</c:v>
                </c:pt>
                <c:pt idx="2035">
                  <c:v>4.9917081944184938</c:v>
                </c:pt>
                <c:pt idx="2036">
                  <c:v>5.1856360577716529</c:v>
                </c:pt>
                <c:pt idx="2037">
                  <c:v>5.267309825681556</c:v>
                </c:pt>
                <c:pt idx="2038">
                  <c:v>5.2775284067433788</c:v>
                </c:pt>
                <c:pt idx="2039">
                  <c:v>5.2673427769183645</c:v>
                </c:pt>
                <c:pt idx="2040">
                  <c:v>5.3286019734139254</c:v>
                </c:pt>
                <c:pt idx="2041">
                  <c:v>5.1652803229287887</c:v>
                </c:pt>
                <c:pt idx="2042">
                  <c:v>5.206137690283156</c:v>
                </c:pt>
                <c:pt idx="2043">
                  <c:v>5.2878219906436987</c:v>
                </c:pt>
                <c:pt idx="2044">
                  <c:v>5.3694659621792367</c:v>
                </c:pt>
                <c:pt idx="2045">
                  <c:v>5.3694659621792367</c:v>
                </c:pt>
                <c:pt idx="2046">
                  <c:v>5.4000719181636585</c:v>
                </c:pt>
                <c:pt idx="2047">
                  <c:v>5.2367197426392078</c:v>
                </c:pt>
                <c:pt idx="2048">
                  <c:v>5.2265081391410613</c:v>
                </c:pt>
                <c:pt idx="2049">
                  <c:v>5.1550617728790034</c:v>
                </c:pt>
                <c:pt idx="2050">
                  <c:v>5.1346477282584031</c:v>
                </c:pt>
                <c:pt idx="2051">
                  <c:v>5.3285833729547232</c:v>
                </c:pt>
                <c:pt idx="2052">
                  <c:v>5.2468961898473276</c:v>
                </c:pt>
                <c:pt idx="2053">
                  <c:v>5.2464764381521398</c:v>
                </c:pt>
                <c:pt idx="2054">
                  <c:v>5.1339919833181575</c:v>
                </c:pt>
                <c:pt idx="2055">
                  <c:v>5.0726407791175054</c:v>
                </c:pt>
                <c:pt idx="2056">
                  <c:v>5.2874163897053412</c:v>
                </c:pt>
                <c:pt idx="2057">
                  <c:v>5.3180834047656322</c:v>
                </c:pt>
                <c:pt idx="2058">
                  <c:v>5.4101394285021254</c:v>
                </c:pt>
                <c:pt idx="2059">
                  <c:v>5.6044716367739218</c:v>
                </c:pt>
                <c:pt idx="2060">
                  <c:v>5.7169533825239744</c:v>
                </c:pt>
                <c:pt idx="2061">
                  <c:v>5.6044437399559026</c:v>
                </c:pt>
                <c:pt idx="2062">
                  <c:v>5.5226188613525471</c:v>
                </c:pt>
                <c:pt idx="2063">
                  <c:v>5.5021851715655421</c:v>
                </c:pt>
                <c:pt idx="2064">
                  <c:v>5.4306017424834749</c:v>
                </c:pt>
                <c:pt idx="2065">
                  <c:v>5.3180796743792174</c:v>
                </c:pt>
                <c:pt idx="2066">
                  <c:v>5.1953383954945451</c:v>
                </c:pt>
                <c:pt idx="2067">
                  <c:v>5.2362257086670878</c:v>
                </c:pt>
                <c:pt idx="2068">
                  <c:v>5.2157520661461998</c:v>
                </c:pt>
                <c:pt idx="2069">
                  <c:v>5.2157520661461998</c:v>
                </c:pt>
                <c:pt idx="2070">
                  <c:v>5.1748605699476142</c:v>
                </c:pt>
                <c:pt idx="2071">
                  <c:v>5.1339274228393288</c:v>
                </c:pt>
                <c:pt idx="2072">
                  <c:v>5.1646283088279086</c:v>
                </c:pt>
                <c:pt idx="2073">
                  <c:v>5.1850802369308671</c:v>
                </c:pt>
                <c:pt idx="2074">
                  <c:v>5.1441699538614829</c:v>
                </c:pt>
                <c:pt idx="2075">
                  <c:v>5.2157767996192348</c:v>
                </c:pt>
                <c:pt idx="2076">
                  <c:v>5.1544392644557124</c:v>
                </c:pt>
                <c:pt idx="2077">
                  <c:v>5.1749023883356013</c:v>
                </c:pt>
                <c:pt idx="2078">
                  <c:v>5.1544615239016753</c:v>
                </c:pt>
                <c:pt idx="2079">
                  <c:v>5.3181156772855536</c:v>
                </c:pt>
                <c:pt idx="2080">
                  <c:v>5.2772193677272279</c:v>
                </c:pt>
                <c:pt idx="2081">
                  <c:v>5.2363209176273413</c:v>
                </c:pt>
                <c:pt idx="2082">
                  <c:v>4.9908421930089713</c:v>
                </c:pt>
                <c:pt idx="2083">
                  <c:v>4.755623800452458</c:v>
                </c:pt>
                <c:pt idx="2084">
                  <c:v>4.7658483916234315</c:v>
                </c:pt>
                <c:pt idx="2085">
                  <c:v>4.8272325189075413</c:v>
                </c:pt>
                <c:pt idx="2086">
                  <c:v>4.8067650530273731</c:v>
                </c:pt>
                <c:pt idx="2087">
                  <c:v>4.8272418721532695</c:v>
                </c:pt>
                <c:pt idx="2088">
                  <c:v>4.9704178660813358</c:v>
                </c:pt>
                <c:pt idx="2089">
                  <c:v>4.6840720928163897</c:v>
                </c:pt>
                <c:pt idx="2090">
                  <c:v>4.5715606811469396</c:v>
                </c:pt>
                <c:pt idx="2091">
                  <c:v>4.6840667895099655</c:v>
                </c:pt>
                <c:pt idx="2092">
                  <c:v>4.5408748677546455</c:v>
                </c:pt>
                <c:pt idx="2093">
                  <c:v>4.6227014328715841</c:v>
                </c:pt>
                <c:pt idx="2094">
                  <c:v>4.80677740392853</c:v>
                </c:pt>
                <c:pt idx="2095">
                  <c:v>4.9499713027915613</c:v>
                </c:pt>
                <c:pt idx="2096">
                  <c:v>4.8272615141953583</c:v>
                </c:pt>
                <c:pt idx="2097">
                  <c:v>4.643149760043948</c:v>
                </c:pt>
                <c:pt idx="2098">
                  <c:v>4.6022436106579612</c:v>
                </c:pt>
                <c:pt idx="2099">
                  <c:v>4.714722444502442</c:v>
                </c:pt>
                <c:pt idx="2100">
                  <c:v>4.6635677059795908</c:v>
                </c:pt>
                <c:pt idx="2101">
                  <c:v>4.6226682171981501</c:v>
                </c:pt>
                <c:pt idx="2102">
                  <c:v>4.5613254099559306</c:v>
                </c:pt>
                <c:pt idx="2103">
                  <c:v>4.4385801431740166</c:v>
                </c:pt>
                <c:pt idx="2104">
                  <c:v>4.6635717706315072</c:v>
                </c:pt>
                <c:pt idx="2105">
                  <c:v>4.919228775097527</c:v>
                </c:pt>
                <c:pt idx="2106">
                  <c:v>4.8476539964198579</c:v>
                </c:pt>
                <c:pt idx="2107">
                  <c:v>4.9499394957443164</c:v>
                </c:pt>
                <c:pt idx="2108">
                  <c:v>4.9499394957443164</c:v>
                </c:pt>
                <c:pt idx="2109">
                  <c:v>5.0522052457263937</c:v>
                </c:pt>
                <c:pt idx="2110">
                  <c:v>4.9704100427980835</c:v>
                </c:pt>
                <c:pt idx="2111">
                  <c:v>5.0727010814788684</c:v>
                </c:pt>
                <c:pt idx="2112">
                  <c:v>5.0931440668372279</c:v>
                </c:pt>
                <c:pt idx="2113">
                  <c:v>5.0931440668372279</c:v>
                </c:pt>
                <c:pt idx="2114">
                  <c:v>5.1340420136939304</c:v>
                </c:pt>
                <c:pt idx="2115">
                  <c:v>5.0215551531738969</c:v>
                </c:pt>
                <c:pt idx="2116">
                  <c:v>4.9601917492021119</c:v>
                </c:pt>
                <c:pt idx="2117">
                  <c:v>4.9397557591953989</c:v>
                </c:pt>
                <c:pt idx="2118">
                  <c:v>4.8579534038231227</c:v>
                </c:pt>
                <c:pt idx="2119">
                  <c:v>4.9091076531653801</c:v>
                </c:pt>
                <c:pt idx="2120">
                  <c:v>4.8375328635822283</c:v>
                </c:pt>
                <c:pt idx="2121">
                  <c:v>4.8682028219373397</c:v>
                </c:pt>
                <c:pt idx="2122">
                  <c:v>4.8477563700852029</c:v>
                </c:pt>
                <c:pt idx="2123">
                  <c:v>4.9295864976122408</c:v>
                </c:pt>
                <c:pt idx="2124">
                  <c:v>4.8682131457169682</c:v>
                </c:pt>
                <c:pt idx="2125">
                  <c:v>4.8886596409289798</c:v>
                </c:pt>
                <c:pt idx="2126">
                  <c:v>4.7143789247298615</c:v>
                </c:pt>
                <c:pt idx="2127">
                  <c:v>4.6323958752288092</c:v>
                </c:pt>
                <c:pt idx="2128">
                  <c:v>4.4376499526341906</c:v>
                </c:pt>
                <c:pt idx="2129">
                  <c:v>4.4684028668059463</c:v>
                </c:pt>
                <c:pt idx="2130">
                  <c:v>4.499145478529571</c:v>
                </c:pt>
                <c:pt idx="2131">
                  <c:v>4.4479002115291193</c:v>
                </c:pt>
                <c:pt idx="2132">
                  <c:v>4.4273953915539703</c:v>
                </c:pt>
                <c:pt idx="2133">
                  <c:v>4.4068965508910756</c:v>
                </c:pt>
                <c:pt idx="2134">
                  <c:v>4.4171646198546517</c:v>
                </c:pt>
                <c:pt idx="2135">
                  <c:v>4.4786515513630283</c:v>
                </c:pt>
                <c:pt idx="2136">
                  <c:v>4.314688118067628</c:v>
                </c:pt>
                <c:pt idx="2137">
                  <c:v>4.0379871690559508</c:v>
                </c:pt>
                <c:pt idx="2138">
                  <c:v>3.8945174849393931</c:v>
                </c:pt>
                <c:pt idx="2139">
                  <c:v>3.7100341916778139</c:v>
                </c:pt>
                <c:pt idx="2140">
                  <c:v>3.6690383138597742</c:v>
                </c:pt>
                <c:pt idx="2141">
                  <c:v>3.6280551558939607</c:v>
                </c:pt>
                <c:pt idx="2142">
                  <c:v>3.7100492024171641</c:v>
                </c:pt>
                <c:pt idx="2143">
                  <c:v>3.7715247177012166</c:v>
                </c:pt>
                <c:pt idx="2144">
                  <c:v>3.7407867912519515</c:v>
                </c:pt>
                <c:pt idx="2145">
                  <c:v>3.7100375238278605</c:v>
                </c:pt>
                <c:pt idx="2146">
                  <c:v>3.8330252677427539</c:v>
                </c:pt>
                <c:pt idx="2147">
                  <c:v>3.9355203634021949</c:v>
                </c:pt>
                <c:pt idx="2148">
                  <c:v>4.0174972525718626</c:v>
                </c:pt>
                <c:pt idx="2149">
                  <c:v>3.7920353067575299</c:v>
                </c:pt>
                <c:pt idx="2150">
                  <c:v>3.7920353067575299</c:v>
                </c:pt>
                <c:pt idx="2151">
                  <c:v>3.6280677000933346</c:v>
                </c:pt>
                <c:pt idx="2152">
                  <c:v>3.7510591951264987</c:v>
                </c:pt>
                <c:pt idx="2153">
                  <c:v>3.7612995867291934</c:v>
                </c:pt>
                <c:pt idx="2154">
                  <c:v>3.7510688518532898</c:v>
                </c:pt>
                <c:pt idx="2155">
                  <c:v>3.8535480528859218</c:v>
                </c:pt>
                <c:pt idx="2156">
                  <c:v>3.8945498041686282</c:v>
                </c:pt>
                <c:pt idx="2157">
                  <c:v>3.9355594136065237</c:v>
                </c:pt>
                <c:pt idx="2158">
                  <c:v>3.9970722072411937</c:v>
                </c:pt>
                <c:pt idx="2159">
                  <c:v>3.6896174130602013</c:v>
                </c:pt>
                <c:pt idx="2160">
                  <c:v>3.6691031402435867</c:v>
                </c:pt>
                <c:pt idx="2161">
                  <c:v>3.7511075954280311</c:v>
                </c:pt>
                <c:pt idx="2162">
                  <c:v>3.6281087773739458</c:v>
                </c:pt>
                <c:pt idx="2163">
                  <c:v>3.6691064065582717</c:v>
                </c:pt>
                <c:pt idx="2164">
                  <c:v>3.7613477416191463</c:v>
                </c:pt>
                <c:pt idx="2165">
                  <c:v>3.7101181853782936</c:v>
                </c:pt>
                <c:pt idx="2166">
                  <c:v>3.812591649658442</c:v>
                </c:pt>
                <c:pt idx="2167">
                  <c:v>3.8740887529674324</c:v>
                </c:pt>
                <c:pt idx="2168">
                  <c:v>3.8740887529674324</c:v>
                </c:pt>
                <c:pt idx="2169">
                  <c:v>3.8331008939610367</c:v>
                </c:pt>
                <c:pt idx="2170">
                  <c:v>3.7511108658392103</c:v>
                </c:pt>
                <c:pt idx="2171">
                  <c:v>3.730629800511728</c:v>
                </c:pt>
                <c:pt idx="2172">
                  <c:v>3.6691490213992943</c:v>
                </c:pt>
                <c:pt idx="2173">
                  <c:v>3.6076540838006421</c:v>
                </c:pt>
                <c:pt idx="2174">
                  <c:v>3.5564253958106731</c:v>
                </c:pt>
                <c:pt idx="2175">
                  <c:v>3.6179159909042395</c:v>
                </c:pt>
                <c:pt idx="2176">
                  <c:v>3.5666863004730356</c:v>
                </c:pt>
                <c:pt idx="2177">
                  <c:v>3.6179395826108331</c:v>
                </c:pt>
                <c:pt idx="2178">
                  <c:v>3.6691696071006024</c:v>
                </c:pt>
                <c:pt idx="2179">
                  <c:v>3.6691696071006024</c:v>
                </c:pt>
                <c:pt idx="2180">
                  <c:v>3.6790029816476322</c:v>
                </c:pt>
                <c:pt idx="2181">
                  <c:v>3.6790029816476322</c:v>
                </c:pt>
                <c:pt idx="2182">
                  <c:v>3.6584373549802218</c:v>
                </c:pt>
                <c:pt idx="2183">
                  <c:v>3.6789977729152104</c:v>
                </c:pt>
                <c:pt idx="2184">
                  <c:v>3.6789977729152104</c:v>
                </c:pt>
                <c:pt idx="2185">
                  <c:v>3.5556777675670923</c:v>
                </c:pt>
                <c:pt idx="2186">
                  <c:v>3.6481609463015126</c:v>
                </c:pt>
                <c:pt idx="2187">
                  <c:v>3.6378731324329423</c:v>
                </c:pt>
                <c:pt idx="2188">
                  <c:v>3.6584271156311883</c:v>
                </c:pt>
                <c:pt idx="2189">
                  <c:v>3.6995478364108827</c:v>
                </c:pt>
                <c:pt idx="2190">
                  <c:v>3.781751789335932</c:v>
                </c:pt>
                <c:pt idx="2191">
                  <c:v>3.8228594312860134</c:v>
                </c:pt>
                <c:pt idx="2192">
                  <c:v>3.9872806154256248</c:v>
                </c:pt>
                <c:pt idx="2193">
                  <c:v>3.9256372571111444</c:v>
                </c:pt>
                <c:pt idx="2194">
                  <c:v>3.8845358350291908</c:v>
                </c:pt>
                <c:pt idx="2195">
                  <c:v>3.9256342241637996</c:v>
                </c:pt>
                <c:pt idx="2196">
                  <c:v>4.028407328152408</c:v>
                </c:pt>
                <c:pt idx="2197">
                  <c:v>4.0489522055259854</c:v>
                </c:pt>
                <c:pt idx="2198">
                  <c:v>3.9153772722656832</c:v>
                </c:pt>
                <c:pt idx="2199">
                  <c:v>4.0695256754747824</c:v>
                </c:pt>
                <c:pt idx="2200">
                  <c:v>3.9667701521690439</c:v>
                </c:pt>
                <c:pt idx="2201">
                  <c:v>3.863991137526344</c:v>
                </c:pt>
                <c:pt idx="2202">
                  <c:v>3.7817654061197836</c:v>
                </c:pt>
                <c:pt idx="2203">
                  <c:v>3.8228731960843056</c:v>
                </c:pt>
                <c:pt idx="2204">
                  <c:v>3.8228731960843056</c:v>
                </c:pt>
                <c:pt idx="2205">
                  <c:v>3.761210251431466</c:v>
                </c:pt>
                <c:pt idx="2206">
                  <c:v>3.9050765435487191</c:v>
                </c:pt>
                <c:pt idx="2207">
                  <c:v>3.802294928922517</c:v>
                </c:pt>
                <c:pt idx="2208">
                  <c:v>3.7406217051753936</c:v>
                </c:pt>
                <c:pt idx="2209">
                  <c:v>3.6789762594741031</c:v>
                </c:pt>
                <c:pt idx="2210">
                  <c:v>3.6892406032380363</c:v>
                </c:pt>
                <c:pt idx="2211">
                  <c:v>3.7097896733980722</c:v>
                </c:pt>
                <c:pt idx="2212">
                  <c:v>3.6378568516308833</c:v>
                </c:pt>
                <c:pt idx="2213">
                  <c:v>3.5967490692074544</c:v>
                </c:pt>
                <c:pt idx="2214">
                  <c:v>3.5762116320222797</c:v>
                </c:pt>
                <c:pt idx="2215">
                  <c:v>3.6789919543265999</c:v>
                </c:pt>
                <c:pt idx="2216">
                  <c:v>3.5967664841474005</c:v>
                </c:pt>
                <c:pt idx="2217">
                  <c:v>3.5762289475229188</c:v>
                </c:pt>
                <c:pt idx="2218">
                  <c:v>3.565965170443528</c:v>
                </c:pt>
                <c:pt idx="2219">
                  <c:v>3.6173507285496194</c:v>
                </c:pt>
                <c:pt idx="2220">
                  <c:v>3.7303929388167951</c:v>
                </c:pt>
                <c:pt idx="2221">
                  <c:v>3.7817604495843025</c:v>
                </c:pt>
                <c:pt idx="2222">
                  <c:v>3.7406527134973211</c:v>
                </c:pt>
                <c:pt idx="2223">
                  <c:v>4.0283837202195354</c:v>
                </c:pt>
                <c:pt idx="2224">
                  <c:v>4.0283837202195354</c:v>
                </c:pt>
                <c:pt idx="2225">
                  <c:v>4.0386560987060953</c:v>
                </c:pt>
                <c:pt idx="2226">
                  <c:v>3.9872843931305542</c:v>
                </c:pt>
                <c:pt idx="2227">
                  <c:v>4.0078189077551762</c:v>
                </c:pt>
                <c:pt idx="2228">
                  <c:v>4.0078189077551762</c:v>
                </c:pt>
                <c:pt idx="2229">
                  <c:v>4.2338999723416464</c:v>
                </c:pt>
                <c:pt idx="2230">
                  <c:v>4.2338999723416464</c:v>
                </c:pt>
                <c:pt idx="2231">
                  <c:v>4.2955455559389399</c:v>
                </c:pt>
                <c:pt idx="2232">
                  <c:v>4.3777622978796114</c:v>
                </c:pt>
                <c:pt idx="2233">
                  <c:v>4.3161234047254666</c:v>
                </c:pt>
                <c:pt idx="2234">
                  <c:v>4.2955786573189734</c:v>
                </c:pt>
                <c:pt idx="2235">
                  <c:v>4.2750457913369884</c:v>
                </c:pt>
                <c:pt idx="2236">
                  <c:v>4.31617173184965</c:v>
                </c:pt>
                <c:pt idx="2237">
                  <c:v>4.5217078297203299</c:v>
                </c:pt>
                <c:pt idx="2238">
                  <c:v>4.5833839245177153</c:v>
                </c:pt>
                <c:pt idx="2239">
                  <c:v>4.5422709707147915</c:v>
                </c:pt>
                <c:pt idx="2240">
                  <c:v>4.6244860752847297</c:v>
                </c:pt>
                <c:pt idx="2241">
                  <c:v>4.6655977564940114</c:v>
                </c:pt>
                <c:pt idx="2242">
                  <c:v>4.6758620715582984</c:v>
                </c:pt>
                <c:pt idx="2243">
                  <c:v>4.6244743473918728</c:v>
                </c:pt>
                <c:pt idx="2244">
                  <c:v>4.71696383433971</c:v>
                </c:pt>
                <c:pt idx="2245">
                  <c:v>4.5422474939157675</c:v>
                </c:pt>
                <c:pt idx="2246">
                  <c:v>4.7477841930154563</c:v>
                </c:pt>
                <c:pt idx="2247">
                  <c:v>4.7889000041269698</c:v>
                </c:pt>
                <c:pt idx="2248">
                  <c:v>4.727218972073814</c:v>
                </c:pt>
                <c:pt idx="2249">
                  <c:v>4.6655760366779715</c:v>
                </c:pt>
                <c:pt idx="2250">
                  <c:v>4.7272549518828546</c:v>
                </c:pt>
                <c:pt idx="2251">
                  <c:v>4.6450479882696118</c:v>
                </c:pt>
                <c:pt idx="2252">
                  <c:v>4.6450479882696118</c:v>
                </c:pt>
                <c:pt idx="2253">
                  <c:v>4.7371128393971151</c:v>
                </c:pt>
                <c:pt idx="2254">
                  <c:v>4.7988847908228536</c:v>
                </c:pt>
                <c:pt idx="2255">
                  <c:v>4.7164879389644252</c:v>
                </c:pt>
                <c:pt idx="2256">
                  <c:v>4.7370989912576995</c:v>
                </c:pt>
                <c:pt idx="2257">
                  <c:v>4.685606725222728</c:v>
                </c:pt>
                <c:pt idx="2258">
                  <c:v>4.7576713566566537</c:v>
                </c:pt>
                <c:pt idx="2259">
                  <c:v>4.7885486437613558</c:v>
                </c:pt>
                <c:pt idx="2260">
                  <c:v>4.7473671254250078</c:v>
                </c:pt>
                <c:pt idx="2261">
                  <c:v>4.716461765438491</c:v>
                </c:pt>
                <c:pt idx="2262">
                  <c:v>4.7370727033534568</c:v>
                </c:pt>
                <c:pt idx="2263">
                  <c:v>4.7164664370938691</c:v>
                </c:pt>
                <c:pt idx="2264">
                  <c:v>4.6443988299350751</c:v>
                </c:pt>
                <c:pt idx="2265">
                  <c:v>4.531121942472959</c:v>
                </c:pt>
                <c:pt idx="2266">
                  <c:v>4.6855878894918623</c:v>
                </c:pt>
                <c:pt idx="2267">
                  <c:v>4.7988854046597762</c:v>
                </c:pt>
                <c:pt idx="2268">
                  <c:v>4.9121870890637931</c:v>
                </c:pt>
                <c:pt idx="2269">
                  <c:v>4.9945644665473923</c:v>
                </c:pt>
                <c:pt idx="2270">
                  <c:v>4.9224929012951133</c:v>
                </c:pt>
                <c:pt idx="2271">
                  <c:v>4.8607156153838602</c:v>
                </c:pt>
                <c:pt idx="2272">
                  <c:v>4.901885876646161</c:v>
                </c:pt>
                <c:pt idx="2273">
                  <c:v>4.9121798369871179</c:v>
                </c:pt>
                <c:pt idx="2274">
                  <c:v>4.8400690369801467</c:v>
                </c:pt>
                <c:pt idx="2275">
                  <c:v>4.9224470119895489</c:v>
                </c:pt>
                <c:pt idx="2276">
                  <c:v>4.7988935919886115</c:v>
                </c:pt>
                <c:pt idx="2277">
                  <c:v>4.8812905949630556</c:v>
                </c:pt>
                <c:pt idx="2278">
                  <c:v>5.0872322451645466</c:v>
                </c:pt>
                <c:pt idx="2279">
                  <c:v>5.0254223733857977</c:v>
                </c:pt>
                <c:pt idx="2280">
                  <c:v>5.128393277816472</c:v>
                </c:pt>
                <c:pt idx="2281">
                  <c:v>5.2828604833443036</c:v>
                </c:pt>
                <c:pt idx="2282">
                  <c:v>5.0665801751561883</c:v>
                </c:pt>
                <c:pt idx="2283">
                  <c:v>5.2313453624522683</c:v>
                </c:pt>
                <c:pt idx="2284">
                  <c:v>5.3549097399133911</c:v>
                </c:pt>
                <c:pt idx="2285">
                  <c:v>4.9635729361205208</c:v>
                </c:pt>
                <c:pt idx="2286">
                  <c:v>4.9017764530658203</c:v>
                </c:pt>
                <c:pt idx="2287">
                  <c:v>4.922363914168697</c:v>
                </c:pt>
                <c:pt idx="2288">
                  <c:v>4.9429393953299225</c:v>
                </c:pt>
                <c:pt idx="2289">
                  <c:v>4.9429393953299225</c:v>
                </c:pt>
                <c:pt idx="2290">
                  <c:v>4.9017647101668249</c:v>
                </c:pt>
                <c:pt idx="2291">
                  <c:v>4.9429395337322264</c:v>
                </c:pt>
                <c:pt idx="2292">
                  <c:v>5.0047262779038793</c:v>
                </c:pt>
                <c:pt idx="2293">
                  <c:v>4.9635373806367307</c:v>
                </c:pt>
                <c:pt idx="2294">
                  <c:v>4.93266417812917</c:v>
                </c:pt>
                <c:pt idx="2295">
                  <c:v>4.9017857003740808</c:v>
                </c:pt>
                <c:pt idx="2296">
                  <c:v>5.0459472178220821</c:v>
                </c:pt>
                <c:pt idx="2297">
                  <c:v>4.9635468997550474</c:v>
                </c:pt>
                <c:pt idx="2298">
                  <c:v>4.9429481801210642</c:v>
                </c:pt>
                <c:pt idx="2299">
                  <c:v>4.9017734217806561</c:v>
                </c:pt>
                <c:pt idx="2300">
                  <c:v>4.716388350968912</c:v>
                </c:pt>
                <c:pt idx="2301">
                  <c:v>4.6546036635712191</c:v>
                </c:pt>
                <c:pt idx="2302">
                  <c:v>4.6855102318973323</c:v>
                </c:pt>
                <c:pt idx="2303">
                  <c:v>4.5928308395104027</c:v>
                </c:pt>
                <c:pt idx="2304">
                  <c:v>4.541345205799491</c:v>
                </c:pt>
                <c:pt idx="2305">
                  <c:v>4.4482476290806012</c:v>
                </c:pt>
                <c:pt idx="2306">
                  <c:v>4.3760080875843324</c:v>
                </c:pt>
                <c:pt idx="2307">
                  <c:v>4.4482559811103499</c:v>
                </c:pt>
                <c:pt idx="2308">
                  <c:v>4.5411355659959343</c:v>
                </c:pt>
                <c:pt idx="2309">
                  <c:v>4.5411355659959343</c:v>
                </c:pt>
                <c:pt idx="2310">
                  <c:v>4.551443943730745</c:v>
                </c:pt>
                <c:pt idx="2311">
                  <c:v>4.4792125283437381</c:v>
                </c:pt>
                <c:pt idx="2312">
                  <c:v>4.4276120000172181</c:v>
                </c:pt>
                <c:pt idx="2313">
                  <c:v>4.5205032997775794</c:v>
                </c:pt>
                <c:pt idx="2314">
                  <c:v>4.3760280143166881</c:v>
                </c:pt>
                <c:pt idx="2315">
                  <c:v>4.3966828665442632</c:v>
                </c:pt>
                <c:pt idx="2316">
                  <c:v>4.4792525707779642</c:v>
                </c:pt>
                <c:pt idx="2317">
                  <c:v>4.5102042060420402</c:v>
                </c:pt>
                <c:pt idx="2318">
                  <c:v>4.5411442068954893</c:v>
                </c:pt>
                <c:pt idx="2319">
                  <c:v>4.5411442068954893</c:v>
                </c:pt>
                <c:pt idx="2320">
                  <c:v>4.6649812094175287</c:v>
                </c:pt>
                <c:pt idx="2321">
                  <c:v>4.6856004263631545</c:v>
                </c:pt>
                <c:pt idx="2322">
                  <c:v>4.6856004263631545</c:v>
                </c:pt>
                <c:pt idx="2323">
                  <c:v>4.6959087473011536</c:v>
                </c:pt>
                <c:pt idx="2324">
                  <c:v>4.6443007101683138</c:v>
                </c:pt>
                <c:pt idx="2325">
                  <c:v>4.706209238634858</c:v>
                </c:pt>
                <c:pt idx="2326">
                  <c:v>4.6649357836120302</c:v>
                </c:pt>
                <c:pt idx="2327">
                  <c:v>4.5513912466389135</c:v>
                </c:pt>
                <c:pt idx="2328">
                  <c:v>4.4997784699020285</c:v>
                </c:pt>
                <c:pt idx="2329">
                  <c:v>4.4378615181561765</c:v>
                </c:pt>
                <c:pt idx="2330">
                  <c:v>4.3965894060373243</c:v>
                </c:pt>
                <c:pt idx="2331">
                  <c:v>4.3553054315146333</c:v>
                </c:pt>
                <c:pt idx="2332">
                  <c:v>4.4378820224961508</c:v>
                </c:pt>
                <c:pt idx="2333">
                  <c:v>4.5204266281145786</c:v>
                </c:pt>
                <c:pt idx="2334">
                  <c:v>4.3965669385042396</c:v>
                </c:pt>
                <c:pt idx="2335">
                  <c:v>4.2108119853524357</c:v>
                </c:pt>
                <c:pt idx="2336">
                  <c:v>4.3140189871134238</c:v>
                </c:pt>
                <c:pt idx="2337">
                  <c:v>4.2521128146483465</c:v>
                </c:pt>
                <c:pt idx="2338">
                  <c:v>4.272735561799391</c:v>
                </c:pt>
                <c:pt idx="2339">
                  <c:v>4.1385716651588904</c:v>
                </c:pt>
                <c:pt idx="2340">
                  <c:v>4.1282666217126449</c:v>
                </c:pt>
                <c:pt idx="2341">
                  <c:v>4.0250599561698284</c:v>
                </c:pt>
                <c:pt idx="2342">
                  <c:v>4.1695596085963258</c:v>
                </c:pt>
                <c:pt idx="2343">
                  <c:v>4.10764164840867</c:v>
                </c:pt>
                <c:pt idx="2344">
                  <c:v>4.1283030859001659</c:v>
                </c:pt>
                <c:pt idx="2345">
                  <c:v>4.0044539933231604</c:v>
                </c:pt>
                <c:pt idx="2346">
                  <c:v>4.0250769313887744</c:v>
                </c:pt>
                <c:pt idx="2347">
                  <c:v>3.9012253142099418</c:v>
                </c:pt>
                <c:pt idx="2348">
                  <c:v>3.9734760070291104</c:v>
                </c:pt>
                <c:pt idx="2349">
                  <c:v>4.004429385123867</c:v>
                </c:pt>
                <c:pt idx="2350">
                  <c:v>4.1282863860057475</c:v>
                </c:pt>
                <c:pt idx="2351">
                  <c:v>4.0973242381107049</c:v>
                </c:pt>
                <c:pt idx="2352">
                  <c:v>4.1283000093508218</c:v>
                </c:pt>
                <c:pt idx="2353">
                  <c:v>4.0663755092105598</c:v>
                </c:pt>
                <c:pt idx="2354">
                  <c:v>4.0457183216237702</c:v>
                </c:pt>
                <c:pt idx="2355">
                  <c:v>4.148924596008392</c:v>
                </c:pt>
                <c:pt idx="2356">
                  <c:v>4.2418190177130199</c:v>
                </c:pt>
                <c:pt idx="2357">
                  <c:v>4.1901960802674525</c:v>
                </c:pt>
                <c:pt idx="2358">
                  <c:v>4.2314695116580863</c:v>
                </c:pt>
                <c:pt idx="2359">
                  <c:v>4.2830934397003153</c:v>
                </c:pt>
                <c:pt idx="2360">
                  <c:v>4.4069605019764486</c:v>
                </c:pt>
                <c:pt idx="2361">
                  <c:v>4.4998592293581119</c:v>
                </c:pt>
                <c:pt idx="2362">
                  <c:v>4.4585955202248977</c:v>
                </c:pt>
                <c:pt idx="2363">
                  <c:v>4.5205254120008211</c:v>
                </c:pt>
                <c:pt idx="2364">
                  <c:v>4.5411842131336648</c:v>
                </c:pt>
                <c:pt idx="2365">
                  <c:v>4.4999048486362794</c:v>
                </c:pt>
                <c:pt idx="2366">
                  <c:v>4.3966770314085633</c:v>
                </c:pt>
                <c:pt idx="2367">
                  <c:v>4.5824366359855748</c:v>
                </c:pt>
                <c:pt idx="2368">
                  <c:v>4.5824366359855748</c:v>
                </c:pt>
                <c:pt idx="2369">
                  <c:v>4.6030576008475093</c:v>
                </c:pt>
                <c:pt idx="2370">
                  <c:v>4.5824359027957122</c:v>
                </c:pt>
                <c:pt idx="2371">
                  <c:v>4.7269201068108613</c:v>
                </c:pt>
                <c:pt idx="2372">
                  <c:v>4.8507654136093059</c:v>
                </c:pt>
                <c:pt idx="2373">
                  <c:v>4.7475411256077003</c:v>
                </c:pt>
                <c:pt idx="2374">
                  <c:v>4.7578432898502694</c:v>
                </c:pt>
                <c:pt idx="2375">
                  <c:v>4.6546456688934175</c:v>
                </c:pt>
                <c:pt idx="2376">
                  <c:v>4.7681724767577274</c:v>
                </c:pt>
                <c:pt idx="2377">
                  <c:v>4.7475262899333668</c:v>
                </c:pt>
                <c:pt idx="2378">
                  <c:v>4.6851912697465421</c:v>
                </c:pt>
                <c:pt idx="2379">
                  <c:v>4.7162072359522647</c:v>
                </c:pt>
                <c:pt idx="2380">
                  <c:v>4.7162072359522647</c:v>
                </c:pt>
                <c:pt idx="2381">
                  <c:v>4.6645176046462282</c:v>
                </c:pt>
                <c:pt idx="2382">
                  <c:v>4.5403947911865918</c:v>
                </c:pt>
                <c:pt idx="2383">
                  <c:v>4.199093314733096</c:v>
                </c:pt>
                <c:pt idx="2384">
                  <c:v>4.0956696463912197</c:v>
                </c:pt>
                <c:pt idx="2385">
                  <c:v>3.6611190969091112</c:v>
                </c:pt>
                <c:pt idx="2386">
                  <c:v>3.6818044198066473</c:v>
                </c:pt>
                <c:pt idx="2387">
                  <c:v>3.619766015332905</c:v>
                </c:pt>
                <c:pt idx="2388">
                  <c:v>3.6921613356395633</c:v>
                </c:pt>
                <c:pt idx="2389">
                  <c:v>3.4749884058772444</c:v>
                </c:pt>
                <c:pt idx="2390">
                  <c:v>3.4956645868922136</c:v>
                </c:pt>
                <c:pt idx="2391">
                  <c:v>3.4129222061204749</c:v>
                </c:pt>
                <c:pt idx="2392">
                  <c:v>3.3922398975513852</c:v>
                </c:pt>
                <c:pt idx="2393">
                  <c:v>3.2784641713875118</c:v>
                </c:pt>
                <c:pt idx="2394">
                  <c:v>3.4232411491959844</c:v>
                </c:pt>
                <c:pt idx="2395">
                  <c:v>3.3508395988904893</c:v>
                </c:pt>
                <c:pt idx="2396">
                  <c:v>3.45424650891225</c:v>
                </c:pt>
                <c:pt idx="2397">
                  <c:v>3.3094444952586488</c:v>
                </c:pt>
                <c:pt idx="2398">
                  <c:v>3.3197699620838557</c:v>
                </c:pt>
                <c:pt idx="2399">
                  <c:v>3.2266836123470246</c:v>
                </c:pt>
                <c:pt idx="2400">
                  <c:v>3.2680496962573136</c:v>
                </c:pt>
                <c:pt idx="2401">
                  <c:v>3.1439618492904233</c:v>
                </c:pt>
                <c:pt idx="2402">
                  <c:v>3.1853363872270855</c:v>
                </c:pt>
                <c:pt idx="2403">
                  <c:v>3.1232860344039017</c:v>
                </c:pt>
                <c:pt idx="2404">
                  <c:v>3.0198740338047885</c:v>
                </c:pt>
                <c:pt idx="2405">
                  <c:v>3.0198740338047885</c:v>
                </c:pt>
                <c:pt idx="2406">
                  <c:v>3.0405601709363514</c:v>
                </c:pt>
                <c:pt idx="2407">
                  <c:v>3.1439696223498972</c:v>
                </c:pt>
                <c:pt idx="2408">
                  <c:v>3.0819076620047103</c:v>
                </c:pt>
                <c:pt idx="2409">
                  <c:v>3.0819076620047103</c:v>
                </c:pt>
                <c:pt idx="2410">
                  <c:v>2.9577992404557807</c:v>
                </c:pt>
                <c:pt idx="2411">
                  <c:v>2.2751391757585866</c:v>
                </c:pt>
                <c:pt idx="2412">
                  <c:v>2.1200201867553661</c:v>
                </c:pt>
                <c:pt idx="2413">
                  <c:v>2.2234347714652931</c:v>
                </c:pt>
                <c:pt idx="2414">
                  <c:v>2.1717176786810106</c:v>
                </c:pt>
                <c:pt idx="2415">
                  <c:v>2.1923924309820539</c:v>
                </c:pt>
                <c:pt idx="2416">
                  <c:v>2.1717181703578929</c:v>
                </c:pt>
                <c:pt idx="2417">
                  <c:v>2.2234267799941145</c:v>
                </c:pt>
                <c:pt idx="2418">
                  <c:v>2.1924099764131966</c:v>
                </c:pt>
                <c:pt idx="2419">
                  <c:v>2.2234325775794437</c:v>
                </c:pt>
                <c:pt idx="2420">
                  <c:v>2.2544494620366766</c:v>
                </c:pt>
                <c:pt idx="2421">
                  <c:v>2.2958186096650497</c:v>
                </c:pt>
                <c:pt idx="2422">
                  <c:v>2.3578745866842956</c:v>
                </c:pt>
                <c:pt idx="2423">
                  <c:v>2.3992317069347378</c:v>
                </c:pt>
                <c:pt idx="2424">
                  <c:v>2.5026385935036246</c:v>
                </c:pt>
                <c:pt idx="2425">
                  <c:v>2.4405981827706698</c:v>
                </c:pt>
                <c:pt idx="2426">
                  <c:v>2.4199263161626021</c:v>
                </c:pt>
                <c:pt idx="2427">
                  <c:v>2.4612828569058212</c:v>
                </c:pt>
                <c:pt idx="2428">
                  <c:v>2.3578597512586388</c:v>
                </c:pt>
                <c:pt idx="2429">
                  <c:v>2.2751224525869733</c:v>
                </c:pt>
                <c:pt idx="2430">
                  <c:v>2.1923990002109113</c:v>
                </c:pt>
                <c:pt idx="2431">
                  <c:v>2.2647920151978758</c:v>
                </c:pt>
                <c:pt idx="2432">
                  <c:v>2.2850619037338968</c:v>
                </c:pt>
                <c:pt idx="2433">
                  <c:v>2.3577725735107093</c:v>
                </c:pt>
                <c:pt idx="2434">
                  <c:v>2.3681703505598914</c:v>
                </c:pt>
                <c:pt idx="2435">
                  <c:v>2.2850712529587449</c:v>
                </c:pt>
                <c:pt idx="2436">
                  <c:v>2.3266138483375349</c:v>
                </c:pt>
                <c:pt idx="2437">
                  <c:v>2.3577672077667744</c:v>
                </c:pt>
                <c:pt idx="2438">
                  <c:v>2.3265975252800977</c:v>
                </c:pt>
                <c:pt idx="2439">
                  <c:v>2.2642679775778438</c:v>
                </c:pt>
                <c:pt idx="2440">
                  <c:v>2.2331116502063728</c:v>
                </c:pt>
                <c:pt idx="2441">
                  <c:v>2.201959742685994</c:v>
                </c:pt>
                <c:pt idx="2442">
                  <c:v>2.1604087623415094</c:v>
                </c:pt>
                <c:pt idx="2443">
                  <c:v>2.2019534228413367</c:v>
                </c:pt>
                <c:pt idx="2444">
                  <c:v>2.1707957819081316</c:v>
                </c:pt>
                <c:pt idx="2445">
                  <c:v>2.1396448624377498</c:v>
                </c:pt>
                <c:pt idx="2446">
                  <c:v>2.1396448624377498</c:v>
                </c:pt>
                <c:pt idx="2447">
                  <c:v>2.1811967656662907</c:v>
                </c:pt>
                <c:pt idx="2448">
                  <c:v>2.2227485640522335</c:v>
                </c:pt>
                <c:pt idx="2449">
                  <c:v>2.160422694316209</c:v>
                </c:pt>
                <c:pt idx="2450">
                  <c:v>2.181205960635531</c:v>
                </c:pt>
                <c:pt idx="2451">
                  <c:v>2.0981020135353172</c:v>
                </c:pt>
                <c:pt idx="2452">
                  <c:v>2.0150171737993188</c:v>
                </c:pt>
                <c:pt idx="2453">
                  <c:v>2.0357920008611901</c:v>
                </c:pt>
                <c:pt idx="2454">
                  <c:v>2.0565570792699743</c:v>
                </c:pt>
                <c:pt idx="2455">
                  <c:v>2.0980995322712279</c:v>
                </c:pt>
                <c:pt idx="2456">
                  <c:v>2.066942754217</c:v>
                </c:pt>
                <c:pt idx="2457">
                  <c:v>2.0357732574834078</c:v>
                </c:pt>
                <c:pt idx="2458">
                  <c:v>2.1188735218538808</c:v>
                </c:pt>
                <c:pt idx="2459">
                  <c:v>2.056557451576158</c:v>
                </c:pt>
                <c:pt idx="2460">
                  <c:v>2.0773286818370771</c:v>
                </c:pt>
                <c:pt idx="2461">
                  <c:v>2.0565553950187061</c:v>
                </c:pt>
                <c:pt idx="2462">
                  <c:v>2.0565553950187061</c:v>
                </c:pt>
                <c:pt idx="2463">
                  <c:v>1.983856161804795</c:v>
                </c:pt>
                <c:pt idx="2464">
                  <c:v>1.9423142137766027</c:v>
                </c:pt>
                <c:pt idx="2465">
                  <c:v>1.8903767317002165</c:v>
                </c:pt>
                <c:pt idx="2466">
                  <c:v>1.8903767317002165</c:v>
                </c:pt>
                <c:pt idx="2467">
                  <c:v>1.9527024525443726</c:v>
                </c:pt>
                <c:pt idx="2468">
                  <c:v>1.9630908295919087</c:v>
                </c:pt>
                <c:pt idx="2469">
                  <c:v>1.9111474462409068</c:v>
                </c:pt>
                <c:pt idx="2470">
                  <c:v>1.8799957428671801</c:v>
                </c:pt>
                <c:pt idx="2471">
                  <c:v>1.9734691312025363</c:v>
                </c:pt>
                <c:pt idx="2472">
                  <c:v>1.9942497611540988</c:v>
                </c:pt>
                <c:pt idx="2473">
                  <c:v>1.9942497611540988</c:v>
                </c:pt>
                <c:pt idx="2474">
                  <c:v>1.9734696786428731</c:v>
                </c:pt>
                <c:pt idx="2475">
                  <c:v>2.3474421827456977</c:v>
                </c:pt>
                <c:pt idx="2476">
                  <c:v>2.3578178771934337</c:v>
                </c:pt>
                <c:pt idx="2477">
                  <c:v>2.3058751493588625</c:v>
                </c:pt>
                <c:pt idx="2478">
                  <c:v>2.3058751493588625</c:v>
                </c:pt>
                <c:pt idx="2479">
                  <c:v>2.5136114415646023</c:v>
                </c:pt>
                <c:pt idx="2480">
                  <c:v>2.5136114415646023</c:v>
                </c:pt>
                <c:pt idx="2481">
                  <c:v>2.4928490110572787</c:v>
                </c:pt>
                <c:pt idx="2482">
                  <c:v>2.4720835787951718</c:v>
                </c:pt>
                <c:pt idx="2483">
                  <c:v>2.638281757797571</c:v>
                </c:pt>
                <c:pt idx="2484">
                  <c:v>2.5759655426783925</c:v>
                </c:pt>
                <c:pt idx="2485">
                  <c:v>2.5552032604044048</c:v>
                </c:pt>
                <c:pt idx="2486">
                  <c:v>2.6175246679256681</c:v>
                </c:pt>
                <c:pt idx="2487">
                  <c:v>2.7213880467489586</c:v>
                </c:pt>
                <c:pt idx="2488">
                  <c:v>2.627908367343132</c:v>
                </c:pt>
                <c:pt idx="2489">
                  <c:v>2.6798358366818325</c:v>
                </c:pt>
                <c:pt idx="2490">
                  <c:v>2.6486693459012227</c:v>
                </c:pt>
                <c:pt idx="2491">
                  <c:v>2.5551978046843686</c:v>
                </c:pt>
                <c:pt idx="2492">
                  <c:v>2.5032506333151354</c:v>
                </c:pt>
                <c:pt idx="2493">
                  <c:v>2.5551930839564245</c:v>
                </c:pt>
                <c:pt idx="2494">
                  <c:v>2.6071401593532584</c:v>
                </c:pt>
                <c:pt idx="2495">
                  <c:v>2.6382954842575295</c:v>
                </c:pt>
                <c:pt idx="2496">
                  <c:v>2.6590588697186361</c:v>
                </c:pt>
                <c:pt idx="2497">
                  <c:v>2.8252500490760508</c:v>
                </c:pt>
                <c:pt idx="2498">
                  <c:v>2.7836906208541423</c:v>
                </c:pt>
                <c:pt idx="2499">
                  <c:v>2.7836906208541423</c:v>
                </c:pt>
                <c:pt idx="2500">
                  <c:v>2.7521235692136563</c:v>
                </c:pt>
                <c:pt idx="2501">
                  <c:v>2.7104288971400696</c:v>
                </c:pt>
                <c:pt idx="2502">
                  <c:v>2.7521152935780839</c:v>
                </c:pt>
                <c:pt idx="2503">
                  <c:v>2.7521152935780839</c:v>
                </c:pt>
                <c:pt idx="2504">
                  <c:v>2.7208512638430369</c:v>
                </c:pt>
                <c:pt idx="2505">
                  <c:v>2.6478780329467666</c:v>
                </c:pt>
                <c:pt idx="2506">
                  <c:v>2.6270392328274754</c:v>
                </c:pt>
                <c:pt idx="2507">
                  <c:v>2.6270392328274754</c:v>
                </c:pt>
                <c:pt idx="2508">
                  <c:v>2.6478979243361258</c:v>
                </c:pt>
                <c:pt idx="2509">
                  <c:v>2.6270589676716005</c:v>
                </c:pt>
                <c:pt idx="2510">
                  <c:v>2.6896092416918616</c:v>
                </c:pt>
                <c:pt idx="2511">
                  <c:v>2.6896092416918616</c:v>
                </c:pt>
                <c:pt idx="2512">
                  <c:v>2.6583290862109852</c:v>
                </c:pt>
                <c:pt idx="2513">
                  <c:v>2.5019661693600552</c:v>
                </c:pt>
                <c:pt idx="2514">
                  <c:v>2.3560264827012833</c:v>
                </c:pt>
                <c:pt idx="2515">
                  <c:v>2.4602806545608149</c:v>
                </c:pt>
                <c:pt idx="2516">
                  <c:v>2.4290104874413467</c:v>
                </c:pt>
                <c:pt idx="2517">
                  <c:v>2.4811370525018379</c:v>
                </c:pt>
                <c:pt idx="2518">
                  <c:v>2.4498499142697896</c:v>
                </c:pt>
                <c:pt idx="2519">
                  <c:v>2.4602862749045786</c:v>
                </c:pt>
                <c:pt idx="2520">
                  <c:v>2.3768825701853133</c:v>
                </c:pt>
                <c:pt idx="2521">
                  <c:v>2.293477760797511</c:v>
                </c:pt>
                <c:pt idx="2522">
                  <c:v>2.3351731864888099</c:v>
                </c:pt>
                <c:pt idx="2523">
                  <c:v>2.2726138968227749</c:v>
                </c:pt>
                <c:pt idx="2524">
                  <c:v>2.3768586962700358</c:v>
                </c:pt>
                <c:pt idx="2525">
                  <c:v>2.4289832074792375</c:v>
                </c:pt>
                <c:pt idx="2526">
                  <c:v>2.3768572278467328</c:v>
                </c:pt>
                <c:pt idx="2527">
                  <c:v>2.4811061858600905</c:v>
                </c:pt>
                <c:pt idx="2528">
                  <c:v>2.4393987908757824</c:v>
                </c:pt>
                <c:pt idx="2529">
                  <c:v>2.4915287430367981</c:v>
                </c:pt>
                <c:pt idx="2530">
                  <c:v>2.6270429913705695</c:v>
                </c:pt>
                <c:pt idx="2531">
                  <c:v>2.8146926722441692</c:v>
                </c:pt>
                <c:pt idx="2532">
                  <c:v>2.7312933283655743</c:v>
                </c:pt>
                <c:pt idx="2533">
                  <c:v>2.7625666369753601</c:v>
                </c:pt>
                <c:pt idx="2534">
                  <c:v>2.8042537675273183</c:v>
                </c:pt>
                <c:pt idx="2535">
                  <c:v>2.6583204014651969</c:v>
                </c:pt>
                <c:pt idx="2536">
                  <c:v>2.5436404593459883</c:v>
                </c:pt>
                <c:pt idx="2537">
                  <c:v>2.5540693852293068</c:v>
                </c:pt>
                <c:pt idx="2538">
                  <c:v>2.5853311945045134</c:v>
                </c:pt>
                <c:pt idx="2539">
                  <c:v>2.5332109176233026</c:v>
                </c:pt>
                <c:pt idx="2540">
                  <c:v>2.4498176142151435</c:v>
                </c:pt>
                <c:pt idx="2541">
                  <c:v>2.4393813911785869</c:v>
                </c:pt>
                <c:pt idx="2542">
                  <c:v>2.4915109715080734</c:v>
                </c:pt>
                <c:pt idx="2543">
                  <c:v>2.7835160573688196</c:v>
                </c:pt>
                <c:pt idx="2544">
                  <c:v>2.9190454542021071</c:v>
                </c:pt>
                <c:pt idx="2545">
                  <c:v>2.8252273333040514</c:v>
                </c:pt>
                <c:pt idx="2546">
                  <c:v>2.7939520667243753</c:v>
                </c:pt>
                <c:pt idx="2547">
                  <c:v>2.8460872122894521</c:v>
                </c:pt>
                <c:pt idx="2548">
                  <c:v>2.8356705330924727</c:v>
                </c:pt>
                <c:pt idx="2549">
                  <c:v>2.7314312842959936</c:v>
                </c:pt>
                <c:pt idx="2550">
                  <c:v>2.7731402400071929</c:v>
                </c:pt>
                <c:pt idx="2551">
                  <c:v>2.7522862254023388</c:v>
                </c:pt>
                <c:pt idx="2552">
                  <c:v>2.7939833617171841</c:v>
                </c:pt>
                <c:pt idx="2553">
                  <c:v>2.7939833617171841</c:v>
                </c:pt>
                <c:pt idx="2554">
                  <c:v>3.0541870321939051</c:v>
                </c:pt>
                <c:pt idx="2555">
                  <c:v>2.9914234886823206</c:v>
                </c:pt>
                <c:pt idx="2556">
                  <c:v>3.0332735032889859</c:v>
                </c:pt>
                <c:pt idx="2557">
                  <c:v>3.0542030904616797</c:v>
                </c:pt>
                <c:pt idx="2558">
                  <c:v>3.0960456728010048</c:v>
                </c:pt>
                <c:pt idx="2559">
                  <c:v>3.0960456728010048</c:v>
                </c:pt>
                <c:pt idx="2560">
                  <c:v>3.1065103071750721</c:v>
                </c:pt>
                <c:pt idx="2561">
                  <c:v>3.075134553072604</c:v>
                </c:pt>
                <c:pt idx="2562">
                  <c:v>3.0960454680334974</c:v>
                </c:pt>
                <c:pt idx="2563">
                  <c:v>3.0332886263964585</c:v>
                </c:pt>
                <c:pt idx="2564">
                  <c:v>3.1169770595987369</c:v>
                </c:pt>
                <c:pt idx="2565">
                  <c:v>3.1169770595987369</c:v>
                </c:pt>
                <c:pt idx="2566">
                  <c:v>3.0646741845386702</c:v>
                </c:pt>
                <c:pt idx="2567">
                  <c:v>3.0123908429504405</c:v>
                </c:pt>
                <c:pt idx="2568">
                  <c:v>3.0542329517590221</c:v>
                </c:pt>
                <c:pt idx="2569">
                  <c:v>3.0333114560394727</c:v>
                </c:pt>
                <c:pt idx="2570">
                  <c:v>2.9810171665373519</c:v>
                </c:pt>
                <c:pt idx="2571">
                  <c:v>2.9914805367918977</c:v>
                </c:pt>
                <c:pt idx="2572">
                  <c:v>3.0751522474059674</c:v>
                </c:pt>
                <c:pt idx="2573">
                  <c:v>3.169282657699064</c:v>
                </c:pt>
                <c:pt idx="2574">
                  <c:v>3.0960722283062156</c:v>
                </c:pt>
                <c:pt idx="2575">
                  <c:v>3.1379001641106323</c:v>
                </c:pt>
                <c:pt idx="2576">
                  <c:v>3.1169703700160145</c:v>
                </c:pt>
                <c:pt idx="2577">
                  <c:v>3.1169703700160145</c:v>
                </c:pt>
                <c:pt idx="2578">
                  <c:v>3.1901880040076906</c:v>
                </c:pt>
                <c:pt idx="2579">
                  <c:v>3.1483646392751501</c:v>
                </c:pt>
                <c:pt idx="2580">
                  <c:v>3.0751336777656104</c:v>
                </c:pt>
                <c:pt idx="2581">
                  <c:v>3.0542227687568042</c:v>
                </c:pt>
                <c:pt idx="2582">
                  <c:v>3.043777326887656</c:v>
                </c:pt>
                <c:pt idx="2583">
                  <c:v>2.9705744821760076</c:v>
                </c:pt>
                <c:pt idx="2584">
                  <c:v>2.9287487934669696</c:v>
                </c:pt>
                <c:pt idx="2585">
                  <c:v>2.9392044266596469</c:v>
                </c:pt>
                <c:pt idx="2586">
                  <c:v>2.886915979909372</c:v>
                </c:pt>
                <c:pt idx="2587">
                  <c:v>2.7404916014083689</c:v>
                </c:pt>
                <c:pt idx="2588">
                  <c:v>2.7823389081618743</c:v>
                </c:pt>
                <c:pt idx="2589">
                  <c:v>2.7404925309831194</c:v>
                </c:pt>
                <c:pt idx="2590">
                  <c:v>2.719582572971718</c:v>
                </c:pt>
                <c:pt idx="2591">
                  <c:v>2.7823505387559053</c:v>
                </c:pt>
                <c:pt idx="2592">
                  <c:v>2.7823505387559053</c:v>
                </c:pt>
                <c:pt idx="2593">
                  <c:v>2.8032738148073495</c:v>
                </c:pt>
                <c:pt idx="2594">
                  <c:v>2.8032738148073495</c:v>
                </c:pt>
                <c:pt idx="2595">
                  <c:v>2.777175335591493</c:v>
                </c:pt>
                <c:pt idx="2596">
                  <c:v>2.8032807837460534</c:v>
                </c:pt>
                <c:pt idx="2597">
                  <c:v>2.8032807837460534</c:v>
                </c:pt>
                <c:pt idx="2598">
                  <c:v>2.677749870249905</c:v>
                </c:pt>
                <c:pt idx="2599">
                  <c:v>2.6568366437632531</c:v>
                </c:pt>
                <c:pt idx="2600">
                  <c:v>2.6359273393768361</c:v>
                </c:pt>
                <c:pt idx="2601">
                  <c:v>2.531333742550363</c:v>
                </c:pt>
                <c:pt idx="2602">
                  <c:v>2.4790363874292725</c:v>
                </c:pt>
                <c:pt idx="2603">
                  <c:v>2.4267287196545149</c:v>
                </c:pt>
                <c:pt idx="2604">
                  <c:v>2.3639735149642491</c:v>
                </c:pt>
                <c:pt idx="2605">
                  <c:v>2.4790281059375592</c:v>
                </c:pt>
                <c:pt idx="2606">
                  <c:v>2.4894896045446155</c:v>
                </c:pt>
                <c:pt idx="2607">
                  <c:v>2.59409795772758</c:v>
                </c:pt>
                <c:pt idx="2608">
                  <c:v>2.6150063872668641</c:v>
                </c:pt>
                <c:pt idx="2609">
                  <c:v>2.5313261828743245</c:v>
                </c:pt>
                <c:pt idx="2610">
                  <c:v>2.5104174286037826</c:v>
                </c:pt>
                <c:pt idx="2611">
                  <c:v>2.594089641499147</c:v>
                </c:pt>
                <c:pt idx="2612">
                  <c:v>2.5313386130712825</c:v>
                </c:pt>
                <c:pt idx="2613">
                  <c:v>2.7614626063855927</c:v>
                </c:pt>
                <c:pt idx="2614">
                  <c:v>2.7509966631073914</c:v>
                </c:pt>
                <c:pt idx="2615">
                  <c:v>2.7039546201682549</c:v>
                </c:pt>
                <c:pt idx="2616">
                  <c:v>2.6149945131647194</c:v>
                </c:pt>
                <c:pt idx="2617">
                  <c:v>2.5940745570594017</c:v>
                </c:pt>
                <c:pt idx="2618">
                  <c:v>2.5313238935241347</c:v>
                </c:pt>
                <c:pt idx="2619">
                  <c:v>2.484291895582456</c:v>
                </c:pt>
                <c:pt idx="2620">
                  <c:v>2.5104018034050277</c:v>
                </c:pt>
                <c:pt idx="2621">
                  <c:v>2.468553405342266</c:v>
                </c:pt>
                <c:pt idx="2622">
                  <c:v>2.4580867389036145</c:v>
                </c:pt>
                <c:pt idx="2623">
                  <c:v>2.5626783296439637</c:v>
                </c:pt>
                <c:pt idx="2624">
                  <c:v>2.6881983142299251</c:v>
                </c:pt>
                <c:pt idx="2625">
                  <c:v>2.5993264779614838</c:v>
                </c:pt>
                <c:pt idx="2626">
                  <c:v>2.5522266821808217</c:v>
                </c:pt>
                <c:pt idx="2627">
                  <c:v>2.5731549409747045</c:v>
                </c:pt>
                <c:pt idx="2628">
                  <c:v>2.6149944403149532</c:v>
                </c:pt>
                <c:pt idx="2629">
                  <c:v>2.5522345737473944</c:v>
                </c:pt>
                <c:pt idx="2630">
                  <c:v>2.5152526947737948</c:v>
                </c:pt>
                <c:pt idx="2631">
                  <c:v>2.4574521878478928</c:v>
                </c:pt>
                <c:pt idx="2632">
                  <c:v>2.3734318975453736</c:v>
                </c:pt>
                <c:pt idx="2633">
                  <c:v>2.2999267116783932</c:v>
                </c:pt>
                <c:pt idx="2634">
                  <c:v>2.3209250425560173</c:v>
                </c:pt>
                <c:pt idx="2635">
                  <c:v>2.2999206709208853</c:v>
                </c:pt>
                <c:pt idx="2636">
                  <c:v>2.3104313083869936</c:v>
                </c:pt>
                <c:pt idx="2637">
                  <c:v>2.1949097429676439</c:v>
                </c:pt>
                <c:pt idx="2638">
                  <c:v>2.2684172702596301</c:v>
                </c:pt>
                <c:pt idx="2639">
                  <c:v>2.2264061824144217</c:v>
                </c:pt>
                <c:pt idx="2640">
                  <c:v>2.2684184670765819</c:v>
                </c:pt>
                <c:pt idx="2641">
                  <c:v>2.2737038821048703</c:v>
                </c:pt>
                <c:pt idx="2642">
                  <c:v>2.3367082166779962</c:v>
                </c:pt>
                <c:pt idx="2643">
                  <c:v>2.2159004018757438</c:v>
                </c:pt>
                <c:pt idx="2644">
                  <c:v>2.2264037697806347</c:v>
                </c:pt>
                <c:pt idx="2645">
                  <c:v>2.2789023706720619</c:v>
                </c:pt>
                <c:pt idx="2646">
                  <c:v>2.1843962893602913</c:v>
                </c:pt>
                <c:pt idx="2647">
                  <c:v>2.2054101816639373</c:v>
                </c:pt>
                <c:pt idx="2648">
                  <c:v>2.1108863012778207</c:v>
                </c:pt>
                <c:pt idx="2649">
                  <c:v>2.1515419714404316</c:v>
                </c:pt>
                <c:pt idx="2650">
                  <c:v>2.2053950669855857</c:v>
                </c:pt>
                <c:pt idx="2651">
                  <c:v>2.2474078430116613</c:v>
                </c:pt>
                <c:pt idx="2652">
                  <c:v>2.1949083957989086</c:v>
                </c:pt>
                <c:pt idx="2653">
                  <c:v>2.2264053312786229</c:v>
                </c:pt>
                <c:pt idx="2654">
                  <c:v>2.1633980604034377</c:v>
                </c:pt>
                <c:pt idx="2655">
                  <c:v>2.22641784590299</c:v>
                </c:pt>
                <c:pt idx="2656">
                  <c:v>2.1949140333834625</c:v>
                </c:pt>
                <c:pt idx="2657">
                  <c:v>2.2527061198824492</c:v>
                </c:pt>
                <c:pt idx="2658">
                  <c:v>2.2737013409197537</c:v>
                </c:pt>
                <c:pt idx="2659">
                  <c:v>2.2684036167954105</c:v>
                </c:pt>
                <c:pt idx="2660">
                  <c:v>2.3839334129988003</c:v>
                </c:pt>
                <c:pt idx="2661">
                  <c:v>2.494238012018255</c:v>
                </c:pt>
                <c:pt idx="2662">
                  <c:v>2.4049193488078813</c:v>
                </c:pt>
                <c:pt idx="2663">
                  <c:v>2.3734149053384979</c:v>
                </c:pt>
                <c:pt idx="2664">
                  <c:v>2.3839053992200943</c:v>
                </c:pt>
                <c:pt idx="2665">
                  <c:v>2.3261910495049758</c:v>
                </c:pt>
                <c:pt idx="2666">
                  <c:v>2.2368885751144796</c:v>
                </c:pt>
                <c:pt idx="2667">
                  <c:v>2.3524015011333912</c:v>
                </c:pt>
                <c:pt idx="2668">
                  <c:v>2.6043437019047775</c:v>
                </c:pt>
                <c:pt idx="2669">
                  <c:v>2.6621340886500442</c:v>
                </c:pt>
                <c:pt idx="2670">
                  <c:v>2.6358322038541817</c:v>
                </c:pt>
                <c:pt idx="2671">
                  <c:v>2.6096320317478714</c:v>
                </c:pt>
                <c:pt idx="2672">
                  <c:v>2.677847813057761</c:v>
                </c:pt>
                <c:pt idx="2673">
                  <c:v>2.8301637966644866</c:v>
                </c:pt>
                <c:pt idx="2674">
                  <c:v>2.8038715749934733</c:v>
                </c:pt>
                <c:pt idx="2675">
                  <c:v>2.7356533795738822</c:v>
                </c:pt>
                <c:pt idx="2676">
                  <c:v>2.7828707569053277</c:v>
                </c:pt>
                <c:pt idx="2677">
                  <c:v>2.7933621796588608</c:v>
                </c:pt>
                <c:pt idx="2678">
                  <c:v>2.7933621796588608</c:v>
                </c:pt>
                <c:pt idx="2679">
                  <c:v>2.83537434684093</c:v>
                </c:pt>
                <c:pt idx="2680">
                  <c:v>2.8248834617576186</c:v>
                </c:pt>
                <c:pt idx="2681">
                  <c:v>2.9088954959102904</c:v>
                </c:pt>
                <c:pt idx="2682">
                  <c:v>2.8826863474921387</c:v>
                </c:pt>
                <c:pt idx="2683">
                  <c:v>2.9194117715591883</c:v>
                </c:pt>
                <c:pt idx="2684">
                  <c:v>2.9190030539111698</c:v>
                </c:pt>
                <c:pt idx="2685">
                  <c:v>2.929540654935789</c:v>
                </c:pt>
                <c:pt idx="2686">
                  <c:v>2.9506040522447772</c:v>
                </c:pt>
                <c:pt idx="2687">
                  <c:v>2.9190030828452356</c:v>
                </c:pt>
                <c:pt idx="2688">
                  <c:v>2.940078285103378</c:v>
                </c:pt>
                <c:pt idx="2689">
                  <c:v>2.940078285103378</c:v>
                </c:pt>
                <c:pt idx="2690">
                  <c:v>2.9506037653640478</c:v>
                </c:pt>
                <c:pt idx="2691">
                  <c:v>2.9400701099216984</c:v>
                </c:pt>
                <c:pt idx="2692">
                  <c:v>2.9559170878141763</c:v>
                </c:pt>
                <c:pt idx="2693">
                  <c:v>3.0138235035644558</c:v>
                </c:pt>
                <c:pt idx="2694">
                  <c:v>2.9822084950120646</c:v>
                </c:pt>
                <c:pt idx="2695">
                  <c:v>3.0559585110937126</c:v>
                </c:pt>
                <c:pt idx="2696">
                  <c:v>3.0507328220397425</c:v>
                </c:pt>
                <c:pt idx="2697">
                  <c:v>2.9505772634921779</c:v>
                </c:pt>
                <c:pt idx="2698">
                  <c:v>2.9821779459841791</c:v>
                </c:pt>
                <c:pt idx="2699">
                  <c:v>2.9980133108773548</c:v>
                </c:pt>
                <c:pt idx="2700">
                  <c:v>3.0453819211892172</c:v>
                </c:pt>
                <c:pt idx="2701">
                  <c:v>3.0453819211892172</c:v>
                </c:pt>
                <c:pt idx="2702">
                  <c:v>3.0137708568472732</c:v>
                </c:pt>
                <c:pt idx="2703">
                  <c:v>3.0137708568472732</c:v>
                </c:pt>
                <c:pt idx="2704">
                  <c:v>3.0190750935553243</c:v>
                </c:pt>
                <c:pt idx="2705">
                  <c:v>2.9610786610081266</c:v>
                </c:pt>
                <c:pt idx="2706">
                  <c:v>3.0348391304538391</c:v>
                </c:pt>
                <c:pt idx="2707">
                  <c:v>3.0664621541931685</c:v>
                </c:pt>
                <c:pt idx="2708">
                  <c:v>2.9927137393848229</c:v>
                </c:pt>
                <c:pt idx="2709">
                  <c:v>2.9137360238024574</c:v>
                </c:pt>
                <c:pt idx="2710">
                  <c:v>2.8768189883808803</c:v>
                </c:pt>
                <c:pt idx="2711">
                  <c:v>2.8557319051960488</c:v>
                </c:pt>
                <c:pt idx="2712">
                  <c:v>2.8610435665397134</c:v>
                </c:pt>
                <c:pt idx="2713">
                  <c:v>2.8610435665397134</c:v>
                </c:pt>
                <c:pt idx="2714">
                  <c:v>2.8557220255059494</c:v>
                </c:pt>
                <c:pt idx="2715">
                  <c:v>2.8557220255059494</c:v>
                </c:pt>
                <c:pt idx="2716">
                  <c:v>2.8767972540541833</c:v>
                </c:pt>
                <c:pt idx="2717">
                  <c:v>2.8399454812297491</c:v>
                </c:pt>
                <c:pt idx="2718">
                  <c:v>2.7924899922384001</c:v>
                </c:pt>
                <c:pt idx="2719">
                  <c:v>2.8451842783919385</c:v>
                </c:pt>
                <c:pt idx="2720">
                  <c:v>3.1928657972114336</c:v>
                </c:pt>
                <c:pt idx="2721">
                  <c:v>3.0558918545110632</c:v>
                </c:pt>
                <c:pt idx="2722">
                  <c:v>3.1191182569808973</c:v>
                </c:pt>
                <c:pt idx="2723">
                  <c:v>3.2771951702446893</c:v>
                </c:pt>
                <c:pt idx="2724">
                  <c:v>3.3404122650787094</c:v>
                </c:pt>
                <c:pt idx="2725">
                  <c:v>3.5511588748825256</c:v>
                </c:pt>
                <c:pt idx="2726">
                  <c:v>3.4668543631928146</c:v>
                </c:pt>
                <c:pt idx="2727">
                  <c:v>3.4668543631928146</c:v>
                </c:pt>
                <c:pt idx="2728">
                  <c:v>3.350957421831279</c:v>
                </c:pt>
                <c:pt idx="2729">
                  <c:v>3.4774225549311919</c:v>
                </c:pt>
                <c:pt idx="2730">
                  <c:v>3.4774225549311919</c:v>
                </c:pt>
                <c:pt idx="2731">
                  <c:v>3.4563493742483091</c:v>
                </c:pt>
                <c:pt idx="2732">
                  <c:v>3.59332449994977</c:v>
                </c:pt>
                <c:pt idx="2733">
                  <c:v>3.5617032443502121</c:v>
                </c:pt>
                <c:pt idx="2734">
                  <c:v>3.593331169160042</c:v>
                </c:pt>
                <c:pt idx="2735">
                  <c:v>3.646009404099928</c:v>
                </c:pt>
                <c:pt idx="2736">
                  <c:v>3.6038615353885328</c:v>
                </c:pt>
                <c:pt idx="2737">
                  <c:v>3.5511730797411527</c:v>
                </c:pt>
                <c:pt idx="2738">
                  <c:v>3.6407691765430221</c:v>
                </c:pt>
                <c:pt idx="2739">
                  <c:v>3.6354536535452691</c:v>
                </c:pt>
                <c:pt idx="2740">
                  <c:v>3.4879269442844021</c:v>
                </c:pt>
                <c:pt idx="2741">
                  <c:v>3.498460483656141</c:v>
                </c:pt>
                <c:pt idx="2742">
                  <c:v>3.4036172199442229</c:v>
                </c:pt>
                <c:pt idx="2743">
                  <c:v>3.4352368239175051</c:v>
                </c:pt>
                <c:pt idx="2744">
                  <c:v>3.5616878914059082</c:v>
                </c:pt>
                <c:pt idx="2745">
                  <c:v>3.5090105274920149</c:v>
                </c:pt>
                <c:pt idx="2746">
                  <c:v>3.4826929485358251</c:v>
                </c:pt>
                <c:pt idx="2747">
                  <c:v>3.4668466956199868</c:v>
                </c:pt>
                <c:pt idx="2748">
                  <c:v>3.5827433806545632</c:v>
                </c:pt>
                <c:pt idx="2749">
                  <c:v>3.4879081633686368</c:v>
                </c:pt>
                <c:pt idx="2750">
                  <c:v>3.4510758531634642</c:v>
                </c:pt>
                <c:pt idx="2751">
                  <c:v>3.3720117053674894</c:v>
                </c:pt>
                <c:pt idx="2752">
                  <c:v>3.3821277404835914</c:v>
                </c:pt>
                <c:pt idx="2753">
                  <c:v>3.2235735920097204</c:v>
                </c:pt>
                <c:pt idx="2754">
                  <c:v>3.1601658994548893</c:v>
                </c:pt>
                <c:pt idx="2755">
                  <c:v>3.1178828797201832</c:v>
                </c:pt>
                <c:pt idx="2756">
                  <c:v>3.1918702404559434</c:v>
                </c:pt>
                <c:pt idx="2757">
                  <c:v>3.197200663757505</c:v>
                </c:pt>
                <c:pt idx="2758">
                  <c:v>3.2341603034305417</c:v>
                </c:pt>
                <c:pt idx="2759">
                  <c:v>3.149619353098867</c:v>
                </c:pt>
                <c:pt idx="2760">
                  <c:v>3.0598237053420183</c:v>
                </c:pt>
                <c:pt idx="2761">
                  <c:v>3.0915234789293615</c:v>
                </c:pt>
                <c:pt idx="2762">
                  <c:v>3.1443576151842643</c:v>
                </c:pt>
                <c:pt idx="2763">
                  <c:v>3.1760527399453218</c:v>
                </c:pt>
                <c:pt idx="2764">
                  <c:v>3.0967467030288871</c:v>
                </c:pt>
                <c:pt idx="2765">
                  <c:v>3.0333253305508552</c:v>
                </c:pt>
                <c:pt idx="2766">
                  <c:v>3.065023580255112</c:v>
                </c:pt>
                <c:pt idx="2767">
                  <c:v>3.086172242958872</c:v>
                </c:pt>
                <c:pt idx="2768">
                  <c:v>3.0756175338879528</c:v>
                </c:pt>
                <c:pt idx="2769">
                  <c:v>3.2024560009854919</c:v>
                </c:pt>
                <c:pt idx="2770">
                  <c:v>3.1390473721659791</c:v>
                </c:pt>
                <c:pt idx="2771">
                  <c:v>3.1496259618101785</c:v>
                </c:pt>
                <c:pt idx="2772">
                  <c:v>3.3081781327277029</c:v>
                </c:pt>
                <c:pt idx="2773">
                  <c:v>3.2553465279480411</c:v>
                </c:pt>
                <c:pt idx="2774">
                  <c:v>3.2447666517322102</c:v>
                </c:pt>
                <c:pt idx="2775">
                  <c:v>3.265890082634987</c:v>
                </c:pt>
                <c:pt idx="2776">
                  <c:v>3.2870203914696354</c:v>
                </c:pt>
                <c:pt idx="2777">
                  <c:v>3.3081559325867849</c:v>
                </c:pt>
                <c:pt idx="2778">
                  <c:v>3.3081559325867849</c:v>
                </c:pt>
                <c:pt idx="2779">
                  <c:v>3.339848066420966</c:v>
                </c:pt>
                <c:pt idx="2780">
                  <c:v>3.2975655899000764</c:v>
                </c:pt>
                <c:pt idx="2781">
                  <c:v>3.244705613493978</c:v>
                </c:pt>
                <c:pt idx="2782">
                  <c:v>3.3292626417816309</c:v>
                </c:pt>
                <c:pt idx="2783">
                  <c:v>3.2869810062310041</c:v>
                </c:pt>
                <c:pt idx="2784">
                  <c:v>3.5512214093219145</c:v>
                </c:pt>
                <c:pt idx="2785">
                  <c:v>3.4838192269729844</c:v>
                </c:pt>
                <c:pt idx="2786">
                  <c:v>3.6939283645517254</c:v>
                </c:pt>
                <c:pt idx="2787">
                  <c:v>3.9528358036231559</c:v>
                </c:pt>
                <c:pt idx="2788">
                  <c:v>3.8365829026385989</c:v>
                </c:pt>
                <c:pt idx="2789">
                  <c:v>3.7943037590515214</c:v>
                </c:pt>
                <c:pt idx="2790">
                  <c:v>3.7625833796258505</c:v>
                </c:pt>
                <c:pt idx="2791">
                  <c:v>3.8048748168128448</c:v>
                </c:pt>
                <c:pt idx="2792">
                  <c:v>3.857724528018375</c:v>
                </c:pt>
                <c:pt idx="2793">
                  <c:v>3.8788648584319154</c:v>
                </c:pt>
                <c:pt idx="2794">
                  <c:v>3.6040860718605985</c:v>
                </c:pt>
                <c:pt idx="2795">
                  <c:v>3.5723701144282249</c:v>
                </c:pt>
                <c:pt idx="2796">
                  <c:v>3.5195347604358318</c:v>
                </c:pt>
                <c:pt idx="2797">
                  <c:v>3.4653339251251203</c:v>
                </c:pt>
                <c:pt idx="2798">
                  <c:v>3.3398541836963398</c:v>
                </c:pt>
                <c:pt idx="2799">
                  <c:v>3.3715493998996182</c:v>
                </c:pt>
                <c:pt idx="2800">
                  <c:v>3.3926890146369888</c:v>
                </c:pt>
                <c:pt idx="2801">
                  <c:v>3.4138254671981771</c:v>
                </c:pt>
                <c:pt idx="2802">
                  <c:v>3.3926938875562205</c:v>
                </c:pt>
                <c:pt idx="2803">
                  <c:v>3.5195127850730721</c:v>
                </c:pt>
                <c:pt idx="2804">
                  <c:v>3.4243803544925471</c:v>
                </c:pt>
                <c:pt idx="2805">
                  <c:v>3.4243803544925471</c:v>
                </c:pt>
                <c:pt idx="2806">
                  <c:v>3.4508508146327745</c:v>
                </c:pt>
                <c:pt idx="2807">
                  <c:v>3.5776695820705293</c:v>
                </c:pt>
                <c:pt idx="2808">
                  <c:v>3.6886131158105364</c:v>
                </c:pt>
                <c:pt idx="2809">
                  <c:v>3.6991994354529125</c:v>
                </c:pt>
                <c:pt idx="2810">
                  <c:v>3.7093352419060532</c:v>
                </c:pt>
                <c:pt idx="2811">
                  <c:v>3.6404899798162766</c:v>
                </c:pt>
                <c:pt idx="2812">
                  <c:v>3.6087085022924805</c:v>
                </c:pt>
                <c:pt idx="2813">
                  <c:v>3.6616843431061343</c:v>
                </c:pt>
                <c:pt idx="2814">
                  <c:v>3.6033537115204535</c:v>
                </c:pt>
                <c:pt idx="2815">
                  <c:v>3.4761913590408966</c:v>
                </c:pt>
                <c:pt idx="2816">
                  <c:v>3.4603399264436701</c:v>
                </c:pt>
                <c:pt idx="2817">
                  <c:v>3.4073621221698174</c:v>
                </c:pt>
                <c:pt idx="2818">
                  <c:v>3.3066404978384774</c:v>
                </c:pt>
                <c:pt idx="2819">
                  <c:v>3.2430538010650434</c:v>
                </c:pt>
                <c:pt idx="2820">
                  <c:v>3.3490367992838492</c:v>
                </c:pt>
                <c:pt idx="2821">
                  <c:v>3.3914356051627825</c:v>
                </c:pt>
                <c:pt idx="2822">
                  <c:v>3.3914356051627825</c:v>
                </c:pt>
                <c:pt idx="2823">
                  <c:v>3.4126320776950503</c:v>
                </c:pt>
                <c:pt idx="2824">
                  <c:v>3.3702471872900777</c:v>
                </c:pt>
                <c:pt idx="2825">
                  <c:v>3.2484127514695413</c:v>
                </c:pt>
                <c:pt idx="2826">
                  <c:v>3.3544084595499921</c:v>
                </c:pt>
                <c:pt idx="2827">
                  <c:v>3.3702748115636632</c:v>
                </c:pt>
                <c:pt idx="2828">
                  <c:v>3.3490757829989275</c:v>
                </c:pt>
                <c:pt idx="2829">
                  <c:v>3.232494454992735</c:v>
                </c:pt>
                <c:pt idx="2830">
                  <c:v>2.9675268845169804</c:v>
                </c:pt>
                <c:pt idx="2831">
                  <c:v>2.9675268845169804</c:v>
                </c:pt>
                <c:pt idx="2832">
                  <c:v>2.9887150264724314</c:v>
                </c:pt>
                <c:pt idx="2833">
                  <c:v>2.9781050881284541</c:v>
                </c:pt>
                <c:pt idx="2834">
                  <c:v>2.9887071422421916</c:v>
                </c:pt>
                <c:pt idx="2835">
                  <c:v>3.0734967638676025</c:v>
                </c:pt>
                <c:pt idx="2836">
                  <c:v>3.2272023370286211</c:v>
                </c:pt>
                <c:pt idx="2837">
                  <c:v>3.1476840714442358</c:v>
                </c:pt>
                <c:pt idx="2838">
                  <c:v>3.2006910712073564</c:v>
                </c:pt>
                <c:pt idx="2839">
                  <c:v>3.1530327811570791</c:v>
                </c:pt>
                <c:pt idx="2840">
                  <c:v>2.9145373815903577</c:v>
                </c:pt>
                <c:pt idx="2841">
                  <c:v>2.9145373815903577</c:v>
                </c:pt>
                <c:pt idx="2842">
                  <c:v>2.9993212740208213</c:v>
                </c:pt>
                <c:pt idx="2843">
                  <c:v>2.9887336699235276</c:v>
                </c:pt>
                <c:pt idx="2844">
                  <c:v>3.0099237916432857</c:v>
                </c:pt>
                <c:pt idx="2845">
                  <c:v>2.8721595796997725</c:v>
                </c:pt>
                <c:pt idx="2846">
                  <c:v>2.9463474616434175</c:v>
                </c:pt>
                <c:pt idx="2847">
                  <c:v>3.115909758060996</c:v>
                </c:pt>
                <c:pt idx="2848">
                  <c:v>3.115909758060996</c:v>
                </c:pt>
                <c:pt idx="2849">
                  <c:v>3.1053156648835887</c:v>
                </c:pt>
                <c:pt idx="2850">
                  <c:v>3.2007109621088126</c:v>
                </c:pt>
                <c:pt idx="2851">
                  <c:v>3.3066865020642351</c:v>
                </c:pt>
                <c:pt idx="2852">
                  <c:v>3.24309892062954</c:v>
                </c:pt>
                <c:pt idx="2853">
                  <c:v>3.253703854099999</c:v>
                </c:pt>
                <c:pt idx="2854">
                  <c:v>3.1795194062265186</c:v>
                </c:pt>
                <c:pt idx="2855">
                  <c:v>3.0841338240397231</c:v>
                </c:pt>
                <c:pt idx="2856">
                  <c:v>3.1901046622337277</c:v>
                </c:pt>
                <c:pt idx="2857">
                  <c:v>3.3172941351169865</c:v>
                </c:pt>
                <c:pt idx="2858">
                  <c:v>3.3067119668259632</c:v>
                </c:pt>
                <c:pt idx="2859">
                  <c:v>3.2007318482891911</c:v>
                </c:pt>
                <c:pt idx="2860">
                  <c:v>3.2431415452790229</c:v>
                </c:pt>
                <c:pt idx="2861">
                  <c:v>3.2113587581352885</c:v>
                </c:pt>
                <c:pt idx="2862">
                  <c:v>3.2431512098408279</c:v>
                </c:pt>
                <c:pt idx="2863">
                  <c:v>3.2431512098408279</c:v>
                </c:pt>
                <c:pt idx="2864">
                  <c:v>3.2325461053846483</c:v>
                </c:pt>
                <c:pt idx="2865">
                  <c:v>3.2325461053846483</c:v>
                </c:pt>
                <c:pt idx="2866">
                  <c:v>3.2643543590616333</c:v>
                </c:pt>
                <c:pt idx="2867">
                  <c:v>3.2961491705188939</c:v>
                </c:pt>
                <c:pt idx="2868">
                  <c:v>3.4339282058465836</c:v>
                </c:pt>
                <c:pt idx="2869">
                  <c:v>3.4975245562188628</c:v>
                </c:pt>
                <c:pt idx="2870">
                  <c:v>3.5134732681952205</c:v>
                </c:pt>
                <c:pt idx="2871">
                  <c:v>3.4763358557503974</c:v>
                </c:pt>
                <c:pt idx="2872">
                  <c:v>3.6988908772355376</c:v>
                </c:pt>
                <c:pt idx="2873">
                  <c:v>3.6988908772355376</c:v>
                </c:pt>
                <c:pt idx="2874">
                  <c:v>3.7095066940532031</c:v>
                </c:pt>
                <c:pt idx="2875">
                  <c:v>3.7306879772762471</c:v>
                </c:pt>
                <c:pt idx="2876">
                  <c:v>3.6777122079989244</c:v>
                </c:pt>
                <c:pt idx="2877">
                  <c:v>3.6247163750816598</c:v>
                </c:pt>
                <c:pt idx="2878">
                  <c:v>3.7412872537042858</c:v>
                </c:pt>
                <c:pt idx="2879">
                  <c:v>3.7200741549757828</c:v>
                </c:pt>
                <c:pt idx="2880">
                  <c:v>3.6882675209507401</c:v>
                </c:pt>
                <c:pt idx="2881">
                  <c:v>3.6776821931656114</c:v>
                </c:pt>
                <c:pt idx="2882">
                  <c:v>3.6296148869009368</c:v>
                </c:pt>
                <c:pt idx="2883">
                  <c:v>3.5711054949240935</c:v>
                </c:pt>
                <c:pt idx="2884">
                  <c:v>3.5339659977768831</c:v>
                </c:pt>
                <c:pt idx="2885">
                  <c:v>3.5871168463834473</c:v>
                </c:pt>
                <c:pt idx="2886">
                  <c:v>3.5817720422823358</c:v>
                </c:pt>
                <c:pt idx="2887">
                  <c:v>3.6986810817424312</c:v>
                </c:pt>
                <c:pt idx="2888">
                  <c:v>3.7411789273716516</c:v>
                </c:pt>
                <c:pt idx="2889">
                  <c:v>3.6667668785062295</c:v>
                </c:pt>
                <c:pt idx="2890">
                  <c:v>3.6508531102535122</c:v>
                </c:pt>
                <c:pt idx="2891">
                  <c:v>3.698642777466731</c:v>
                </c:pt>
                <c:pt idx="2892">
                  <c:v>3.7557868083785917</c:v>
                </c:pt>
                <c:pt idx="2893">
                  <c:v>3.7411767976939991</c:v>
                </c:pt>
                <c:pt idx="2894">
                  <c:v>3.7093019713776463</c:v>
                </c:pt>
                <c:pt idx="2895">
                  <c:v>3.7093019713776463</c:v>
                </c:pt>
                <c:pt idx="2896">
                  <c:v>3.7305562716736405</c:v>
                </c:pt>
                <c:pt idx="2897">
                  <c:v>3.7730846131707203</c:v>
                </c:pt>
                <c:pt idx="2898">
                  <c:v>4.0281828638671922</c:v>
                </c:pt>
                <c:pt idx="2899">
                  <c:v>4.1982527443796647</c:v>
                </c:pt>
                <c:pt idx="2900">
                  <c:v>4.1770095854931037</c:v>
                </c:pt>
                <c:pt idx="2901">
                  <c:v>4.1451390023557915</c:v>
                </c:pt>
                <c:pt idx="2902">
                  <c:v>4.0919983203455903</c:v>
                </c:pt>
                <c:pt idx="2903">
                  <c:v>3.9432132614178248</c:v>
                </c:pt>
                <c:pt idx="2904">
                  <c:v>3.9644671808968668</c:v>
                </c:pt>
                <c:pt idx="2905">
                  <c:v>4.0175910411208848</c:v>
                </c:pt>
                <c:pt idx="2906">
                  <c:v>3.9485286511240165</c:v>
                </c:pt>
                <c:pt idx="2907">
                  <c:v>3.9910543046966218</c:v>
                </c:pt>
                <c:pt idx="2908">
                  <c:v>3.9538177680338027</c:v>
                </c:pt>
                <c:pt idx="2909">
                  <c:v>3.9963213090401664</c:v>
                </c:pt>
                <c:pt idx="2910">
                  <c:v>4.1344741366936848</c:v>
                </c:pt>
                <c:pt idx="2911">
                  <c:v>4.1344741366936848</c:v>
                </c:pt>
                <c:pt idx="2912">
                  <c:v>4.0069256095766841</c:v>
                </c:pt>
                <c:pt idx="2913">
                  <c:v>3.9963072567113058</c:v>
                </c:pt>
                <c:pt idx="2914">
                  <c:v>4.049458143225567</c:v>
                </c:pt>
                <c:pt idx="2915">
                  <c:v>4.1451063445685543</c:v>
                </c:pt>
                <c:pt idx="2916">
                  <c:v>4.1663707401161911</c:v>
                </c:pt>
                <c:pt idx="2917">
                  <c:v>4.0919593586977161</c:v>
                </c:pt>
                <c:pt idx="2918">
                  <c:v>3.8687429756807559</c:v>
                </c:pt>
                <c:pt idx="2919">
                  <c:v>4.0016342968953902</c:v>
                </c:pt>
                <c:pt idx="2920">
                  <c:v>3.7199192423939547</c:v>
                </c:pt>
                <c:pt idx="2921">
                  <c:v>3.8580770430564661</c:v>
                </c:pt>
                <c:pt idx="2922">
                  <c:v>3.8899447594321122</c:v>
                </c:pt>
                <c:pt idx="2923">
                  <c:v>3.8580472124047689</c:v>
                </c:pt>
                <c:pt idx="2924">
                  <c:v>3.980308728565876</c:v>
                </c:pt>
                <c:pt idx="2925">
                  <c:v>3.8686610687296032</c:v>
                </c:pt>
                <c:pt idx="2926">
                  <c:v>3.8261444835842648</c:v>
                </c:pt>
                <c:pt idx="2927">
                  <c:v>3.6986190879464016</c:v>
                </c:pt>
                <c:pt idx="2928">
                  <c:v>3.7729983178050039</c:v>
                </c:pt>
                <c:pt idx="2929">
                  <c:v>3.8261221341196987</c:v>
                </c:pt>
                <c:pt idx="2930">
                  <c:v>3.7623406781439233</c:v>
                </c:pt>
                <c:pt idx="2931">
                  <c:v>3.6879592029370181</c:v>
                </c:pt>
                <c:pt idx="2932">
                  <c:v>3.6135730658137781</c:v>
                </c:pt>
                <c:pt idx="2933">
                  <c:v>3.666728725611899</c:v>
                </c:pt>
                <c:pt idx="2934">
                  <c:v>3.6348281856990754</c:v>
                </c:pt>
                <c:pt idx="2935">
                  <c:v>3.6614351280183928</c:v>
                </c:pt>
                <c:pt idx="2936">
                  <c:v>3.687980532696526</c:v>
                </c:pt>
                <c:pt idx="2937">
                  <c:v>3.7464719039450931</c:v>
                </c:pt>
                <c:pt idx="2938">
                  <c:v>3.7938273088109589</c:v>
                </c:pt>
                <c:pt idx="2939">
                  <c:v>3.8044879635487177</c:v>
                </c:pt>
                <c:pt idx="2940">
                  <c:v>3.8257930961445905</c:v>
                </c:pt>
                <c:pt idx="2941">
                  <c:v>3.7618640935080143</c:v>
                </c:pt>
                <c:pt idx="2942">
                  <c:v>3.8151320890720877</c:v>
                </c:pt>
                <c:pt idx="2943">
                  <c:v>3.8790737028849365</c:v>
                </c:pt>
                <c:pt idx="2944">
                  <c:v>3.9003698175137749</c:v>
                </c:pt>
                <c:pt idx="2945">
                  <c:v>3.815107733302924</c:v>
                </c:pt>
                <c:pt idx="2946">
                  <c:v>3.6658988698534465</c:v>
                </c:pt>
                <c:pt idx="2947">
                  <c:v>3.6765666355647197</c:v>
                </c:pt>
                <c:pt idx="2948">
                  <c:v>3.6978907220509951</c:v>
                </c:pt>
                <c:pt idx="2949">
                  <c:v>3.6659039673052538</c:v>
                </c:pt>
                <c:pt idx="2950">
                  <c:v>3.6606250655923342</c:v>
                </c:pt>
                <c:pt idx="2951">
                  <c:v>3.7085426477009382</c:v>
                </c:pt>
                <c:pt idx="2952">
                  <c:v>3.7298667679252184</c:v>
                </c:pt>
                <c:pt idx="2953">
                  <c:v>3.8151315222399895</c:v>
                </c:pt>
                <c:pt idx="2954">
                  <c:v>3.8151315222399895</c:v>
                </c:pt>
                <c:pt idx="2955">
                  <c:v>3.7725165031365688</c:v>
                </c:pt>
                <c:pt idx="2956">
                  <c:v>3.66066138881857</c:v>
                </c:pt>
                <c:pt idx="2957">
                  <c:v>3.6126701180111587</c:v>
                </c:pt>
                <c:pt idx="2958">
                  <c:v>3.410179957896633</c:v>
                </c:pt>
                <c:pt idx="2959">
                  <c:v>3.0585904042374903</c:v>
                </c:pt>
                <c:pt idx="2960">
                  <c:v>3.1278980627975117</c:v>
                </c:pt>
                <c:pt idx="2961">
                  <c:v>3.1331842105236394</c:v>
                </c:pt>
                <c:pt idx="2962">
                  <c:v>3.1225313842078593</c:v>
                </c:pt>
                <c:pt idx="2963">
                  <c:v>3.1545061055821479</c:v>
                </c:pt>
                <c:pt idx="2964">
                  <c:v>3.1598687659616376</c:v>
                </c:pt>
                <c:pt idx="2965">
                  <c:v>3.1984823622816885</c:v>
                </c:pt>
                <c:pt idx="2966">
                  <c:v>3.1864560685995094</c:v>
                </c:pt>
                <c:pt idx="2967">
                  <c:v>3.0905437409346641</c:v>
                </c:pt>
                <c:pt idx="2968">
                  <c:v>3.2184304409345406</c:v>
                </c:pt>
                <c:pt idx="2969">
                  <c:v>3.1757862375921579</c:v>
                </c:pt>
                <c:pt idx="2970">
                  <c:v>3.207766405004711</c:v>
                </c:pt>
                <c:pt idx="2971">
                  <c:v>3.207766405004711</c:v>
                </c:pt>
                <c:pt idx="2972">
                  <c:v>3.1012044050304546</c:v>
                </c:pt>
                <c:pt idx="2973">
                  <c:v>3.1118725481837597</c:v>
                </c:pt>
                <c:pt idx="2974">
                  <c:v>3.0426333839866713</c:v>
                </c:pt>
                <c:pt idx="2975">
                  <c:v>2.9680280134113182</c:v>
                </c:pt>
                <c:pt idx="2976">
                  <c:v>2.9573727928431714</c:v>
                </c:pt>
                <c:pt idx="2977">
                  <c:v>2.9733130321965962</c:v>
                </c:pt>
                <c:pt idx="2978">
                  <c:v>3.0106578438809852</c:v>
                </c:pt>
                <c:pt idx="2979">
                  <c:v>3.0692151389444704</c:v>
                </c:pt>
                <c:pt idx="2980">
                  <c:v>3.0798653154766078</c:v>
                </c:pt>
                <c:pt idx="2981">
                  <c:v>3.1224906514428041</c:v>
                </c:pt>
                <c:pt idx="2982">
                  <c:v>3.1864392599843527</c:v>
                </c:pt>
                <c:pt idx="2983">
                  <c:v>2.9626556307556515</c:v>
                </c:pt>
                <c:pt idx="2984">
                  <c:v>2.9946226850115054</c:v>
                </c:pt>
                <c:pt idx="2985">
                  <c:v>2.9946226850115054</c:v>
                </c:pt>
                <c:pt idx="2986">
                  <c:v>2.9946226850115054</c:v>
                </c:pt>
                <c:pt idx="2987">
                  <c:v>2.9626401147355823</c:v>
                </c:pt>
                <c:pt idx="2988">
                  <c:v>2.9733056191486305</c:v>
                </c:pt>
                <c:pt idx="2989">
                  <c:v>2.9626611850320783</c:v>
                </c:pt>
                <c:pt idx="2990">
                  <c:v>3.0052938794846895</c:v>
                </c:pt>
                <c:pt idx="2991">
                  <c:v>3.0959335428899477</c:v>
                </c:pt>
                <c:pt idx="2992">
                  <c:v>3.1225276120233727</c:v>
                </c:pt>
                <c:pt idx="2993">
                  <c:v>3.1225276120233727</c:v>
                </c:pt>
                <c:pt idx="2994">
                  <c:v>3.1118797928663731</c:v>
                </c:pt>
                <c:pt idx="2995">
                  <c:v>3.2504206812447838</c:v>
                </c:pt>
                <c:pt idx="2996">
                  <c:v>3.3782922308449534</c:v>
                </c:pt>
                <c:pt idx="2997">
                  <c:v>3.3143411589150586</c:v>
                </c:pt>
                <c:pt idx="2998">
                  <c:v>3.3569635862187068</c:v>
                </c:pt>
                <c:pt idx="2999">
                  <c:v>3.3889218795595086</c:v>
                </c:pt>
                <c:pt idx="3000">
                  <c:v>3.4848283687510428</c:v>
                </c:pt>
                <c:pt idx="3001">
                  <c:v>3.5381113945092464</c:v>
                </c:pt>
                <c:pt idx="3002">
                  <c:v>3.4954771522054098</c:v>
                </c:pt>
                <c:pt idx="3003">
                  <c:v>3.4049442939632897</c:v>
                </c:pt>
                <c:pt idx="3004">
                  <c:v>3.4208794332590378</c:v>
                </c:pt>
                <c:pt idx="3005">
                  <c:v>3.2930069600438152</c:v>
                </c:pt>
                <c:pt idx="3006">
                  <c:v>3.3032482116895512</c:v>
                </c:pt>
                <c:pt idx="3007">
                  <c:v>3.3032482116895512</c:v>
                </c:pt>
                <c:pt idx="3008">
                  <c:v>3.4369306668166275</c:v>
                </c:pt>
                <c:pt idx="3009">
                  <c:v>3.3674015594269271</c:v>
                </c:pt>
                <c:pt idx="3010">
                  <c:v>3.4208422221750325</c:v>
                </c:pt>
                <c:pt idx="3011">
                  <c:v>3.3567014305092506</c:v>
                </c:pt>
                <c:pt idx="3012">
                  <c:v>3.2604983675108556</c:v>
                </c:pt>
                <c:pt idx="3013">
                  <c:v>3.2177532339127883</c:v>
                </c:pt>
                <c:pt idx="3014">
                  <c:v>3.3780938775586629</c:v>
                </c:pt>
                <c:pt idx="3015">
                  <c:v>3.3780938775586629</c:v>
                </c:pt>
                <c:pt idx="3016">
                  <c:v>3.3139438748238241</c:v>
                </c:pt>
                <c:pt idx="3017">
                  <c:v>3.2979375259084249</c:v>
                </c:pt>
                <c:pt idx="3018">
                  <c:v>3.3673920902040568</c:v>
                </c:pt>
                <c:pt idx="3019">
                  <c:v>3.3032432708856696</c:v>
                </c:pt>
                <c:pt idx="3020">
                  <c:v>3.2497967947627395</c:v>
                </c:pt>
                <c:pt idx="3021">
                  <c:v>3.281872289127048</c:v>
                </c:pt>
                <c:pt idx="3022">
                  <c:v>3.2711733854644938</c:v>
                </c:pt>
                <c:pt idx="3023">
                  <c:v>3.0146152568425135</c:v>
                </c:pt>
                <c:pt idx="3024">
                  <c:v>2.758041352332647</c:v>
                </c:pt>
                <c:pt idx="3025">
                  <c:v>2.8007909932938033</c:v>
                </c:pt>
                <c:pt idx="3026">
                  <c:v>2.7900919716994208</c:v>
                </c:pt>
                <c:pt idx="3027">
                  <c:v>2.7794059194478122</c:v>
                </c:pt>
                <c:pt idx="3028">
                  <c:v>2.7580322879272585</c:v>
                </c:pt>
                <c:pt idx="3029">
                  <c:v>2.7420357006572802</c:v>
                </c:pt>
                <c:pt idx="3030">
                  <c:v>2.7687157080246756</c:v>
                </c:pt>
                <c:pt idx="3031">
                  <c:v>2.7366539801257499</c:v>
                </c:pt>
                <c:pt idx="3032">
                  <c:v>2.7259536630634584</c:v>
                </c:pt>
                <c:pt idx="3033">
                  <c:v>2.7473251397818763</c:v>
                </c:pt>
                <c:pt idx="3034">
                  <c:v>2.7473251397818763</c:v>
                </c:pt>
                <c:pt idx="3035">
                  <c:v>2.6992744230870911</c:v>
                </c:pt>
                <c:pt idx="3036">
                  <c:v>2.9290636547244948</c:v>
                </c:pt>
                <c:pt idx="3037">
                  <c:v>2.9611369017437279</c:v>
                </c:pt>
                <c:pt idx="3038">
                  <c:v>2.8007913385143048</c:v>
                </c:pt>
                <c:pt idx="3039">
                  <c:v>2.9290675818182601</c:v>
                </c:pt>
                <c:pt idx="3040">
                  <c:v>2.99321416186008</c:v>
                </c:pt>
                <c:pt idx="3041">
                  <c:v>2.897012258697897</c:v>
                </c:pt>
                <c:pt idx="3042">
                  <c:v>2.9183922091670875</c:v>
                </c:pt>
                <c:pt idx="3043">
                  <c:v>2.9558643651327929</c:v>
                </c:pt>
                <c:pt idx="3044">
                  <c:v>2.9077133346247797</c:v>
                </c:pt>
                <c:pt idx="3045">
                  <c:v>2.7313605208797869</c:v>
                </c:pt>
                <c:pt idx="3046">
                  <c:v>2.5549419448361612</c:v>
                </c:pt>
                <c:pt idx="3047">
                  <c:v>2.6083913303221338</c:v>
                </c:pt>
                <c:pt idx="3048">
                  <c:v>2.7046148864977173</c:v>
                </c:pt>
                <c:pt idx="3049">
                  <c:v>2.7580580766549123</c:v>
                </c:pt>
                <c:pt idx="3050">
                  <c:v>2.5870033147407749</c:v>
                </c:pt>
                <c:pt idx="3051">
                  <c:v>2.6190821558435604</c:v>
                </c:pt>
                <c:pt idx="3052">
                  <c:v>2.4907995118503425</c:v>
                </c:pt>
                <c:pt idx="3053">
                  <c:v>2.3358468742181326</c:v>
                </c:pt>
                <c:pt idx="3054">
                  <c:v>2.3625222455217036</c:v>
                </c:pt>
                <c:pt idx="3055">
                  <c:v>2.4266647244876181</c:v>
                </c:pt>
                <c:pt idx="3056">
                  <c:v>2.5015030645908163</c:v>
                </c:pt>
                <c:pt idx="3057">
                  <c:v>2.5015030645908163</c:v>
                </c:pt>
                <c:pt idx="3058">
                  <c:v>2.5335723338788707</c:v>
                </c:pt>
                <c:pt idx="3059">
                  <c:v>2.4159892418635525</c:v>
                </c:pt>
                <c:pt idx="3060">
                  <c:v>2.3839290646240232</c:v>
                </c:pt>
                <c:pt idx="3061">
                  <c:v>2.3732490624145073</c:v>
                </c:pt>
                <c:pt idx="3062">
                  <c:v>2.4266946313000823</c:v>
                </c:pt>
                <c:pt idx="3063">
                  <c:v>2.4053154515983288</c:v>
                </c:pt>
                <c:pt idx="3064">
                  <c:v>2.3625489428689104</c:v>
                </c:pt>
                <c:pt idx="3065">
                  <c:v>2.3946087320236416</c:v>
                </c:pt>
                <c:pt idx="3066">
                  <c:v>2.3518410200696995</c:v>
                </c:pt>
                <c:pt idx="3067">
                  <c:v>2.4801339477145019</c:v>
                </c:pt>
                <c:pt idx="3068">
                  <c:v>2.5335808342877493</c:v>
                </c:pt>
                <c:pt idx="3069">
                  <c:v>2.5549642565291379</c:v>
                </c:pt>
                <c:pt idx="3070">
                  <c:v>2.5549642565291379</c:v>
                </c:pt>
                <c:pt idx="3071">
                  <c:v>2.5228994551096973</c:v>
                </c:pt>
                <c:pt idx="3072">
                  <c:v>2.4480702572711435</c:v>
                </c:pt>
                <c:pt idx="3073">
                  <c:v>2.3732327495063648</c:v>
                </c:pt>
                <c:pt idx="3074">
                  <c:v>2.3518499224333125</c:v>
                </c:pt>
                <c:pt idx="3075">
                  <c:v>2.2983923736964034</c:v>
                </c:pt>
                <c:pt idx="3076">
                  <c:v>2.2449317670842253</c:v>
                </c:pt>
                <c:pt idx="3077">
                  <c:v>2.2770118420358587</c:v>
                </c:pt>
                <c:pt idx="3078">
                  <c:v>2.2396460777080502</c:v>
                </c:pt>
                <c:pt idx="3079">
                  <c:v>2.2075743458752708</c:v>
                </c:pt>
                <c:pt idx="3080">
                  <c:v>2.2235571841394077</c:v>
                </c:pt>
                <c:pt idx="3081">
                  <c:v>2.2128618740836972</c:v>
                </c:pt>
                <c:pt idx="3082">
                  <c:v>2.2075510055858962</c:v>
                </c:pt>
                <c:pt idx="3083">
                  <c:v>2.2021645811322665</c:v>
                </c:pt>
                <c:pt idx="3084">
                  <c:v>2.1914840829137749</c:v>
                </c:pt>
                <c:pt idx="3085">
                  <c:v>2.2128729675630132</c:v>
                </c:pt>
                <c:pt idx="3086">
                  <c:v>2.2342493204296718</c:v>
                </c:pt>
                <c:pt idx="3087">
                  <c:v>2.2021878426815062</c:v>
                </c:pt>
                <c:pt idx="3088">
                  <c:v>2.1594213547766312</c:v>
                </c:pt>
                <c:pt idx="3089">
                  <c:v>2.1487322190704869</c:v>
                </c:pt>
                <c:pt idx="3090">
                  <c:v>2.1701121046502383</c:v>
                </c:pt>
                <c:pt idx="3091">
                  <c:v>2.0525137296992422</c:v>
                </c:pt>
                <c:pt idx="3092">
                  <c:v>2.041820133167509</c:v>
                </c:pt>
                <c:pt idx="3093">
                  <c:v>2.159408554636626</c:v>
                </c:pt>
                <c:pt idx="3094">
                  <c:v>2.0685838308286093</c:v>
                </c:pt>
                <c:pt idx="3095">
                  <c:v>2.1006468802064528</c:v>
                </c:pt>
                <c:pt idx="3096">
                  <c:v>2.1807865586863286</c:v>
                </c:pt>
                <c:pt idx="3097">
                  <c:v>2.1380213342704897</c:v>
                </c:pt>
                <c:pt idx="3098">
                  <c:v>2.1006487213474414</c:v>
                </c:pt>
                <c:pt idx="3099">
                  <c:v>2.0631941546458163</c:v>
                </c:pt>
                <c:pt idx="3100">
                  <c:v>2.0845688460879468</c:v>
                </c:pt>
                <c:pt idx="3101">
                  <c:v>2.2235470510566304</c:v>
                </c:pt>
                <c:pt idx="3102">
                  <c:v>2.2235470510566304</c:v>
                </c:pt>
                <c:pt idx="3103">
                  <c:v>2.2021565284254656</c:v>
                </c:pt>
                <c:pt idx="3104">
                  <c:v>2.1807735885344544</c:v>
                </c:pt>
                <c:pt idx="3105">
                  <c:v>2.2021451697020922</c:v>
                </c:pt>
                <c:pt idx="3106">
                  <c:v>2.2128255737751474</c:v>
                </c:pt>
                <c:pt idx="3107">
                  <c:v>2.1593858361684775</c:v>
                </c:pt>
                <c:pt idx="3108">
                  <c:v>2.1166299966123416</c:v>
                </c:pt>
                <c:pt idx="3109">
                  <c:v>2.1434053660694881</c:v>
                </c:pt>
                <c:pt idx="3110">
                  <c:v>2.1486995773236797</c:v>
                </c:pt>
                <c:pt idx="3111">
                  <c:v>2.116619492634237</c:v>
                </c:pt>
                <c:pt idx="3112">
                  <c:v>2.0738637788830254</c:v>
                </c:pt>
                <c:pt idx="3113">
                  <c:v>2.1273072484648412</c:v>
                </c:pt>
                <c:pt idx="3114">
                  <c:v>2.1166068930050632</c:v>
                </c:pt>
                <c:pt idx="3115">
                  <c:v>2.1166068930050632</c:v>
                </c:pt>
                <c:pt idx="3116">
                  <c:v>2.0845402985760364</c:v>
                </c:pt>
                <c:pt idx="3117">
                  <c:v>2.0845402985760364</c:v>
                </c:pt>
                <c:pt idx="3118">
                  <c:v>2.0310926853205467</c:v>
                </c:pt>
                <c:pt idx="3119">
                  <c:v>2.0417762328453328</c:v>
                </c:pt>
                <c:pt idx="3120">
                  <c:v>2.1914384307128953</c:v>
                </c:pt>
                <c:pt idx="3121">
                  <c:v>2.2983367973630706</c:v>
                </c:pt>
                <c:pt idx="3122">
                  <c:v>2.2876495312553322</c:v>
                </c:pt>
                <c:pt idx="3123">
                  <c:v>2.2342100382052075</c:v>
                </c:pt>
                <c:pt idx="3124">
                  <c:v>2.330415122450324</c:v>
                </c:pt>
                <c:pt idx="3125">
                  <c:v>2.314428474710315</c:v>
                </c:pt>
                <c:pt idx="3126">
                  <c:v>2.3518064945768868</c:v>
                </c:pt>
                <c:pt idx="3127">
                  <c:v>2.4373181787197025</c:v>
                </c:pt>
                <c:pt idx="3128">
                  <c:v>2.4266183519151228</c:v>
                </c:pt>
                <c:pt idx="3129">
                  <c:v>2.3624828288740063</c:v>
                </c:pt>
                <c:pt idx="3130">
                  <c:v>2.3892497593251489</c:v>
                </c:pt>
                <c:pt idx="3131">
                  <c:v>2.3197225913287869</c:v>
                </c:pt>
                <c:pt idx="3132">
                  <c:v>2.2289054518782647</c:v>
                </c:pt>
                <c:pt idx="3133">
                  <c:v>2.2448867039682319</c:v>
                </c:pt>
                <c:pt idx="3134">
                  <c:v>2.2876517956788267</c:v>
                </c:pt>
                <c:pt idx="3135">
                  <c:v>2.2555789175034096</c:v>
                </c:pt>
                <c:pt idx="3136">
                  <c:v>2.1273041444649907</c:v>
                </c:pt>
                <c:pt idx="3137">
                  <c:v>2.1807632976153961</c:v>
                </c:pt>
                <c:pt idx="3138">
                  <c:v>2.2342138060399495</c:v>
                </c:pt>
                <c:pt idx="3139">
                  <c:v>2.1166271334280671</c:v>
                </c:pt>
                <c:pt idx="3140">
                  <c:v>2.0685585312279158</c:v>
                </c:pt>
                <c:pt idx="3141">
                  <c:v>2.1486944887276853</c:v>
                </c:pt>
                <c:pt idx="3142">
                  <c:v>2.0738554596853001</c:v>
                </c:pt>
                <c:pt idx="3143">
                  <c:v>2.0845358153026794</c:v>
                </c:pt>
                <c:pt idx="3144">
                  <c:v>2.0631484778376739</c:v>
                </c:pt>
                <c:pt idx="3145">
                  <c:v>2.0524613687224749</c:v>
                </c:pt>
                <c:pt idx="3146">
                  <c:v>2.0738480161845634</c:v>
                </c:pt>
                <c:pt idx="3147">
                  <c:v>2.1059097065147769</c:v>
                </c:pt>
                <c:pt idx="3148">
                  <c:v>2.0471548257030148</c:v>
                </c:pt>
                <c:pt idx="3149">
                  <c:v>2.0203780405828193</c:v>
                </c:pt>
                <c:pt idx="3150">
                  <c:v>1.9455432379596318</c:v>
                </c:pt>
                <c:pt idx="3151">
                  <c:v>1.9776057905212066</c:v>
                </c:pt>
                <c:pt idx="3152">
                  <c:v>1.9455290245989525</c:v>
                </c:pt>
                <c:pt idx="3153">
                  <c:v>1.9348480702539042</c:v>
                </c:pt>
                <c:pt idx="3154">
                  <c:v>1.902787637729797</c:v>
                </c:pt>
                <c:pt idx="3155">
                  <c:v>1.7638270565463898</c:v>
                </c:pt>
                <c:pt idx="3156">
                  <c:v>1.6996943047703632</c:v>
                </c:pt>
                <c:pt idx="3157">
                  <c:v>1.7638407678323968</c:v>
                </c:pt>
                <c:pt idx="3158">
                  <c:v>1.7959073929915901</c:v>
                </c:pt>
                <c:pt idx="3159">
                  <c:v>1.83866794801872</c:v>
                </c:pt>
                <c:pt idx="3160">
                  <c:v>1.7959005315478047</c:v>
                </c:pt>
                <c:pt idx="3161">
                  <c:v>1.6569337484166355</c:v>
                </c:pt>
                <c:pt idx="3162">
                  <c:v>1.6676209710939229</c:v>
                </c:pt>
                <c:pt idx="3163">
                  <c:v>1.6355526198197869</c:v>
                </c:pt>
                <c:pt idx="3164">
                  <c:v>1.6248561056861655</c:v>
                </c:pt>
                <c:pt idx="3165">
                  <c:v>1.6034729993353356</c:v>
                </c:pt>
                <c:pt idx="3166">
                  <c:v>1.5286389144563555</c:v>
                </c:pt>
                <c:pt idx="3167">
                  <c:v>1.5447201958364365</c:v>
                </c:pt>
                <c:pt idx="3168">
                  <c:v>1.4698939495501195</c:v>
                </c:pt>
                <c:pt idx="3169">
                  <c:v>1.443127180728812</c:v>
                </c:pt>
                <c:pt idx="3170">
                  <c:v>1.443127180728812</c:v>
                </c:pt>
                <c:pt idx="3171">
                  <c:v>1.7851483225615405</c:v>
                </c:pt>
                <c:pt idx="3172">
                  <c:v>1.7744552841093968</c:v>
                </c:pt>
                <c:pt idx="3173">
                  <c:v>1.7316909117623602</c:v>
                </c:pt>
                <c:pt idx="3174">
                  <c:v>1.7530772945226256</c:v>
                </c:pt>
                <c:pt idx="3175">
                  <c:v>1.7798467848099859</c:v>
                </c:pt>
                <c:pt idx="3176">
                  <c:v>1.7958298089375795</c:v>
                </c:pt>
                <c:pt idx="3177">
                  <c:v>1.8813472244391871</c:v>
                </c:pt>
                <c:pt idx="3178">
                  <c:v>1.9027193289088165</c:v>
                </c:pt>
                <c:pt idx="3179">
                  <c:v>1.8278853777028328</c:v>
                </c:pt>
                <c:pt idx="3180">
                  <c:v>1.8813327461468634</c:v>
                </c:pt>
                <c:pt idx="3181">
                  <c:v>1.8171981128307169</c:v>
                </c:pt>
                <c:pt idx="3182">
                  <c:v>1.849271659522179</c:v>
                </c:pt>
                <c:pt idx="3183">
                  <c:v>1.795827708561988</c:v>
                </c:pt>
                <c:pt idx="3184">
                  <c:v>1.8385863663028492</c:v>
                </c:pt>
                <c:pt idx="3185">
                  <c:v>1.9134168314113751</c:v>
                </c:pt>
                <c:pt idx="3186">
                  <c:v>1.89204396540451</c:v>
                </c:pt>
                <c:pt idx="3187">
                  <c:v>1.9775643526407938</c:v>
                </c:pt>
                <c:pt idx="3188">
                  <c:v>1.966865729493007</c:v>
                </c:pt>
                <c:pt idx="3189">
                  <c:v>1.9241060685338292</c:v>
                </c:pt>
                <c:pt idx="3190">
                  <c:v>1.9454828869552399</c:v>
                </c:pt>
                <c:pt idx="3191">
                  <c:v>1.9027211730999636</c:v>
                </c:pt>
                <c:pt idx="3192">
                  <c:v>1.9241077590856071</c:v>
                </c:pt>
                <c:pt idx="3193">
                  <c:v>2.0203131470398876</c:v>
                </c:pt>
                <c:pt idx="3194">
                  <c:v>2.0096256904920464</c:v>
                </c:pt>
                <c:pt idx="3195">
                  <c:v>1.9668608557983758</c:v>
                </c:pt>
                <c:pt idx="3196">
                  <c:v>1.9882406333009039</c:v>
                </c:pt>
                <c:pt idx="3197">
                  <c:v>2.0416845415240323</c:v>
                </c:pt>
                <c:pt idx="3198">
                  <c:v>2.0630609786737888</c:v>
                </c:pt>
                <c:pt idx="3199">
                  <c:v>2.1258192936450451</c:v>
                </c:pt>
                <c:pt idx="3200">
                  <c:v>2.1271798179929777</c:v>
                </c:pt>
                <c:pt idx="3201">
                  <c:v>2.0951019463376435</c:v>
                </c:pt>
                <c:pt idx="3202">
                  <c:v>2.0737319064849995</c:v>
                </c:pt>
                <c:pt idx="3203">
                  <c:v>2.0630521871666017</c:v>
                </c:pt>
                <c:pt idx="3204">
                  <c:v>2.0630521871666017</c:v>
                </c:pt>
                <c:pt idx="3205">
                  <c:v>1.9561654533494999</c:v>
                </c:pt>
                <c:pt idx="3206">
                  <c:v>1.9668461167247882</c:v>
                </c:pt>
                <c:pt idx="3207">
                  <c:v>1.8813276475695944</c:v>
                </c:pt>
                <c:pt idx="3208">
                  <c:v>1.8385650701403373</c:v>
                </c:pt>
                <c:pt idx="3209">
                  <c:v>1.8065004953170898</c:v>
                </c:pt>
                <c:pt idx="3210">
                  <c:v>1.7423697277333332</c:v>
                </c:pt>
                <c:pt idx="3211">
                  <c:v>1.7958082072829145</c:v>
                </c:pt>
                <c:pt idx="3212">
                  <c:v>1.9133977286957997</c:v>
                </c:pt>
                <c:pt idx="3213">
                  <c:v>1.9668389272582734</c:v>
                </c:pt>
                <c:pt idx="3214">
                  <c:v>2.0095980055368683</c:v>
                </c:pt>
                <c:pt idx="3215">
                  <c:v>1.9989069441474121</c:v>
                </c:pt>
                <c:pt idx="3216">
                  <c:v>1.9561503246120988</c:v>
                </c:pt>
                <c:pt idx="3217">
                  <c:v>1.9133888785160784</c:v>
                </c:pt>
                <c:pt idx="3218">
                  <c:v>1.9240847223469832</c:v>
                </c:pt>
                <c:pt idx="3219">
                  <c:v>1.913386811290734</c:v>
                </c:pt>
                <c:pt idx="3220">
                  <c:v>1.913386811290734</c:v>
                </c:pt>
                <c:pt idx="3221">
                  <c:v>1.9080867298234585</c:v>
                </c:pt>
                <c:pt idx="3222">
                  <c:v>1.8974014441364471</c:v>
                </c:pt>
                <c:pt idx="3223">
                  <c:v>2.1057361227026288</c:v>
                </c:pt>
                <c:pt idx="3224">
                  <c:v>2.020222178759675</c:v>
                </c:pt>
                <c:pt idx="3225">
                  <c:v>1.9133322232815007</c:v>
                </c:pt>
                <c:pt idx="3226">
                  <c:v>1.9507952682133523</c:v>
                </c:pt>
                <c:pt idx="3227">
                  <c:v>1.9774821474825108</c:v>
                </c:pt>
                <c:pt idx="3228">
                  <c:v>1.988180325900391</c:v>
                </c:pt>
                <c:pt idx="3229">
                  <c:v>1.9668073873969616</c:v>
                </c:pt>
                <c:pt idx="3230">
                  <c:v>2.0683929889560146</c:v>
                </c:pt>
                <c:pt idx="3231">
                  <c:v>2.073688075007742</c:v>
                </c:pt>
                <c:pt idx="3232">
                  <c:v>2.1592069712210611</c:v>
                </c:pt>
                <c:pt idx="3233">
                  <c:v>2.1592069712210611</c:v>
                </c:pt>
                <c:pt idx="3234">
                  <c:v>2.2019592692512382</c:v>
                </c:pt>
                <c:pt idx="3235">
                  <c:v>2.2554008207159657</c:v>
                </c:pt>
                <c:pt idx="3236">
                  <c:v>2.2714818285676706</c:v>
                </c:pt>
                <c:pt idx="3237">
                  <c:v>2.191275805200946</c:v>
                </c:pt>
                <c:pt idx="3238">
                  <c:v>2.1271371623827142</c:v>
                </c:pt>
                <c:pt idx="3239">
                  <c:v>2.1164376624559291</c:v>
                </c:pt>
                <c:pt idx="3240">
                  <c:v>2.1164376624559291</c:v>
                </c:pt>
                <c:pt idx="3241">
                  <c:v>2.0950616420651245</c:v>
                </c:pt>
                <c:pt idx="3242">
                  <c:v>2.0950616420651245</c:v>
                </c:pt>
                <c:pt idx="3243">
                  <c:v>1.988171597086962</c:v>
                </c:pt>
                <c:pt idx="3244">
                  <c:v>1.9561023892259493</c:v>
                </c:pt>
                <c:pt idx="3245">
                  <c:v>1.9667827082711229</c:v>
                </c:pt>
                <c:pt idx="3246">
                  <c:v>2.0736773484656581</c:v>
                </c:pt>
                <c:pt idx="3247">
                  <c:v>2.0843567868102562</c:v>
                </c:pt>
                <c:pt idx="3248">
                  <c:v>2.1805498525215494</c:v>
                </c:pt>
                <c:pt idx="3249">
                  <c:v>2.1805498525215494</c:v>
                </c:pt>
                <c:pt idx="3250">
                  <c:v>2.2126257408521415</c:v>
                </c:pt>
                <c:pt idx="3251">
                  <c:v>2.2446866878370888</c:v>
                </c:pt>
                <c:pt idx="3252">
                  <c:v>2.22331727056888</c:v>
                </c:pt>
                <c:pt idx="3253">
                  <c:v>2.1591745673129679</c:v>
                </c:pt>
                <c:pt idx="3254">
                  <c:v>2.1859483319476487</c:v>
                </c:pt>
                <c:pt idx="3255">
                  <c:v>2.1912601863942816</c:v>
                </c:pt>
                <c:pt idx="3256">
                  <c:v>2.137815350448125</c:v>
                </c:pt>
                <c:pt idx="3257">
                  <c:v>2.1164371969436435</c:v>
                </c:pt>
                <c:pt idx="3258">
                  <c:v>2.127125204788209</c:v>
                </c:pt>
                <c:pt idx="3259">
                  <c:v>2.137824644568294</c:v>
                </c:pt>
                <c:pt idx="3260">
                  <c:v>2.0950681516769283</c:v>
                </c:pt>
                <c:pt idx="3261">
                  <c:v>2.1591981877997592</c:v>
                </c:pt>
                <c:pt idx="3262">
                  <c:v>2.1378221257405414</c:v>
                </c:pt>
                <c:pt idx="3263">
                  <c:v>2.073687461968325</c:v>
                </c:pt>
                <c:pt idx="3264">
                  <c:v>2.0950671797012186</c:v>
                </c:pt>
                <c:pt idx="3265">
                  <c:v>2.062991701179993</c:v>
                </c:pt>
                <c:pt idx="3266">
                  <c:v>2.1485027071939036</c:v>
                </c:pt>
                <c:pt idx="3267">
                  <c:v>2.1485027071939036</c:v>
                </c:pt>
                <c:pt idx="3268">
                  <c:v>2.137803163712078</c:v>
                </c:pt>
                <c:pt idx="3269">
                  <c:v>2.137803163712078</c:v>
                </c:pt>
                <c:pt idx="3270">
                  <c:v>2.148492179530638</c:v>
                </c:pt>
                <c:pt idx="3271">
                  <c:v>2.1377926884765754</c:v>
                </c:pt>
                <c:pt idx="3272">
                  <c:v>2.0950368347070438</c:v>
                </c:pt>
                <c:pt idx="3273">
                  <c:v>2.0522771329106728</c:v>
                </c:pt>
                <c:pt idx="3274">
                  <c:v>2.0415847690482081</c:v>
                </c:pt>
                <c:pt idx="3275">
                  <c:v>1.988136079794526</c:v>
                </c:pt>
                <c:pt idx="3276">
                  <c:v>1.9346949819696491</c:v>
                </c:pt>
                <c:pt idx="3277">
                  <c:v>1.9240154656691766</c:v>
                </c:pt>
                <c:pt idx="3278">
                  <c:v>1.9774646153054662</c:v>
                </c:pt>
                <c:pt idx="3279">
                  <c:v>1.9026373542623074</c:v>
                </c:pt>
                <c:pt idx="3280">
                  <c:v>2.0095275208247636</c:v>
                </c:pt>
                <c:pt idx="3281">
                  <c:v>1.9881461480031881</c:v>
                </c:pt>
                <c:pt idx="3282">
                  <c:v>1.9774499217269308</c:v>
                </c:pt>
                <c:pt idx="3283">
                  <c:v>1.966751917650388</c:v>
                </c:pt>
                <c:pt idx="3284">
                  <c:v>1.9774313805632298</c:v>
                </c:pt>
                <c:pt idx="3285">
                  <c:v>1.8598533106749402</c:v>
                </c:pt>
                <c:pt idx="3286">
                  <c:v>1.7850314119864874</c:v>
                </c:pt>
                <c:pt idx="3287">
                  <c:v>1.7957237501442864</c:v>
                </c:pt>
                <c:pt idx="3288">
                  <c:v>1.8598490452619387</c:v>
                </c:pt>
                <c:pt idx="3289">
                  <c:v>1.5284239453962611</c:v>
                </c:pt>
                <c:pt idx="3290">
                  <c:v>1.4963576110218475</c:v>
                </c:pt>
                <c:pt idx="3291">
                  <c:v>1.5070416043645434</c:v>
                </c:pt>
                <c:pt idx="3292">
                  <c:v>1.5177265293394882</c:v>
                </c:pt>
                <c:pt idx="3293">
                  <c:v>1.5604808856709815</c:v>
                </c:pt>
                <c:pt idx="3294">
                  <c:v>1.5497915916041354</c:v>
                </c:pt>
                <c:pt idx="3295">
                  <c:v>1.5284199655559143</c:v>
                </c:pt>
                <c:pt idx="3296">
                  <c:v>1.474971119360424</c:v>
                </c:pt>
                <c:pt idx="3297">
                  <c:v>1.4322117066101654</c:v>
                </c:pt>
                <c:pt idx="3298">
                  <c:v>1.4322117066101654</c:v>
                </c:pt>
                <c:pt idx="3299">
                  <c:v>1.4482811219583314</c:v>
                </c:pt>
                <c:pt idx="3300">
                  <c:v>1.474958460224804</c:v>
                </c:pt>
                <c:pt idx="3301">
                  <c:v>1.469663359352597</c:v>
                </c:pt>
                <c:pt idx="3302">
                  <c:v>1.4749688440798596</c:v>
                </c:pt>
                <c:pt idx="3303">
                  <c:v>1.4429030214095635</c:v>
                </c:pt>
                <c:pt idx="3304">
                  <c:v>1.4215336276624879</c:v>
                </c:pt>
                <c:pt idx="3305">
                  <c:v>1.4215336276624879</c:v>
                </c:pt>
                <c:pt idx="3306">
                  <c:v>1.4215336276624879</c:v>
                </c:pt>
                <c:pt idx="3307">
                  <c:v>1.4322235605425098</c:v>
                </c:pt>
                <c:pt idx="3308">
                  <c:v>1.4215391727808626</c:v>
                </c:pt>
                <c:pt idx="3309">
                  <c:v>1.3948568825077658</c:v>
                </c:pt>
                <c:pt idx="3310">
                  <c:v>1.3146526117635693</c:v>
                </c:pt>
                <c:pt idx="3311">
                  <c:v>1.3039644860299315</c:v>
                </c:pt>
                <c:pt idx="3312">
                  <c:v>1.3680934594528835</c:v>
                </c:pt>
                <c:pt idx="3313">
                  <c:v>1.3521004469118794</c:v>
                </c:pt>
                <c:pt idx="3314">
                  <c:v>1.3360239725980971</c:v>
                </c:pt>
                <c:pt idx="3315">
                  <c:v>1.3414081492076675</c:v>
                </c:pt>
                <c:pt idx="3316">
                  <c:v>1.3467067113970377</c:v>
                </c:pt>
                <c:pt idx="3317">
                  <c:v>1.3787717981954013</c:v>
                </c:pt>
                <c:pt idx="3318">
                  <c:v>1.3948482773623596</c:v>
                </c:pt>
                <c:pt idx="3319">
                  <c:v>1.5284049999198055</c:v>
                </c:pt>
                <c:pt idx="3320">
                  <c:v>1.5070226139709275</c:v>
                </c:pt>
                <c:pt idx="3321">
                  <c:v>1.4535835920795184</c:v>
                </c:pt>
                <c:pt idx="3322">
                  <c:v>1.4001498592346753</c:v>
                </c:pt>
                <c:pt idx="3323">
                  <c:v>1.4215301475851887</c:v>
                </c:pt>
                <c:pt idx="3324">
                  <c:v>1.4429099610048699</c:v>
                </c:pt>
                <c:pt idx="3325">
                  <c:v>1.4642794575273521</c:v>
                </c:pt>
                <c:pt idx="3326">
                  <c:v>1.4535902174874025</c:v>
                </c:pt>
                <c:pt idx="3327">
                  <c:v>1.3894578170918581</c:v>
                </c:pt>
                <c:pt idx="3328">
                  <c:v>1.3787728864784217</c:v>
                </c:pt>
                <c:pt idx="3329">
                  <c:v>1.4108431438179099</c:v>
                </c:pt>
                <c:pt idx="3330">
                  <c:v>1.4535916910755926</c:v>
                </c:pt>
                <c:pt idx="3331">
                  <c:v>1.4215254583704651</c:v>
                </c:pt>
                <c:pt idx="3332">
                  <c:v>1.4108355869235192</c:v>
                </c:pt>
                <c:pt idx="3333">
                  <c:v>1.4215297206723994</c:v>
                </c:pt>
                <c:pt idx="3334">
                  <c:v>1.4001499136734863</c:v>
                </c:pt>
                <c:pt idx="3335">
                  <c:v>1.3894667698321574</c:v>
                </c:pt>
                <c:pt idx="3336">
                  <c:v>1.4001517692921668</c:v>
                </c:pt>
                <c:pt idx="3337">
                  <c:v>1.4162255116036409</c:v>
                </c:pt>
                <c:pt idx="3338">
                  <c:v>1.410843854659547</c:v>
                </c:pt>
                <c:pt idx="3339">
                  <c:v>1.3894695702614548</c:v>
                </c:pt>
                <c:pt idx="3340">
                  <c:v>1.3787845492661441</c:v>
                </c:pt>
                <c:pt idx="3341">
                  <c:v>1.4749823472684431</c:v>
                </c:pt>
                <c:pt idx="3342">
                  <c:v>1.4215437368269075</c:v>
                </c:pt>
                <c:pt idx="3343">
                  <c:v>1.4108537279259692</c:v>
                </c:pt>
                <c:pt idx="3344">
                  <c:v>1.4108537279259692</c:v>
                </c:pt>
                <c:pt idx="3345">
                  <c:v>1.4322281619040476</c:v>
                </c:pt>
                <c:pt idx="3346">
                  <c:v>1.5924944932211103</c:v>
                </c:pt>
                <c:pt idx="3347">
                  <c:v>1.5604375790725693</c:v>
                </c:pt>
                <c:pt idx="3348">
                  <c:v>1.4963035945726866</c:v>
                </c:pt>
                <c:pt idx="3349">
                  <c:v>1.5390529882696282</c:v>
                </c:pt>
                <c:pt idx="3350">
                  <c:v>1.6138663540294149</c:v>
                </c:pt>
                <c:pt idx="3351">
                  <c:v>1.6459338784839794</c:v>
                </c:pt>
                <c:pt idx="3352">
                  <c:v>1.6673145595654864</c:v>
                </c:pt>
                <c:pt idx="3353">
                  <c:v>1.635252100585042</c:v>
                </c:pt>
                <c:pt idx="3354">
                  <c:v>1.624557551847216</c:v>
                </c:pt>
                <c:pt idx="3355">
                  <c:v>1.6138679631560613</c:v>
                </c:pt>
                <c:pt idx="3356">
                  <c:v>1.5604327948959642</c:v>
                </c:pt>
                <c:pt idx="3357">
                  <c:v>1.6031886534761137</c:v>
                </c:pt>
                <c:pt idx="3358">
                  <c:v>1.5765115942822712</c:v>
                </c:pt>
                <c:pt idx="3359">
                  <c:v>1.5872003428915049</c:v>
                </c:pt>
                <c:pt idx="3360">
                  <c:v>1.6245630389631707</c:v>
                </c:pt>
                <c:pt idx="3361">
                  <c:v>1.571131160611672</c:v>
                </c:pt>
                <c:pt idx="3362">
                  <c:v>1.5390643736235878</c:v>
                </c:pt>
                <c:pt idx="3363">
                  <c:v>1.5818195819228509</c:v>
                </c:pt>
                <c:pt idx="3364">
                  <c:v>1.5497560989972747</c:v>
                </c:pt>
                <c:pt idx="3365">
                  <c:v>1.5283849623921024</c:v>
                </c:pt>
                <c:pt idx="3366">
                  <c:v>1.4963194458811162</c:v>
                </c:pt>
                <c:pt idx="3367">
                  <c:v>1.5070031667247072</c:v>
                </c:pt>
                <c:pt idx="3368">
                  <c:v>1.5123831680299145</c:v>
                </c:pt>
                <c:pt idx="3369">
                  <c:v>1.4535514627935506</c:v>
                </c:pt>
                <c:pt idx="3370">
                  <c:v>1.4535514627935506</c:v>
                </c:pt>
                <c:pt idx="3371">
                  <c:v>1.4535514627935506</c:v>
                </c:pt>
                <c:pt idx="3372">
                  <c:v>1.4535514627935506</c:v>
                </c:pt>
                <c:pt idx="3373">
                  <c:v>1.4428678595420181</c:v>
                </c:pt>
                <c:pt idx="3374">
                  <c:v>1.4108073357029944</c:v>
                </c:pt>
                <c:pt idx="3375">
                  <c:v>1.4535547979747951</c:v>
                </c:pt>
                <c:pt idx="3376">
                  <c:v>1.4589474862752818</c:v>
                </c:pt>
                <c:pt idx="3377">
                  <c:v>1.5016946476231476</c:v>
                </c:pt>
                <c:pt idx="3378">
                  <c:v>1.5016946476231476</c:v>
                </c:pt>
                <c:pt idx="3379">
                  <c:v>1.5123867135142244</c:v>
                </c:pt>
                <c:pt idx="3380">
                  <c:v>1.5176951908786591</c:v>
                </c:pt>
                <c:pt idx="3381">
                  <c:v>1.4749417173516073</c:v>
                </c:pt>
                <c:pt idx="3382">
                  <c:v>1.4535698118671825</c:v>
                </c:pt>
                <c:pt idx="3383">
                  <c:v>1.4749518237997488</c:v>
                </c:pt>
                <c:pt idx="3384">
                  <c:v>1.4428863711503424</c:v>
                </c:pt>
                <c:pt idx="3385">
                  <c:v>1.4215172239936058</c:v>
                </c:pt>
                <c:pt idx="3386">
                  <c:v>1.4428968430424696</c:v>
                </c:pt>
                <c:pt idx="3387">
                  <c:v>1.4749580108948732</c:v>
                </c:pt>
                <c:pt idx="3388">
                  <c:v>1.4535858693170065</c:v>
                </c:pt>
                <c:pt idx="3389">
                  <c:v>1.4215197650398734</c:v>
                </c:pt>
                <c:pt idx="3390">
                  <c:v>1.4215197650398734</c:v>
                </c:pt>
                <c:pt idx="3391">
                  <c:v>1.4482869822155742</c:v>
                </c:pt>
                <c:pt idx="3392">
                  <c:v>1.4269102663580724</c:v>
                </c:pt>
                <c:pt idx="3393">
                  <c:v>1.4215165455512389</c:v>
                </c:pt>
                <c:pt idx="3394">
                  <c:v>1.4269040932588779</c:v>
                </c:pt>
                <c:pt idx="3395">
                  <c:v>1.4322121764858009</c:v>
                </c:pt>
                <c:pt idx="3396">
                  <c:v>1.4215278736492167</c:v>
                </c:pt>
                <c:pt idx="3397">
                  <c:v>1.3894582048196904</c:v>
                </c:pt>
                <c:pt idx="3398">
                  <c:v>1.3948493026543909</c:v>
                </c:pt>
                <c:pt idx="3399">
                  <c:v>1.3734662628446992</c:v>
                </c:pt>
                <c:pt idx="3400">
                  <c:v>1.3520951277948356</c:v>
                </c:pt>
                <c:pt idx="3401">
                  <c:v>1.3253371652157759</c:v>
                </c:pt>
                <c:pt idx="3402">
                  <c:v>1.397501773861775</c:v>
                </c:pt>
                <c:pt idx="3403">
                  <c:v>1.3627878297990486</c:v>
                </c:pt>
                <c:pt idx="3404">
                  <c:v>1.3467069334074198</c:v>
                </c:pt>
                <c:pt idx="3405">
                  <c:v>1.3307215221078736</c:v>
                </c:pt>
                <c:pt idx="3406">
                  <c:v>1.3146464061208105</c:v>
                </c:pt>
                <c:pt idx="3407">
                  <c:v>1.3093483811041438</c:v>
                </c:pt>
                <c:pt idx="3408">
                  <c:v>1.2932695829841849</c:v>
                </c:pt>
                <c:pt idx="3409">
                  <c:v>1.2559070247317718</c:v>
                </c:pt>
                <c:pt idx="3410">
                  <c:v>1.2559070247317718</c:v>
                </c:pt>
                <c:pt idx="3411">
                  <c:v>1.2184558772542704</c:v>
                </c:pt>
                <c:pt idx="3412">
                  <c:v>1.1276443607225097</c:v>
                </c:pt>
                <c:pt idx="3413">
                  <c:v>1.1169542921828604</c:v>
                </c:pt>
                <c:pt idx="3414">
                  <c:v>1.1704005550638101</c:v>
                </c:pt>
                <c:pt idx="3415">
                  <c:v>1.1810863121315429</c:v>
                </c:pt>
                <c:pt idx="3416">
                  <c:v>1.175700558548223</c:v>
                </c:pt>
                <c:pt idx="3417">
                  <c:v>1.1703981490291704</c:v>
                </c:pt>
                <c:pt idx="3418">
                  <c:v>1.1329454082602368</c:v>
                </c:pt>
                <c:pt idx="3419">
                  <c:v>1.2986953214887096</c:v>
                </c:pt>
                <c:pt idx="3420">
                  <c:v>1.3360587858879398</c:v>
                </c:pt>
                <c:pt idx="3421">
                  <c:v>1.3628200433692752</c:v>
                </c:pt>
                <c:pt idx="3422">
                  <c:v>1.4055717081297692</c:v>
                </c:pt>
                <c:pt idx="3423">
                  <c:v>1.4963856961920337</c:v>
                </c:pt>
                <c:pt idx="3424">
                  <c:v>1.4830528996389627</c:v>
                </c:pt>
                <c:pt idx="3425">
                  <c:v>1.3814637760136936</c:v>
                </c:pt>
                <c:pt idx="3426">
                  <c:v>1.4162628485314785</c:v>
                </c:pt>
                <c:pt idx="3427">
                  <c:v>1.3788168588163063</c:v>
                </c:pt>
                <c:pt idx="3428">
                  <c:v>1.3521367525982109</c:v>
                </c:pt>
                <c:pt idx="3429">
                  <c:v>1.3895098124400256</c:v>
                </c:pt>
                <c:pt idx="3430">
                  <c:v>1.4055864409699568</c:v>
                </c:pt>
                <c:pt idx="3431">
                  <c:v>1.4108855018524136</c:v>
                </c:pt>
                <c:pt idx="3432">
                  <c:v>1.485704760015647</c:v>
                </c:pt>
                <c:pt idx="3433">
                  <c:v>1.4963869772401595</c:v>
                </c:pt>
                <c:pt idx="3434">
                  <c:v>1.6407284650647451</c:v>
                </c:pt>
                <c:pt idx="3435">
                  <c:v>1.6887854018064916</c:v>
                </c:pt>
                <c:pt idx="3436">
                  <c:v>1.6887854018064916</c:v>
                </c:pt>
                <c:pt idx="3437">
                  <c:v>2.2499687908267889</c:v>
                </c:pt>
                <c:pt idx="3438">
                  <c:v>2.4958903796641567</c:v>
                </c:pt>
                <c:pt idx="3439">
                  <c:v>2.2927997794708843</c:v>
                </c:pt>
                <c:pt idx="3440">
                  <c:v>2.1004109499754824</c:v>
                </c:pt>
                <c:pt idx="3441">
                  <c:v>1.8865891152679783</c:v>
                </c:pt>
                <c:pt idx="3442">
                  <c:v>2.0201596246289513</c:v>
                </c:pt>
                <c:pt idx="3443">
                  <c:v>1.9667062009612692</c:v>
                </c:pt>
                <c:pt idx="3444">
                  <c:v>1.988084297365718</c:v>
                </c:pt>
                <c:pt idx="3445">
                  <c:v>2.0201520970822271</c:v>
                </c:pt>
                <c:pt idx="3446">
                  <c:v>2.0896655307428267</c:v>
                </c:pt>
                <c:pt idx="3447">
                  <c:v>2.1056514720530091</c:v>
                </c:pt>
                <c:pt idx="3448">
                  <c:v>2.0522100376923036</c:v>
                </c:pt>
                <c:pt idx="3449">
                  <c:v>2.0201339948031727</c:v>
                </c:pt>
                <c:pt idx="3450">
                  <c:v>1.9720750070668052</c:v>
                </c:pt>
                <c:pt idx="3451">
                  <c:v>1.9025593630677002</c:v>
                </c:pt>
                <c:pt idx="3452">
                  <c:v>1.9400207569265033</c:v>
                </c:pt>
                <c:pt idx="3453">
                  <c:v>1.8811993275764918</c:v>
                </c:pt>
                <c:pt idx="3454">
                  <c:v>1.8598289032152227</c:v>
                </c:pt>
                <c:pt idx="3455">
                  <c:v>1.913280385893628</c:v>
                </c:pt>
                <c:pt idx="3456">
                  <c:v>1.9239756232507734</c:v>
                </c:pt>
                <c:pt idx="3457">
                  <c:v>1.9239756232507734</c:v>
                </c:pt>
                <c:pt idx="3458">
                  <c:v>1.8972900813562852</c:v>
                </c:pt>
                <c:pt idx="3459">
                  <c:v>1.8384551159334268</c:v>
                </c:pt>
                <c:pt idx="3460">
                  <c:v>1.8652230224214172</c:v>
                </c:pt>
                <c:pt idx="3461">
                  <c:v>1.9614125736876895</c:v>
                </c:pt>
                <c:pt idx="3462">
                  <c:v>1.9132795091293935</c:v>
                </c:pt>
                <c:pt idx="3463">
                  <c:v>1.8866083927721298</c:v>
                </c:pt>
                <c:pt idx="3464">
                  <c:v>1.8384621465885851</c:v>
                </c:pt>
                <c:pt idx="3465">
                  <c:v>1.8759116205145945</c:v>
                </c:pt>
                <c:pt idx="3466">
                  <c:v>1.8652189242776611</c:v>
                </c:pt>
                <c:pt idx="3467">
                  <c:v>1.9079697420221051</c:v>
                </c:pt>
                <c:pt idx="3468">
                  <c:v>1.8758967706587135</c:v>
                </c:pt>
                <c:pt idx="3469">
                  <c:v>1.9507262928402895</c:v>
                </c:pt>
                <c:pt idx="3470">
                  <c:v>1.859822447593932</c:v>
                </c:pt>
                <c:pt idx="3471">
                  <c:v>1.8384530876710776</c:v>
                </c:pt>
                <c:pt idx="3472">
                  <c:v>1.8063904658220939</c:v>
                </c:pt>
                <c:pt idx="3473">
                  <c:v>1.8224673409679104</c:v>
                </c:pt>
                <c:pt idx="3474">
                  <c:v>1.8865999666965714</c:v>
                </c:pt>
                <c:pt idx="3475">
                  <c:v>1.8545277672627296</c:v>
                </c:pt>
                <c:pt idx="3476">
                  <c:v>1.8411009862277474</c:v>
                </c:pt>
                <c:pt idx="3477">
                  <c:v>1.8758977948674518</c:v>
                </c:pt>
                <c:pt idx="3478">
                  <c:v>1.8972830297289409</c:v>
                </c:pt>
                <c:pt idx="3479">
                  <c:v>1.8759006499838957</c:v>
                </c:pt>
                <c:pt idx="3480">
                  <c:v>1.8652080162789875</c:v>
                </c:pt>
                <c:pt idx="3481">
                  <c:v>1.838442281245384</c:v>
                </c:pt>
                <c:pt idx="3482">
                  <c:v>1.8598233649762679</c:v>
                </c:pt>
                <c:pt idx="3483">
                  <c:v>1.9400375467076945</c:v>
                </c:pt>
                <c:pt idx="3484">
                  <c:v>1.9400375467076945</c:v>
                </c:pt>
                <c:pt idx="3485">
                  <c:v>1.9400375467076945</c:v>
                </c:pt>
                <c:pt idx="3486">
                  <c:v>2.0362440086489291</c:v>
                </c:pt>
                <c:pt idx="3487">
                  <c:v>1.8384636280888587</c:v>
                </c:pt>
                <c:pt idx="3488">
                  <c:v>1.7208938790725763</c:v>
                </c:pt>
                <c:pt idx="3489">
                  <c:v>1.5980220561067944</c:v>
                </c:pt>
                <c:pt idx="3490">
                  <c:v>1.6300943587728578</c:v>
                </c:pt>
                <c:pt idx="3491">
                  <c:v>1.5873369837422457</c:v>
                </c:pt>
                <c:pt idx="3492">
                  <c:v>1.5178116238543355</c:v>
                </c:pt>
                <c:pt idx="3493">
                  <c:v>1.4163155605671962</c:v>
                </c:pt>
                <c:pt idx="3494">
                  <c:v>1.4323057632459999</c:v>
                </c:pt>
                <c:pt idx="3495">
                  <c:v>1.5498837433508641</c:v>
                </c:pt>
                <c:pt idx="3496">
                  <c:v>1.4964437518801263</c:v>
                </c:pt>
                <c:pt idx="3497">
                  <c:v>1.4109369558976961</c:v>
                </c:pt>
                <c:pt idx="3498">
                  <c:v>1.4563409071384841</c:v>
                </c:pt>
                <c:pt idx="3499">
                  <c:v>1.4857589934626814</c:v>
                </c:pt>
                <c:pt idx="3500">
                  <c:v>1.5338975848508722</c:v>
                </c:pt>
                <c:pt idx="3501">
                  <c:v>1.5712633300178394</c:v>
                </c:pt>
                <c:pt idx="3502">
                  <c:v>1.6247019958717461</c:v>
                </c:pt>
                <c:pt idx="3503">
                  <c:v>1.6888289836488037</c:v>
                </c:pt>
                <c:pt idx="3504">
                  <c:v>1.5980206491980076</c:v>
                </c:pt>
                <c:pt idx="3505">
                  <c:v>1.5712538033239409</c:v>
                </c:pt>
                <c:pt idx="3506">
                  <c:v>1.5071152230722578</c:v>
                </c:pt>
                <c:pt idx="3507">
                  <c:v>1.5391866350192354</c:v>
                </c:pt>
                <c:pt idx="3508">
                  <c:v>1.5766350458492533</c:v>
                </c:pt>
                <c:pt idx="3509">
                  <c:v>1.5819325396033068</c:v>
                </c:pt>
                <c:pt idx="3510">
                  <c:v>1.5445672930178767</c:v>
                </c:pt>
                <c:pt idx="3511">
                  <c:v>1.5605535645006119</c:v>
                </c:pt>
                <c:pt idx="3512">
                  <c:v>1.5819331483342702</c:v>
                </c:pt>
                <c:pt idx="3513">
                  <c:v>1.5552617554533545</c:v>
                </c:pt>
                <c:pt idx="3514">
                  <c:v>1.5071264041220731</c:v>
                </c:pt>
                <c:pt idx="3515">
                  <c:v>1.4857553517116222</c:v>
                </c:pt>
                <c:pt idx="3516">
                  <c:v>1.4964379326904289</c:v>
                </c:pt>
                <c:pt idx="3517">
                  <c:v>1.517822030748575</c:v>
                </c:pt>
                <c:pt idx="3518">
                  <c:v>1.517822030748575</c:v>
                </c:pt>
                <c:pt idx="3519">
                  <c:v>1.3575400243015254</c:v>
                </c:pt>
                <c:pt idx="3520">
                  <c:v>1.3468561843102724</c:v>
                </c:pt>
                <c:pt idx="3521">
                  <c:v>1.3361621462068489</c:v>
                </c:pt>
                <c:pt idx="3522">
                  <c:v>1.3522361768257174</c:v>
                </c:pt>
                <c:pt idx="3523">
                  <c:v>1.3308573228701028</c:v>
                </c:pt>
                <c:pt idx="3524">
                  <c:v>1.3040937821071852</c:v>
                </c:pt>
                <c:pt idx="3525">
                  <c:v>1.2613325469918906</c:v>
                </c:pt>
                <c:pt idx="3526">
                  <c:v>1.2453388502960334</c:v>
                </c:pt>
                <c:pt idx="3527">
                  <c:v>1.2078790576791287</c:v>
                </c:pt>
                <c:pt idx="3528">
                  <c:v>1.191886738955457</c:v>
                </c:pt>
                <c:pt idx="3529">
                  <c:v>1.2239484922333588</c:v>
                </c:pt>
                <c:pt idx="3530">
                  <c:v>1.1918810417368448</c:v>
                </c:pt>
                <c:pt idx="3531">
                  <c:v>1.1811898687924653</c:v>
                </c:pt>
                <c:pt idx="3532">
                  <c:v>1.1705001004798936</c:v>
                </c:pt>
                <c:pt idx="3533">
                  <c:v>1.1384283977267446</c:v>
                </c:pt>
                <c:pt idx="3534">
                  <c:v>1.1063588697627822</c:v>
                </c:pt>
                <c:pt idx="3535">
                  <c:v>1.1223457554308545</c:v>
                </c:pt>
                <c:pt idx="3536">
                  <c:v>1.1384177466486245</c:v>
                </c:pt>
                <c:pt idx="3537">
                  <c:v>1.1223432880659459</c:v>
                </c:pt>
                <c:pt idx="3538">
                  <c:v>1.1277305358486622</c:v>
                </c:pt>
                <c:pt idx="3539">
                  <c:v>1.1223399838873056</c:v>
                </c:pt>
                <c:pt idx="3540">
                  <c:v>1.3895691340508731</c:v>
                </c:pt>
                <c:pt idx="3541">
                  <c:v>1.3574978784369789</c:v>
                </c:pt>
                <c:pt idx="3542">
                  <c:v>1.6193592191874722</c:v>
                </c:pt>
                <c:pt idx="3543">
                  <c:v>1.4964012736745673</c:v>
                </c:pt>
                <c:pt idx="3544">
                  <c:v>1.5552248077427144</c:v>
                </c:pt>
                <c:pt idx="3545">
                  <c:v>1.5552248077427144</c:v>
                </c:pt>
                <c:pt idx="3546">
                  <c:v>1.560528124337117</c:v>
                </c:pt>
                <c:pt idx="3547">
                  <c:v>1.6674086955729661</c:v>
                </c:pt>
                <c:pt idx="3548">
                  <c:v>1.6887848750502117</c:v>
                </c:pt>
                <c:pt idx="3549">
                  <c:v>1.6407220575062826</c:v>
                </c:pt>
                <c:pt idx="3550">
                  <c:v>1.6086623485026099</c:v>
                </c:pt>
                <c:pt idx="3551">
                  <c:v>1.6300414711142097</c:v>
                </c:pt>
                <c:pt idx="3552">
                  <c:v>1.6166099293922287</c:v>
                </c:pt>
                <c:pt idx="3553">
                  <c:v>1.6460322301071673</c:v>
                </c:pt>
                <c:pt idx="3554">
                  <c:v>1.6674141887762595</c:v>
                </c:pt>
                <c:pt idx="3555">
                  <c:v>1.662111811655951</c:v>
                </c:pt>
                <c:pt idx="3556">
                  <c:v>1.6353518114882901</c:v>
                </c:pt>
                <c:pt idx="3557">
                  <c:v>1.6407321189480866</c:v>
                </c:pt>
                <c:pt idx="3558">
                  <c:v>1.5818954651626083</c:v>
                </c:pt>
                <c:pt idx="3559">
                  <c:v>1.5659025020098143</c:v>
                </c:pt>
                <c:pt idx="3560">
                  <c:v>1.5124582496162193</c:v>
                </c:pt>
                <c:pt idx="3561">
                  <c:v>1.5658933995751605</c:v>
                </c:pt>
                <c:pt idx="3562">
                  <c:v>1.560506726280622</c:v>
                </c:pt>
                <c:pt idx="3563">
                  <c:v>1.56589047448629</c:v>
                </c:pt>
                <c:pt idx="3564">
                  <c:v>1.5818782162307952</c:v>
                </c:pt>
                <c:pt idx="3565">
                  <c:v>1.6407082670924185</c:v>
                </c:pt>
                <c:pt idx="3566">
                  <c:v>1.6620866958126328</c:v>
                </c:pt>
                <c:pt idx="3567">
                  <c:v>1.624639882555974</c:v>
                </c:pt>
                <c:pt idx="3568">
                  <c:v>1.6567102738376291</c:v>
                </c:pt>
                <c:pt idx="3569">
                  <c:v>1.667396055103882</c:v>
                </c:pt>
                <c:pt idx="3570">
                  <c:v>1.678084063817098</c:v>
                </c:pt>
                <c:pt idx="3571">
                  <c:v>1.7582964820675553</c:v>
                </c:pt>
                <c:pt idx="3572">
                  <c:v>1.7476060394565847</c:v>
                </c:pt>
                <c:pt idx="3573">
                  <c:v>1.7101548420310302</c:v>
                </c:pt>
                <c:pt idx="3574">
                  <c:v>1.8170395196579696</c:v>
                </c:pt>
                <c:pt idx="3575">
                  <c:v>1.8224179566361574</c:v>
                </c:pt>
                <c:pt idx="3576">
                  <c:v>1.9079258071615259</c:v>
                </c:pt>
                <c:pt idx="3577">
                  <c:v>2.0094274601025188</c:v>
                </c:pt>
                <c:pt idx="3578">
                  <c:v>2.0201176141902644</c:v>
                </c:pt>
                <c:pt idx="3579">
                  <c:v>1.945292457760657</c:v>
                </c:pt>
                <c:pt idx="3580">
                  <c:v>1.9773508774645527</c:v>
                </c:pt>
                <c:pt idx="3581">
                  <c:v>2.0896248602869902</c:v>
                </c:pt>
                <c:pt idx="3582">
                  <c:v>2.0575700149301879</c:v>
                </c:pt>
                <c:pt idx="3583">
                  <c:v>2.0896269557628</c:v>
                </c:pt>
                <c:pt idx="3584">
                  <c:v>1.9452964219282636</c:v>
                </c:pt>
                <c:pt idx="3585">
                  <c:v>2.0575594784377436</c:v>
                </c:pt>
                <c:pt idx="3586">
                  <c:v>2.2338717501450738</c:v>
                </c:pt>
                <c:pt idx="3587">
                  <c:v>2.3086841150574324</c:v>
                </c:pt>
                <c:pt idx="3588">
                  <c:v>2.319373322510148</c:v>
                </c:pt>
                <c:pt idx="3589">
                  <c:v>2.2820082182845098</c:v>
                </c:pt>
                <c:pt idx="3590">
                  <c:v>2.2525931323508228</c:v>
                </c:pt>
                <c:pt idx="3591">
                  <c:v>2.3033891074853341</c:v>
                </c:pt>
                <c:pt idx="3592">
                  <c:v>2.2873114515150865</c:v>
                </c:pt>
                <c:pt idx="3593">
                  <c:v>2.2552433449648448</c:v>
                </c:pt>
                <c:pt idx="3594">
                  <c:v>2.233863638054578</c:v>
                </c:pt>
                <c:pt idx="3595">
                  <c:v>2.3941880313577548</c:v>
                </c:pt>
                <c:pt idx="3596">
                  <c:v>2.322027204092632</c:v>
                </c:pt>
                <c:pt idx="3597">
                  <c:v>2.2713141299552491</c:v>
                </c:pt>
                <c:pt idx="3598">
                  <c:v>2.3033850854702171</c:v>
                </c:pt>
                <c:pt idx="3599">
                  <c:v>2.346135912656544</c:v>
                </c:pt>
                <c:pt idx="3600">
                  <c:v>2.3514381798191475</c:v>
                </c:pt>
                <c:pt idx="3601">
                  <c:v>2.3514381798191475</c:v>
                </c:pt>
                <c:pt idx="3602">
                  <c:v>2.3354013714327806</c:v>
                </c:pt>
                <c:pt idx="3603">
                  <c:v>2.3140324488841708</c:v>
                </c:pt>
                <c:pt idx="3604">
                  <c:v>2.244565194768668</c:v>
                </c:pt>
                <c:pt idx="3605">
                  <c:v>2.1804379671541274</c:v>
                </c:pt>
                <c:pt idx="3606">
                  <c:v>2.137679578618235</c:v>
                </c:pt>
                <c:pt idx="3607">
                  <c:v>2.1911215680836906</c:v>
                </c:pt>
                <c:pt idx="3608">
                  <c:v>2.2606020330076242</c:v>
                </c:pt>
                <c:pt idx="3609">
                  <c:v>2.3033500174517982</c:v>
                </c:pt>
                <c:pt idx="3610">
                  <c:v>2.3461001937757033</c:v>
                </c:pt>
                <c:pt idx="3611">
                  <c:v>2.4476394101623158</c:v>
                </c:pt>
                <c:pt idx="3612">
                  <c:v>2.3888471115302168</c:v>
                </c:pt>
                <c:pt idx="3613">
                  <c:v>2.479694967181711</c:v>
                </c:pt>
                <c:pt idx="3614">
                  <c:v>2.479694967181711</c:v>
                </c:pt>
                <c:pt idx="3615">
                  <c:v>2.3514451434790731</c:v>
                </c:pt>
                <c:pt idx="3616">
                  <c:v>2.3674819993576004</c:v>
                </c:pt>
                <c:pt idx="3617">
                  <c:v>2.3888603618117998</c:v>
                </c:pt>
                <c:pt idx="3618">
                  <c:v>2.3728311087840428</c:v>
                </c:pt>
                <c:pt idx="3619">
                  <c:v>2.3033546139188461</c:v>
                </c:pt>
                <c:pt idx="3620">
                  <c:v>2.308698396623138</c:v>
                </c:pt>
                <c:pt idx="3621">
                  <c:v>2.3407662173522334</c:v>
                </c:pt>
                <c:pt idx="3622">
                  <c:v>2.3942059100943847</c:v>
                </c:pt>
                <c:pt idx="3623">
                  <c:v>2.4850660243824665</c:v>
                </c:pt>
                <c:pt idx="3624">
                  <c:v>2.5385197945669331</c:v>
                </c:pt>
                <c:pt idx="3625">
                  <c:v>2.5919556362425671</c:v>
                </c:pt>
                <c:pt idx="3626">
                  <c:v>2.5812767790212479</c:v>
                </c:pt>
                <c:pt idx="3627">
                  <c:v>2.602649750751544</c:v>
                </c:pt>
                <c:pt idx="3628">
                  <c:v>2.6454112861563917</c:v>
                </c:pt>
                <c:pt idx="3629">
                  <c:v>2.5759427857819248</c:v>
                </c:pt>
                <c:pt idx="3630">
                  <c:v>2.6026553124704832</c:v>
                </c:pt>
                <c:pt idx="3631">
                  <c:v>2.5705905990208469</c:v>
                </c:pt>
                <c:pt idx="3632">
                  <c:v>2.5278416773591301</c:v>
                </c:pt>
                <c:pt idx="3633">
                  <c:v>2.4369910474748431</c:v>
                </c:pt>
                <c:pt idx="3634">
                  <c:v>2.5118066726323205</c:v>
                </c:pt>
                <c:pt idx="3635">
                  <c:v>2.5278319992037148</c:v>
                </c:pt>
                <c:pt idx="3636">
                  <c:v>2.4690346269022365</c:v>
                </c:pt>
                <c:pt idx="3637">
                  <c:v>2.383531957772612</c:v>
                </c:pt>
                <c:pt idx="3638">
                  <c:v>2.281993496371499</c:v>
                </c:pt>
                <c:pt idx="3639">
                  <c:v>2.2873333611530082</c:v>
                </c:pt>
                <c:pt idx="3640">
                  <c:v>2.3461178285346405</c:v>
                </c:pt>
                <c:pt idx="3641">
                  <c:v>2.2766492796317297</c:v>
                </c:pt>
                <c:pt idx="3642">
                  <c:v>2.2445940577745152</c:v>
                </c:pt>
                <c:pt idx="3643">
                  <c:v>2.2980378422901264</c:v>
                </c:pt>
                <c:pt idx="3644">
                  <c:v>2.249939910250994</c:v>
                </c:pt>
                <c:pt idx="3645">
                  <c:v>2.2926887685457626</c:v>
                </c:pt>
                <c:pt idx="3646">
                  <c:v>2.298030733376474</c:v>
                </c:pt>
                <c:pt idx="3647">
                  <c:v>2.3300882621070755</c:v>
                </c:pt>
                <c:pt idx="3648">
                  <c:v>2.4156025013264051</c:v>
                </c:pt>
                <c:pt idx="3649">
                  <c:v>2.3995629007175978</c:v>
                </c:pt>
                <c:pt idx="3650">
                  <c:v>2.3781827952722039</c:v>
                </c:pt>
                <c:pt idx="3651">
                  <c:v>2.4049135698910633</c:v>
                </c:pt>
                <c:pt idx="3652">
                  <c:v>2.351476390368084</c:v>
                </c:pt>
                <c:pt idx="3653">
                  <c:v>2.3942262311449758</c:v>
                </c:pt>
                <c:pt idx="3654">
                  <c:v>2.4049044801358823</c:v>
                </c:pt>
                <c:pt idx="3655">
                  <c:v>2.3354267897047567</c:v>
                </c:pt>
                <c:pt idx="3656">
                  <c:v>2.3140576345789583</c:v>
                </c:pt>
                <c:pt idx="3657">
                  <c:v>2.3407850002583452</c:v>
                </c:pt>
                <c:pt idx="3658">
                  <c:v>2.3781907445624739</c:v>
                </c:pt>
                <c:pt idx="3659">
                  <c:v>2.4155996849744419</c:v>
                </c:pt>
                <c:pt idx="3660">
                  <c:v>2.4423162174902595</c:v>
                </c:pt>
                <c:pt idx="3661">
                  <c:v>2.4102486055546124</c:v>
                </c:pt>
                <c:pt idx="3662">
                  <c:v>2.4530064158171516</c:v>
                </c:pt>
                <c:pt idx="3663">
                  <c:v>2.4530064158171516</c:v>
                </c:pt>
                <c:pt idx="3664">
                  <c:v>2.5598839053543045</c:v>
                </c:pt>
                <c:pt idx="3665">
                  <c:v>2.4797083414386076</c:v>
                </c:pt>
                <c:pt idx="3666">
                  <c:v>2.5972713139062118</c:v>
                </c:pt>
                <c:pt idx="3667">
                  <c:v>2.6079720717195052</c:v>
                </c:pt>
                <c:pt idx="3668">
                  <c:v>2.784323143209178</c:v>
                </c:pt>
                <c:pt idx="3669">
                  <c:v>2.7095083803511475</c:v>
                </c:pt>
                <c:pt idx="3670">
                  <c:v>2.7415618644907016</c:v>
                </c:pt>
                <c:pt idx="3671">
                  <c:v>2.9018884023261182</c:v>
                </c:pt>
                <c:pt idx="3672">
                  <c:v>2.8591435861598544</c:v>
                </c:pt>
                <c:pt idx="3673">
                  <c:v>2.9446605708218958</c:v>
                </c:pt>
                <c:pt idx="3674">
                  <c:v>3.2065292353850867</c:v>
                </c:pt>
                <c:pt idx="3675">
                  <c:v>3.1530763930312173</c:v>
                </c:pt>
                <c:pt idx="3676">
                  <c:v>3.0996317481693381</c:v>
                </c:pt>
                <c:pt idx="3677">
                  <c:v>3.0461940968308987</c:v>
                </c:pt>
                <c:pt idx="3678">
                  <c:v>2.9927638523724847</c:v>
                </c:pt>
                <c:pt idx="3679">
                  <c:v>2.9874068050767382</c:v>
                </c:pt>
                <c:pt idx="3680">
                  <c:v>2.9660169723523886</c:v>
                </c:pt>
                <c:pt idx="3681">
                  <c:v>2.9446319899817279</c:v>
                </c:pt>
                <c:pt idx="3682">
                  <c:v>2.8751681213380591</c:v>
                </c:pt>
                <c:pt idx="3683">
                  <c:v>3.0034293712309501</c:v>
                </c:pt>
                <c:pt idx="3684">
                  <c:v>3.1210136311146419</c:v>
                </c:pt>
                <c:pt idx="3685">
                  <c:v>2.9606871608842829</c:v>
                </c:pt>
                <c:pt idx="3686">
                  <c:v>3.003439483487452</c:v>
                </c:pt>
                <c:pt idx="3687">
                  <c:v>2.923277683673172</c:v>
                </c:pt>
                <c:pt idx="3688">
                  <c:v>3.0782698664615236</c:v>
                </c:pt>
                <c:pt idx="3689">
                  <c:v>3.1531026069152035</c:v>
                </c:pt>
                <c:pt idx="3690">
                  <c:v>3.121035553402876</c:v>
                </c:pt>
                <c:pt idx="3691">
                  <c:v>3.243941933495881</c:v>
                </c:pt>
                <c:pt idx="3692">
                  <c:v>3.3348047470531008</c:v>
                </c:pt>
                <c:pt idx="3693">
                  <c:v>3.4256448283628269</c:v>
                </c:pt>
                <c:pt idx="3694">
                  <c:v>3.3722047690403669</c:v>
                </c:pt>
                <c:pt idx="3695">
                  <c:v>3.4630519655183143</c:v>
                </c:pt>
                <c:pt idx="3696">
                  <c:v>3.5859556797745595</c:v>
                </c:pt>
                <c:pt idx="3697">
                  <c:v>3.6393864194032002</c:v>
                </c:pt>
                <c:pt idx="3698">
                  <c:v>3.5057845439469086</c:v>
                </c:pt>
                <c:pt idx="3699">
                  <c:v>3.4737066153697946</c:v>
                </c:pt>
                <c:pt idx="3700">
                  <c:v>3.6767795041043128</c:v>
                </c:pt>
                <c:pt idx="3701">
                  <c:v>3.5218032480063157</c:v>
                </c:pt>
                <c:pt idx="3702">
                  <c:v>3.4897548384494583</c:v>
                </c:pt>
                <c:pt idx="3703">
                  <c:v>3.4523446665812805</c:v>
                </c:pt>
                <c:pt idx="3704">
                  <c:v>3.2065032028740275</c:v>
                </c:pt>
                <c:pt idx="3705">
                  <c:v>2.9232727749641647</c:v>
                </c:pt>
                <c:pt idx="3706">
                  <c:v>2.6667555889610592</c:v>
                </c:pt>
                <c:pt idx="3707">
                  <c:v>2.9179372978853015</c:v>
                </c:pt>
                <c:pt idx="3708">
                  <c:v>3.0408408168722301</c:v>
                </c:pt>
                <c:pt idx="3709">
                  <c:v>2.9606842529394779</c:v>
                </c:pt>
                <c:pt idx="3710">
                  <c:v>3.0034365335519242</c:v>
                </c:pt>
                <c:pt idx="3711">
                  <c:v>3.2706522819420387</c:v>
                </c:pt>
                <c:pt idx="3712">
                  <c:v>3.1958197577312046</c:v>
                </c:pt>
                <c:pt idx="3713">
                  <c:v>3.2599598602688702</c:v>
                </c:pt>
                <c:pt idx="3714">
                  <c:v>3.2172217865007453</c:v>
                </c:pt>
                <c:pt idx="3715">
                  <c:v>3.1798054971237417</c:v>
                </c:pt>
                <c:pt idx="3716">
                  <c:v>3.2653104669413993</c:v>
                </c:pt>
                <c:pt idx="3717">
                  <c:v>3.1905022041437721</c:v>
                </c:pt>
                <c:pt idx="3718">
                  <c:v>3.0782603366019941</c:v>
                </c:pt>
                <c:pt idx="3719">
                  <c:v>3.1423804994134135</c:v>
                </c:pt>
                <c:pt idx="3720">
                  <c:v>3.1584066399604223</c:v>
                </c:pt>
                <c:pt idx="3721">
                  <c:v>3.1637443471819551</c:v>
                </c:pt>
                <c:pt idx="3722">
                  <c:v>3.2759623591764995</c:v>
                </c:pt>
                <c:pt idx="3723">
                  <c:v>3.2919818151128726</c:v>
                </c:pt>
                <c:pt idx="3724">
                  <c:v>3.3133467770929554</c:v>
                </c:pt>
                <c:pt idx="3725">
                  <c:v>3.3400523521163246</c:v>
                </c:pt>
                <c:pt idx="3726">
                  <c:v>3.3774609384600276</c:v>
                </c:pt>
                <c:pt idx="3727">
                  <c:v>3.2598915231922341</c:v>
                </c:pt>
                <c:pt idx="3728">
                  <c:v>3.0514866581145546</c:v>
                </c:pt>
                <c:pt idx="3729">
                  <c:v>2.9980551267309687</c:v>
                </c:pt>
                <c:pt idx="3730">
                  <c:v>2.7522146063390296</c:v>
                </c:pt>
                <c:pt idx="3731">
                  <c:v>2.7842779065028793</c:v>
                </c:pt>
                <c:pt idx="3732">
                  <c:v>2.7308476134770889</c:v>
                </c:pt>
                <c:pt idx="3733">
                  <c:v>2.6346398520542911</c:v>
                </c:pt>
                <c:pt idx="3734">
                  <c:v>3.0034894313418921</c:v>
                </c:pt>
                <c:pt idx="3735">
                  <c:v>3.201239175501442</c:v>
                </c:pt>
                <c:pt idx="3736">
                  <c:v>3.3134746209945227</c:v>
                </c:pt>
                <c:pt idx="3737">
                  <c:v>3.1959125414416372</c:v>
                </c:pt>
                <c:pt idx="3738">
                  <c:v>3.1317705767349033</c:v>
                </c:pt>
                <c:pt idx="3739">
                  <c:v>3.1371259044211204</c:v>
                </c:pt>
                <c:pt idx="3740">
                  <c:v>3.2066132432040479</c:v>
                </c:pt>
                <c:pt idx="3741">
                  <c:v>3.083703757592037</c:v>
                </c:pt>
                <c:pt idx="3742">
                  <c:v>3.1745496702906983</c:v>
                </c:pt>
                <c:pt idx="3743">
                  <c:v>3.1424867186207623</c:v>
                </c:pt>
                <c:pt idx="3744">
                  <c:v>3.0356107453204704</c:v>
                </c:pt>
                <c:pt idx="3745">
                  <c:v>3.2012943798000619</c:v>
                </c:pt>
                <c:pt idx="3746">
                  <c:v>3.0142427491883446</c:v>
                </c:pt>
                <c:pt idx="3747">
                  <c:v>3.147864130259864</c:v>
                </c:pt>
                <c:pt idx="3748">
                  <c:v>3.1157873947725161</c:v>
                </c:pt>
                <c:pt idx="3749">
                  <c:v>3.1745823029118734</c:v>
                </c:pt>
                <c:pt idx="3750">
                  <c:v>3.2173439265320964</c:v>
                </c:pt>
                <c:pt idx="3751">
                  <c:v>3.2333662992862262</c:v>
                </c:pt>
                <c:pt idx="3752">
                  <c:v>3.3081863954517092</c:v>
                </c:pt>
                <c:pt idx="3753">
                  <c:v>3.2654446272224731</c:v>
                </c:pt>
                <c:pt idx="3754">
                  <c:v>3.2547666232914558</c:v>
                </c:pt>
                <c:pt idx="3755">
                  <c:v>3.1318340879297377</c:v>
                </c:pt>
                <c:pt idx="3756">
                  <c:v>3.0035541636881358</c:v>
                </c:pt>
                <c:pt idx="3757">
                  <c:v>2.8699560744872876</c:v>
                </c:pt>
                <c:pt idx="3758">
                  <c:v>2.9073803016986015</c:v>
                </c:pt>
                <c:pt idx="3759">
                  <c:v>3.0516735860719031</c:v>
                </c:pt>
                <c:pt idx="3760">
                  <c:v>3.0784062466858932</c:v>
                </c:pt>
                <c:pt idx="3761">
                  <c:v>2.9768496246077256</c:v>
                </c:pt>
                <c:pt idx="3762">
                  <c:v>3.0302840753694342</c:v>
                </c:pt>
                <c:pt idx="3763">
                  <c:v>3.0570111809141927</c:v>
                </c:pt>
                <c:pt idx="3764">
                  <c:v>3.0195933640598027</c:v>
                </c:pt>
                <c:pt idx="3765">
                  <c:v>3.0997635678755908</c:v>
                </c:pt>
                <c:pt idx="3766">
                  <c:v>3.0730436059205033</c:v>
                </c:pt>
                <c:pt idx="3767">
                  <c:v>3.0035620899906408</c:v>
                </c:pt>
                <c:pt idx="3768">
                  <c:v>2.9982157494704573</c:v>
                </c:pt>
                <c:pt idx="3769">
                  <c:v>2.7309847797201554</c:v>
                </c:pt>
                <c:pt idx="3770">
                  <c:v>2.9180299272831887</c:v>
                </c:pt>
                <c:pt idx="3771">
                  <c:v>3.0783756717874002</c:v>
                </c:pt>
                <c:pt idx="3772">
                  <c:v>2.8806208186317779</c:v>
                </c:pt>
                <c:pt idx="3773">
                  <c:v>2.8004531412492555</c:v>
                </c:pt>
                <c:pt idx="3774">
                  <c:v>2.8859509756515953</c:v>
                </c:pt>
                <c:pt idx="3775">
                  <c:v>2.7416534268690156</c:v>
                </c:pt>
                <c:pt idx="3776">
                  <c:v>2.7363072026866209</c:v>
                </c:pt>
                <c:pt idx="3777">
                  <c:v>2.7363072026866209</c:v>
                </c:pt>
                <c:pt idx="3778">
                  <c:v>2.8859558436015518</c:v>
                </c:pt>
                <c:pt idx="3779">
                  <c:v>2.7790600391545506</c:v>
                </c:pt>
                <c:pt idx="3780">
                  <c:v>2.869907511834513</c:v>
                </c:pt>
                <c:pt idx="3781">
                  <c:v>2.8057650789450115</c:v>
                </c:pt>
                <c:pt idx="3782">
                  <c:v>2.8592149036989141</c:v>
                </c:pt>
                <c:pt idx="3783">
                  <c:v>3.0088662117585154</c:v>
                </c:pt>
                <c:pt idx="3784">
                  <c:v>2.9981847367067727</c:v>
                </c:pt>
                <c:pt idx="3785">
                  <c:v>3.2493726539480661</c:v>
                </c:pt>
                <c:pt idx="3786">
                  <c:v>3.4043677295413892</c:v>
                </c:pt>
                <c:pt idx="3787">
                  <c:v>3.3562640135229693</c:v>
                </c:pt>
                <c:pt idx="3788">
                  <c:v>3.4952133436828206</c:v>
                </c:pt>
                <c:pt idx="3789">
                  <c:v>3.4898656672669857</c:v>
                </c:pt>
                <c:pt idx="3790">
                  <c:v>3.4257219363026188</c:v>
                </c:pt>
                <c:pt idx="3791">
                  <c:v>3.5005397033914685</c:v>
                </c:pt>
                <c:pt idx="3792">
                  <c:v>3.5272488213283455</c:v>
                </c:pt>
                <c:pt idx="3793">
                  <c:v>3.7036112623947628</c:v>
                </c:pt>
                <c:pt idx="3794">
                  <c:v>3.5699849680475597</c:v>
                </c:pt>
                <c:pt idx="3795">
                  <c:v>3.8478725979603814</c:v>
                </c:pt>
                <c:pt idx="3796">
                  <c:v>3.8478725979603814</c:v>
                </c:pt>
                <c:pt idx="3797">
                  <c:v>3.9226752412647308</c:v>
                </c:pt>
                <c:pt idx="3798">
                  <c:v>3.9440538213296232</c:v>
                </c:pt>
                <c:pt idx="3799">
                  <c:v>3.9761189788970328</c:v>
                </c:pt>
                <c:pt idx="3800">
                  <c:v>3.5379506674225798</c:v>
                </c:pt>
                <c:pt idx="3801">
                  <c:v>3.5326083619147717</c:v>
                </c:pt>
                <c:pt idx="3802">
                  <c:v>3.4951980393620943</c:v>
                </c:pt>
                <c:pt idx="3803">
                  <c:v>3.4684597743609742</c:v>
                </c:pt>
                <c:pt idx="3804">
                  <c:v>3.318830419695042</c:v>
                </c:pt>
                <c:pt idx="3805">
                  <c:v>3.3134871027193329</c:v>
                </c:pt>
                <c:pt idx="3806">
                  <c:v>3.3669336496861955</c:v>
                </c:pt>
                <c:pt idx="3807">
                  <c:v>3.4631269440577301</c:v>
                </c:pt>
                <c:pt idx="3808">
                  <c:v>3.4310583885557553</c:v>
                </c:pt>
                <c:pt idx="3809">
                  <c:v>3.4951848698378627</c:v>
                </c:pt>
                <c:pt idx="3810">
                  <c:v>3.5219230340921222</c:v>
                </c:pt>
                <c:pt idx="3811">
                  <c:v>3.5005449612751831</c:v>
                </c:pt>
                <c:pt idx="3812">
                  <c:v>3.3508966641806692</c:v>
                </c:pt>
                <c:pt idx="3813">
                  <c:v>3.4364115470505601</c:v>
                </c:pt>
                <c:pt idx="3814">
                  <c:v>3.2386804266332709</c:v>
                </c:pt>
                <c:pt idx="3815">
                  <c:v>3.1050848590346485</c:v>
                </c:pt>
                <c:pt idx="3816">
                  <c:v>3.2280151686038301</c:v>
                </c:pt>
                <c:pt idx="3817">
                  <c:v>3.1799177425916327</c:v>
                </c:pt>
                <c:pt idx="3818">
                  <c:v>3.27611025430503</c:v>
                </c:pt>
                <c:pt idx="3819">
                  <c:v>3.3883497916175203</c:v>
                </c:pt>
                <c:pt idx="3820">
                  <c:v>3.2226594868074239</c:v>
                </c:pt>
                <c:pt idx="3821">
                  <c:v>3.2760911810986912</c:v>
                </c:pt>
                <c:pt idx="3822">
                  <c:v>3.1638522972342504</c:v>
                </c:pt>
                <c:pt idx="3823">
                  <c:v>3.0783333696400086</c:v>
                </c:pt>
                <c:pt idx="3824">
                  <c:v>3.1798875875044326</c:v>
                </c:pt>
                <c:pt idx="3825">
                  <c:v>3.2867636093204564</c:v>
                </c:pt>
                <c:pt idx="3826">
                  <c:v>3.2867636093204564</c:v>
                </c:pt>
                <c:pt idx="3827">
                  <c:v>3.201242020205938</c:v>
                </c:pt>
                <c:pt idx="3828">
                  <c:v>3.1584734268159864</c:v>
                </c:pt>
                <c:pt idx="3829">
                  <c:v>2.976766450571263</c:v>
                </c:pt>
                <c:pt idx="3830">
                  <c:v>2.8859155384998281</c:v>
                </c:pt>
                <c:pt idx="3831">
                  <c:v>2.9607473284131287</c:v>
                </c:pt>
                <c:pt idx="3832">
                  <c:v>2.9233234821819867</c:v>
                </c:pt>
                <c:pt idx="3833">
                  <c:v>2.859185764982914</c:v>
                </c:pt>
                <c:pt idx="3834">
                  <c:v>2.8377990554608417</c:v>
                </c:pt>
                <c:pt idx="3835">
                  <c:v>2.9393355056652304</c:v>
                </c:pt>
                <c:pt idx="3836">
                  <c:v>2.9179665365390441</c:v>
                </c:pt>
                <c:pt idx="3837">
                  <c:v>2.7843528488309213</c:v>
                </c:pt>
                <c:pt idx="3838">
                  <c:v>2.7522771040123892</c:v>
                </c:pt>
                <c:pt idx="3839">
                  <c:v>2.8377903536340541</c:v>
                </c:pt>
                <c:pt idx="3840">
                  <c:v>2.9126228852593843</c:v>
                </c:pt>
                <c:pt idx="3841">
                  <c:v>3.0355355710173302</c:v>
                </c:pt>
                <c:pt idx="3842">
                  <c:v>2.9126267357468385</c:v>
                </c:pt>
                <c:pt idx="3843">
                  <c:v>3.0355395839953552</c:v>
                </c:pt>
                <c:pt idx="3844">
                  <c:v>2.8645172838330568</c:v>
                </c:pt>
                <c:pt idx="3845">
                  <c:v>2.9981183699510305</c:v>
                </c:pt>
                <c:pt idx="3846">
                  <c:v>2.8217690474305108</c:v>
                </c:pt>
                <c:pt idx="3847">
                  <c:v>2.8805464966884879</c:v>
                </c:pt>
                <c:pt idx="3848">
                  <c:v>2.8912333241912025</c:v>
                </c:pt>
                <c:pt idx="3849">
                  <c:v>2.843123201676661</c:v>
                </c:pt>
                <c:pt idx="3850">
                  <c:v>3.0248272054958161</c:v>
                </c:pt>
                <c:pt idx="3851">
                  <c:v>3.0675680139094719</c:v>
                </c:pt>
                <c:pt idx="3852">
                  <c:v>3.0729055822536746</c:v>
                </c:pt>
                <c:pt idx="3853">
                  <c:v>3.0835992936799173</c:v>
                </c:pt>
                <c:pt idx="3854">
                  <c:v>3.1691075020936617</c:v>
                </c:pt>
                <c:pt idx="3855">
                  <c:v>3.2492859218966315</c:v>
                </c:pt>
                <c:pt idx="3856">
                  <c:v>3.1744548671153519</c:v>
                </c:pt>
                <c:pt idx="3857">
                  <c:v>3.1530907858596655</c:v>
                </c:pt>
                <c:pt idx="3858">
                  <c:v>3.1424018080956011</c:v>
                </c:pt>
                <c:pt idx="3859">
                  <c:v>3.0996337194874197</c:v>
                </c:pt>
                <c:pt idx="3860">
                  <c:v>2.9606771398427987</c:v>
                </c:pt>
                <c:pt idx="3861">
                  <c:v>3.0381580605924849</c:v>
                </c:pt>
                <c:pt idx="3862">
                  <c:v>3.0568731142457346</c:v>
                </c:pt>
                <c:pt idx="3863">
                  <c:v>3.030156043227227</c:v>
                </c:pt>
                <c:pt idx="3864">
                  <c:v>2.8965564632813385</c:v>
                </c:pt>
                <c:pt idx="3865">
                  <c:v>2.9126033860879175</c:v>
                </c:pt>
                <c:pt idx="3866">
                  <c:v>2.9393119591383434</c:v>
                </c:pt>
                <c:pt idx="3867">
                  <c:v>3.110321128921012</c:v>
                </c:pt>
                <c:pt idx="3868">
                  <c:v>3.3508111586091847</c:v>
                </c:pt>
                <c:pt idx="3869">
                  <c:v>3.5004583849526707</c:v>
                </c:pt>
                <c:pt idx="3870">
                  <c:v>3.9121122910231043</c:v>
                </c:pt>
                <c:pt idx="3871">
                  <c:v>3.7677944686072622</c:v>
                </c:pt>
                <c:pt idx="3872">
                  <c:v>3.6769529439691411</c:v>
                </c:pt>
                <c:pt idx="3873">
                  <c:v>3.9334939508698685</c:v>
                </c:pt>
                <c:pt idx="3874">
                  <c:v>4.2381430573647396</c:v>
                </c:pt>
                <c:pt idx="3875">
                  <c:v>3.9762681978501724</c:v>
                </c:pt>
                <c:pt idx="3876">
                  <c:v>4.0190130809770617</c:v>
                </c:pt>
                <c:pt idx="3877">
                  <c:v>3.8052417751998919</c:v>
                </c:pt>
                <c:pt idx="3878">
                  <c:v>3.9228237460535684</c:v>
                </c:pt>
                <c:pt idx="3879">
                  <c:v>3.8693948866323189</c:v>
                </c:pt>
                <c:pt idx="3880">
                  <c:v>3.8266380731350318</c:v>
                </c:pt>
                <c:pt idx="3881">
                  <c:v>3.9762978881753428</c:v>
                </c:pt>
                <c:pt idx="3882">
                  <c:v>3.9495771663668049</c:v>
                </c:pt>
                <c:pt idx="3883">
                  <c:v>3.7945957583585717</c:v>
                </c:pt>
                <c:pt idx="3884">
                  <c:v>3.7945957583585717</c:v>
                </c:pt>
                <c:pt idx="3885">
                  <c:v>3.8694251867134026</c:v>
                </c:pt>
                <c:pt idx="3886">
                  <c:v>3.8640853799557378</c:v>
                </c:pt>
                <c:pt idx="3887">
                  <c:v>3.6342882224097699</c:v>
                </c:pt>
                <c:pt idx="3888">
                  <c:v>3.7571998500916681</c:v>
                </c:pt>
                <c:pt idx="3889">
                  <c:v>3.5861721129154955</c:v>
                </c:pt>
                <c:pt idx="3890">
                  <c:v>3.5487683377777866</c:v>
                </c:pt>
                <c:pt idx="3891">
                  <c:v>3.7679047826355649</c:v>
                </c:pt>
                <c:pt idx="3892">
                  <c:v>3.719788638561309</c:v>
                </c:pt>
                <c:pt idx="3893">
                  <c:v>3.7678855056579073</c:v>
                </c:pt>
                <c:pt idx="3894">
                  <c:v>3.832014916964205</c:v>
                </c:pt>
                <c:pt idx="3895">
                  <c:v>3.9816550994716575</c:v>
                </c:pt>
                <c:pt idx="3896">
                  <c:v>4.0564703987907302</c:v>
                </c:pt>
                <c:pt idx="3897">
                  <c:v>4.1152486548692071</c:v>
                </c:pt>
                <c:pt idx="3898">
                  <c:v>4.1847140521633994</c:v>
                </c:pt>
                <c:pt idx="3899">
                  <c:v>4.0778364552711466</c:v>
                </c:pt>
                <c:pt idx="3900">
                  <c:v>4.1419808227125614</c:v>
                </c:pt>
                <c:pt idx="3901">
                  <c:v>4.1152650464060656</c:v>
                </c:pt>
                <c:pt idx="3902">
                  <c:v>3.9709838538790692</c:v>
                </c:pt>
                <c:pt idx="3903">
                  <c:v>3.8854885715050527</c:v>
                </c:pt>
                <c:pt idx="3904">
                  <c:v>3.938952894248962</c:v>
                </c:pt>
                <c:pt idx="3905">
                  <c:v>4.0993076665738375</c:v>
                </c:pt>
                <c:pt idx="3906">
                  <c:v>3.965711229720196</c:v>
                </c:pt>
                <c:pt idx="3907">
                  <c:v>4.0298367803047714</c:v>
                </c:pt>
                <c:pt idx="3908">
                  <c:v>3.9764011445979301</c:v>
                </c:pt>
                <c:pt idx="3909">
                  <c:v>3.880212000910106</c:v>
                </c:pt>
                <c:pt idx="3910">
                  <c:v>3.7359069165962588</c:v>
                </c:pt>
                <c:pt idx="3911">
                  <c:v>3.6183379259309745</c:v>
                </c:pt>
                <c:pt idx="3912">
                  <c:v>3.607663829049478</c:v>
                </c:pt>
                <c:pt idx="3913">
                  <c:v>3.6397359604897281</c:v>
                </c:pt>
                <c:pt idx="3914">
                  <c:v>3.8802497127588889</c:v>
                </c:pt>
                <c:pt idx="3915">
                  <c:v>3.9604156718244869</c:v>
                </c:pt>
                <c:pt idx="3916">
                  <c:v>3.8749102974697962</c:v>
                </c:pt>
                <c:pt idx="3917">
                  <c:v>3.9604295677349546</c:v>
                </c:pt>
                <c:pt idx="3918">
                  <c:v>4.0512818220187947</c:v>
                </c:pt>
                <c:pt idx="3919">
                  <c:v>4.2650679637667261</c:v>
                </c:pt>
                <c:pt idx="3920">
                  <c:v>4.6605677160468142</c:v>
                </c:pt>
                <c:pt idx="3921">
                  <c:v>4.7567618337060207</c:v>
                </c:pt>
                <c:pt idx="3922">
                  <c:v>4.6605801094284844</c:v>
                </c:pt>
                <c:pt idx="3923">
                  <c:v>4.591090859996906</c:v>
                </c:pt>
                <c:pt idx="3924">
                  <c:v>4.7835034779393766</c:v>
                </c:pt>
                <c:pt idx="3925">
                  <c:v>4.5537039708591687</c:v>
                </c:pt>
                <c:pt idx="3926">
                  <c:v>4.5376749328817443</c:v>
                </c:pt>
                <c:pt idx="3927">
                  <c:v>4.6552460903927111</c:v>
                </c:pt>
                <c:pt idx="3928">
                  <c:v>4.5216405275984402</c:v>
                </c:pt>
                <c:pt idx="3929">
                  <c:v>4.6231965738483005</c:v>
                </c:pt>
                <c:pt idx="3930">
                  <c:v>4.4789066087784954</c:v>
                </c:pt>
                <c:pt idx="3931">
                  <c:v>4.5590790370756302</c:v>
                </c:pt>
                <c:pt idx="3932">
                  <c:v>4.3559720659739112</c:v>
                </c:pt>
                <c:pt idx="3933">
                  <c:v>4.5911509978158422</c:v>
                </c:pt>
                <c:pt idx="3934">
                  <c:v>4.6499636420978634</c:v>
                </c:pt>
                <c:pt idx="3935">
                  <c:v>4.6071839765905631</c:v>
                </c:pt>
                <c:pt idx="3936">
                  <c:v>4.7621696455630698</c:v>
                </c:pt>
                <c:pt idx="3937">
                  <c:v>4.7675032755661002</c:v>
                </c:pt>
                <c:pt idx="3938">
                  <c:v>4.7247387711842723</c:v>
                </c:pt>
                <c:pt idx="3939">
                  <c:v>4.601801068358057</c:v>
                </c:pt>
                <c:pt idx="3940">
                  <c:v>4.6819644429688543</c:v>
                </c:pt>
                <c:pt idx="3941">
                  <c:v>4.6284964090301504</c:v>
                </c:pt>
                <c:pt idx="3942">
                  <c:v>4.6552028333102546</c:v>
                </c:pt>
                <c:pt idx="3943">
                  <c:v>4.7353654260998574</c:v>
                </c:pt>
                <c:pt idx="3944">
                  <c:v>5.104155685484514</c:v>
                </c:pt>
                <c:pt idx="3945">
                  <c:v>5.1309014612764523</c:v>
                </c:pt>
                <c:pt idx="3946">
                  <c:v>5.1362375987961792</c:v>
                </c:pt>
                <c:pt idx="3947">
                  <c:v>5.1736294085154153</c:v>
                </c:pt>
                <c:pt idx="3948">
                  <c:v>5.1575911573490174</c:v>
                </c:pt>
                <c:pt idx="3949">
                  <c:v>5.1415510488496619</c:v>
                </c:pt>
                <c:pt idx="3950">
                  <c:v>5.0239637763624705</c:v>
                </c:pt>
                <c:pt idx="3951">
                  <c:v>5.0613923064963711</c:v>
                </c:pt>
                <c:pt idx="3952">
                  <c:v>5.1950130633878748</c:v>
                </c:pt>
                <c:pt idx="3953">
                  <c:v>5.1629598327867718</c:v>
                </c:pt>
                <c:pt idx="3954">
                  <c:v>5.2484584476177201</c:v>
                </c:pt>
                <c:pt idx="3955">
                  <c:v>5.3125946098476078</c:v>
                </c:pt>
                <c:pt idx="3956">
                  <c:v>5.5370517321136683</c:v>
                </c:pt>
                <c:pt idx="3957">
                  <c:v>5.3072087147136298</c:v>
                </c:pt>
                <c:pt idx="3958">
                  <c:v>5.5797869543013219</c:v>
                </c:pt>
                <c:pt idx="3959">
                  <c:v>5.8683735355777857</c:v>
                </c:pt>
                <c:pt idx="3960">
                  <c:v>6.0340377204871469</c:v>
                </c:pt>
                <c:pt idx="3961">
                  <c:v>6.2852347107910269</c:v>
                </c:pt>
                <c:pt idx="3962">
                  <c:v>6.5311130926771721</c:v>
                </c:pt>
                <c:pt idx="3963">
                  <c:v>6.3707742662519475</c:v>
                </c:pt>
                <c:pt idx="3964">
                  <c:v>6.4616215072887</c:v>
                </c:pt>
                <c:pt idx="3965">
                  <c:v>6.6219343368845323</c:v>
                </c:pt>
                <c:pt idx="3966">
                  <c:v>6.4134758439594073</c:v>
                </c:pt>
                <c:pt idx="3967">
                  <c:v>6.6539811881078856</c:v>
                </c:pt>
                <c:pt idx="3968">
                  <c:v>6.4455119574844657</c:v>
                </c:pt>
                <c:pt idx="3969">
                  <c:v>6.5684278705136938</c:v>
                </c:pt>
                <c:pt idx="3970">
                  <c:v>6.5791344079426315</c:v>
                </c:pt>
                <c:pt idx="3971">
                  <c:v>6.760850100290007</c:v>
                </c:pt>
                <c:pt idx="3972">
                  <c:v>5.921828602844017</c:v>
                </c:pt>
                <c:pt idx="3973">
                  <c:v>6.0126694536116441</c:v>
                </c:pt>
                <c:pt idx="3974">
                  <c:v>5.4140480828100692</c:v>
                </c:pt>
                <c:pt idx="3975">
                  <c:v>5.5530266970958042</c:v>
                </c:pt>
                <c:pt idx="3976">
                  <c:v>5.2430567468639167</c:v>
                </c:pt>
                <c:pt idx="3977">
                  <c:v>5.0987678251902215</c:v>
                </c:pt>
                <c:pt idx="3978">
                  <c:v>5.0506864445986777</c:v>
                </c:pt>
                <c:pt idx="3979">
                  <c:v>5.4141338411519984</c:v>
                </c:pt>
                <c:pt idx="3980">
                  <c:v>5.2778600923702026</c:v>
                </c:pt>
                <c:pt idx="3981">
                  <c:v>5.5210638854266207</c:v>
                </c:pt>
                <c:pt idx="3982">
                  <c:v>5.8096498947178707</c:v>
                </c:pt>
                <c:pt idx="3983">
                  <c:v>5.7455113598801848</c:v>
                </c:pt>
                <c:pt idx="3984">
                  <c:v>5.6760481275392332</c:v>
                </c:pt>
                <c:pt idx="3985">
                  <c:v>5.6065732984581524</c:v>
                </c:pt>
                <c:pt idx="3986">
                  <c:v>5.7027820962596945</c:v>
                </c:pt>
                <c:pt idx="3987">
                  <c:v>5.7883238277035893</c:v>
                </c:pt>
                <c:pt idx="3988">
                  <c:v>5.4756385745310414</c:v>
                </c:pt>
                <c:pt idx="3989">
                  <c:v>6.2586548906889803</c:v>
                </c:pt>
                <c:pt idx="3990">
                  <c:v>6.3762550160850271</c:v>
                </c:pt>
                <c:pt idx="3991">
                  <c:v>6.2640329278019307</c:v>
                </c:pt>
                <c:pt idx="3992">
                  <c:v>5.8578103924339757</c:v>
                </c:pt>
                <c:pt idx="3993">
                  <c:v>6.4243778135901897</c:v>
                </c:pt>
                <c:pt idx="3994">
                  <c:v>6.5098862822890746</c:v>
                </c:pt>
                <c:pt idx="3995">
                  <c:v>6.3227921505360865</c:v>
                </c:pt>
                <c:pt idx="3996">
                  <c:v>6.3709085988016652</c:v>
                </c:pt>
                <c:pt idx="3997">
                  <c:v>6.4190089587226176</c:v>
                </c:pt>
                <c:pt idx="3998">
                  <c:v>6.5312774254106758</c:v>
                </c:pt>
                <c:pt idx="3999">
                  <c:v>6.6595517140457421</c:v>
                </c:pt>
                <c:pt idx="4000">
                  <c:v>6.8519461630645244</c:v>
                </c:pt>
                <c:pt idx="4001">
                  <c:v>6.638165442776911</c:v>
                </c:pt>
                <c:pt idx="4002">
                  <c:v>6.862668198051626</c:v>
                </c:pt>
                <c:pt idx="4003">
                  <c:v>6.9695885685772696</c:v>
                </c:pt>
                <c:pt idx="4004">
                  <c:v>7.1512857425600789</c:v>
                </c:pt>
                <c:pt idx="4005">
                  <c:v>7.5521153084305706</c:v>
                </c:pt>
                <c:pt idx="4006">
                  <c:v>8.2416234360902809</c:v>
                </c:pt>
                <c:pt idx="4007">
                  <c:v>7.664380130626518</c:v>
                </c:pt>
                <c:pt idx="4008">
                  <c:v>7.8193538968677858</c:v>
                </c:pt>
                <c:pt idx="4009">
                  <c:v>7.8888679530109407</c:v>
                </c:pt>
                <c:pt idx="4010">
                  <c:v>7.7498660996788882</c:v>
                </c:pt>
                <c:pt idx="4011">
                  <c:v>7.6483428537730944</c:v>
                </c:pt>
                <c:pt idx="4012">
                  <c:v>7.7980209234214346</c:v>
                </c:pt>
                <c:pt idx="4013">
                  <c:v>7.7178572683286628</c:v>
                </c:pt>
                <c:pt idx="4014">
                  <c:v>7.6643725174591451</c:v>
                </c:pt>
                <c:pt idx="4015">
                  <c:v>7.9048805270570126</c:v>
                </c:pt>
                <c:pt idx="4016">
                  <c:v>7.7498658199214248</c:v>
                </c:pt>
                <c:pt idx="4017">
                  <c:v>7.9369475808143282</c:v>
                </c:pt>
                <c:pt idx="4018">
                  <c:v>8.097273921946778</c:v>
                </c:pt>
                <c:pt idx="4019">
                  <c:v>8.1293391266776869</c:v>
                </c:pt>
                <c:pt idx="4020">
                  <c:v>8.0865788028713617</c:v>
                </c:pt>
                <c:pt idx="4021">
                  <c:v>8.3698516583359446</c:v>
                </c:pt>
                <c:pt idx="4022">
                  <c:v>8.8134537962277495</c:v>
                </c:pt>
                <c:pt idx="4023">
                  <c:v>9.4227278571609734</c:v>
                </c:pt>
                <c:pt idx="4024">
                  <c:v>9.8343126099617635</c:v>
                </c:pt>
                <c:pt idx="4025">
                  <c:v>9.9198711296684294</c:v>
                </c:pt>
                <c:pt idx="4026">
                  <c:v>10.074918715425147</c:v>
                </c:pt>
                <c:pt idx="4027">
                  <c:v>9.412190562324481</c:v>
                </c:pt>
                <c:pt idx="4028">
                  <c:v>9.0005954690340317</c:v>
                </c:pt>
                <c:pt idx="4029">
                  <c:v>8.8081627379060841</c:v>
                </c:pt>
                <c:pt idx="4030">
                  <c:v>8.4661417787931903</c:v>
                </c:pt>
                <c:pt idx="4031">
                  <c:v>8.1133576508708778</c:v>
                </c:pt>
                <c:pt idx="4032">
                  <c:v>8.2950968622503858</c:v>
                </c:pt>
                <c:pt idx="4033">
                  <c:v>8.4073295227966334</c:v>
                </c:pt>
                <c:pt idx="4034">
                  <c:v>8.5515992974078241</c:v>
                </c:pt>
                <c:pt idx="4035">
                  <c:v>8.3805673114596679</c:v>
                </c:pt>
                <c:pt idx="4036">
                  <c:v>8.765402962401895</c:v>
                </c:pt>
                <c:pt idx="4037">
                  <c:v>8.5462678883418466</c:v>
                </c:pt>
                <c:pt idx="4038">
                  <c:v>8.8509423385612322</c:v>
                </c:pt>
                <c:pt idx="4039">
                  <c:v>8.4928332115430436</c:v>
                </c:pt>
                <c:pt idx="4040">
                  <c:v>8.3966094112562608</c:v>
                </c:pt>
                <c:pt idx="4041">
                  <c:v>8.6103870868668455</c:v>
                </c:pt>
                <c:pt idx="4042">
                  <c:v>8.578356446903701</c:v>
                </c:pt>
                <c:pt idx="4043">
                  <c:v>8.7921290895605413</c:v>
                </c:pt>
                <c:pt idx="4044">
                  <c:v>9.5724305462590404</c:v>
                </c:pt>
                <c:pt idx="4045">
                  <c:v>8.7653789269039404</c:v>
                </c:pt>
                <c:pt idx="4046">
                  <c:v>8.8936164206045447</c:v>
                </c:pt>
                <c:pt idx="4047">
                  <c:v>8.1239628555654271</c:v>
                </c:pt>
                <c:pt idx="4048">
                  <c:v>8.5087949760335615</c:v>
                </c:pt>
                <c:pt idx="4049">
                  <c:v>8.3591252724051319</c:v>
                </c:pt>
                <c:pt idx="4050">
                  <c:v>7.9315560147216093</c:v>
                </c:pt>
                <c:pt idx="4051">
                  <c:v>7.4559006005187545</c:v>
                </c:pt>
                <c:pt idx="4052">
                  <c:v>8.2738128963956612</c:v>
                </c:pt>
                <c:pt idx="4053">
                  <c:v>8.5891279058772998</c:v>
                </c:pt>
                <c:pt idx="4054">
                  <c:v>8.8884590133971244</c:v>
                </c:pt>
                <c:pt idx="4055">
                  <c:v>9.1129814880755369</c:v>
                </c:pt>
                <c:pt idx="4056">
                  <c:v>9.7062365829492538</c:v>
                </c:pt>
                <c:pt idx="4057">
                  <c:v>9.5191974039958218</c:v>
                </c:pt>
                <c:pt idx="4058">
                  <c:v>9.0862643060620929</c:v>
                </c:pt>
                <c:pt idx="4059">
                  <c:v>9.5993656514254191</c:v>
                </c:pt>
                <c:pt idx="4060">
                  <c:v>9.4230253044087338</c:v>
                </c:pt>
                <c:pt idx="4061">
                  <c:v>9.407006161391239</c:v>
                </c:pt>
                <c:pt idx="4062">
                  <c:v>8.6907567122629104</c:v>
                </c:pt>
                <c:pt idx="4063">
                  <c:v>8.8724804351163282</c:v>
                </c:pt>
                <c:pt idx="4064">
                  <c:v>8.5732116700398535</c:v>
                </c:pt>
                <c:pt idx="4065">
                  <c:v>8.4502718146914813</c:v>
                </c:pt>
                <c:pt idx="4066">
                  <c:v>8.8350971931325297</c:v>
                </c:pt>
                <c:pt idx="4067">
                  <c:v>9.2359455527849512</c:v>
                </c:pt>
                <c:pt idx="4068">
                  <c:v>9.7543591766627706</c:v>
                </c:pt>
                <c:pt idx="4069">
                  <c:v>9.8238102140006092</c:v>
                </c:pt>
                <c:pt idx="4070">
                  <c:v>9.6313617719083364</c:v>
                </c:pt>
                <c:pt idx="4071">
                  <c:v>9.7061974528760651</c:v>
                </c:pt>
                <c:pt idx="4072">
                  <c:v>9.2999930894732028</c:v>
                </c:pt>
                <c:pt idx="4073">
                  <c:v>9.9039346407035929</c:v>
                </c:pt>
                <c:pt idx="4074">
                  <c:v>10.176490922015756</c:v>
                </c:pt>
                <c:pt idx="4075">
                  <c:v>9.7595600889407699</c:v>
                </c:pt>
                <c:pt idx="4076">
                  <c:v>9.8236803987251111</c:v>
                </c:pt>
                <c:pt idx="4077">
                  <c:v>9.513645045341347</c:v>
                </c:pt>
                <c:pt idx="4078">
                  <c:v>9.7327442907355586</c:v>
                </c:pt>
                <c:pt idx="4079">
                  <c:v>9.9412196734431149</c:v>
                </c:pt>
                <c:pt idx="4080">
                  <c:v>9.8516492841853935</c:v>
                </c:pt>
                <c:pt idx="4081">
                  <c:v>9.4387666626851843</c:v>
                </c:pt>
                <c:pt idx="4082">
                  <c:v>9.6846465342481327</c:v>
                </c:pt>
                <c:pt idx="4083">
                  <c:v>9.8022181431739046</c:v>
                </c:pt>
                <c:pt idx="4084">
                  <c:v>11.144141806974412</c:v>
                </c:pt>
                <c:pt idx="4085">
                  <c:v>10.433257001107513</c:v>
                </c:pt>
                <c:pt idx="4086">
                  <c:v>10.946364580421982</c:v>
                </c:pt>
                <c:pt idx="4087">
                  <c:v>10.748563772453757</c:v>
                </c:pt>
                <c:pt idx="4088">
                  <c:v>10.508010915226242</c:v>
                </c:pt>
                <c:pt idx="4089">
                  <c:v>10.433193877509831</c:v>
                </c:pt>
                <c:pt idx="4090">
                  <c:v>10.454581924958728</c:v>
                </c:pt>
                <c:pt idx="4091">
                  <c:v>10.753896605470295</c:v>
                </c:pt>
                <c:pt idx="4092">
                  <c:v>10.374391594263248</c:v>
                </c:pt>
                <c:pt idx="4093">
                  <c:v>9.7703945156452416</c:v>
                </c:pt>
                <c:pt idx="4094">
                  <c:v>9.9414741236141886</c:v>
                </c:pt>
                <c:pt idx="4095">
                  <c:v>10.395799491063357</c:v>
                </c:pt>
                <c:pt idx="4096">
                  <c:v>10.68979270067063</c:v>
                </c:pt>
                <c:pt idx="4097">
                  <c:v>10.5187560174599</c:v>
                </c:pt>
                <c:pt idx="4098">
                  <c:v>11.539601288954383</c:v>
                </c:pt>
                <c:pt idx="4099">
                  <c:v>12.330640957312207</c:v>
                </c:pt>
                <c:pt idx="4100">
                  <c:v>12.084767976623402</c:v>
                </c:pt>
                <c:pt idx="4101">
                  <c:v>11.860232987617739</c:v>
                </c:pt>
                <c:pt idx="4102">
                  <c:v>11.935071057769607</c:v>
                </c:pt>
                <c:pt idx="4103">
                  <c:v>11.897714285358788</c:v>
                </c:pt>
                <c:pt idx="4104">
                  <c:v>11.625137651081218</c:v>
                </c:pt>
                <c:pt idx="4105">
                  <c:v>10.753949835509191</c:v>
                </c:pt>
                <c:pt idx="4106">
                  <c:v>11.614480901346637</c:v>
                </c:pt>
                <c:pt idx="4107">
                  <c:v>11.400658307952845</c:v>
                </c:pt>
                <c:pt idx="4108">
                  <c:v>10.887514677511888</c:v>
                </c:pt>
                <c:pt idx="4109">
                  <c:v>11.149359405506047</c:v>
                </c:pt>
                <c:pt idx="4110">
                  <c:v>10.705726394760962</c:v>
                </c:pt>
                <c:pt idx="4111">
                  <c:v>11.26692057237433</c:v>
                </c:pt>
                <c:pt idx="4112">
                  <c:v>10.689716231451593</c:v>
                </c:pt>
                <c:pt idx="4113">
                  <c:v>10.214023859151997</c:v>
                </c:pt>
                <c:pt idx="4114">
                  <c:v>9.3427676239663313</c:v>
                </c:pt>
                <c:pt idx="4115">
                  <c:v>9.7329215999431646</c:v>
                </c:pt>
                <c:pt idx="4116">
                  <c:v>9.5672672743121314</c:v>
                </c:pt>
                <c:pt idx="4117">
                  <c:v>10.593835052845822</c:v>
                </c:pt>
                <c:pt idx="4118">
                  <c:v>10.850417737825747</c:v>
                </c:pt>
                <c:pt idx="4119">
                  <c:v>10.358676805947484</c:v>
                </c:pt>
                <c:pt idx="4120">
                  <c:v>10.166212590892979</c:v>
                </c:pt>
                <c:pt idx="4121">
                  <c:v>10.305184717010487</c:v>
                </c:pt>
                <c:pt idx="4122">
                  <c:v>10.973269842214277</c:v>
                </c:pt>
                <c:pt idx="4123">
                  <c:v>10.374677972321489</c:v>
                </c:pt>
                <c:pt idx="4124">
                  <c:v>10.839671039040939</c:v>
                </c:pt>
                <c:pt idx="4125">
                  <c:v>10.609870013013271</c:v>
                </c:pt>
                <c:pt idx="4126">
                  <c:v>10.631301950439557</c:v>
                </c:pt>
                <c:pt idx="4127">
                  <c:v>10.080813135445796</c:v>
                </c:pt>
                <c:pt idx="4128">
                  <c:v>9.8402849340340595</c:v>
                </c:pt>
                <c:pt idx="4129">
                  <c:v>9.4661573008420845</c:v>
                </c:pt>
                <c:pt idx="4130">
                  <c:v>9.6746020846066259</c:v>
                </c:pt>
                <c:pt idx="4131">
                  <c:v>9.4180316373228585</c:v>
                </c:pt>
                <c:pt idx="4132">
                  <c:v>9.0171060305220241</c:v>
                </c:pt>
                <c:pt idx="4133">
                  <c:v>8.4933023412090005</c:v>
                </c:pt>
                <c:pt idx="4134">
                  <c:v>8.7926063157132059</c:v>
                </c:pt>
                <c:pt idx="4135">
                  <c:v>9.2041882173517404</c:v>
                </c:pt>
                <c:pt idx="4136">
                  <c:v>8.6375783906915675</c:v>
                </c:pt>
                <c:pt idx="4137">
                  <c:v>9.0384484038035637</c:v>
                </c:pt>
                <c:pt idx="4138">
                  <c:v>8.6696797089283795</c:v>
                </c:pt>
                <c:pt idx="4139">
                  <c:v>8.616187785124291</c:v>
                </c:pt>
                <c:pt idx="4140">
                  <c:v>8.0389032035209631</c:v>
                </c:pt>
                <c:pt idx="4141">
                  <c:v>7.6914618070647869</c:v>
                </c:pt>
                <c:pt idx="4142">
                  <c:v>7.3386544539747254</c:v>
                </c:pt>
                <c:pt idx="4143">
                  <c:v>7.4990040537940725</c:v>
                </c:pt>
                <c:pt idx="4144">
                  <c:v>7.462933844295323</c:v>
                </c:pt>
                <c:pt idx="4145">
                  <c:v>7.3867372897450672</c:v>
                </c:pt>
                <c:pt idx="4146">
                  <c:v>7.488304927479061</c:v>
                </c:pt>
                <c:pt idx="4147">
                  <c:v>7.1836057999799383</c:v>
                </c:pt>
                <c:pt idx="4148">
                  <c:v>7.6218775898367142</c:v>
                </c:pt>
                <c:pt idx="4149">
                  <c:v>7.9158534084767158</c:v>
                </c:pt>
                <c:pt idx="4150">
                  <c:v>7.8089893874622804</c:v>
                </c:pt>
                <c:pt idx="4151">
                  <c:v>7.9426011958817595</c:v>
                </c:pt>
                <c:pt idx="4152">
                  <c:v>8.2579224633582662</c:v>
                </c:pt>
                <c:pt idx="4153">
                  <c:v>8.1082889083222138</c:v>
                </c:pt>
                <c:pt idx="4154">
                  <c:v>8.1884798856255205</c:v>
                </c:pt>
                <c:pt idx="4155">
                  <c:v>7.7982988190754643</c:v>
                </c:pt>
                <c:pt idx="4156">
                  <c:v>8.0816110151724754</c:v>
                </c:pt>
                <c:pt idx="4157">
                  <c:v>7.734182557630211</c:v>
                </c:pt>
                <c:pt idx="4158">
                  <c:v>7.8998487480146498</c:v>
                </c:pt>
                <c:pt idx="4159">
                  <c:v>7.7982566931151815</c:v>
                </c:pt>
                <c:pt idx="4160">
                  <c:v>8.2632667397256405</c:v>
                </c:pt>
                <c:pt idx="4161">
                  <c:v>8.6588293185563074</c:v>
                </c:pt>
                <c:pt idx="4162">
                  <c:v>9.5140618903501135</c:v>
                </c:pt>
                <c:pt idx="4163">
                  <c:v>9.1933428640264108</c:v>
                </c:pt>
                <c:pt idx="4164">
                  <c:v>8.840594298333718</c:v>
                </c:pt>
                <c:pt idx="4165">
                  <c:v>9.2575167254431374</c:v>
                </c:pt>
                <c:pt idx="4166">
                  <c:v>8.8512968915306924</c:v>
                </c:pt>
                <c:pt idx="4167">
                  <c:v>9.3109447391078817</c:v>
                </c:pt>
                <c:pt idx="4168">
                  <c:v>8.7657889246331155</c:v>
                </c:pt>
                <c:pt idx="4169">
                  <c:v>8.9581979915288112</c:v>
                </c:pt>
                <c:pt idx="4170">
                  <c:v>9.1185497355771776</c:v>
                </c:pt>
                <c:pt idx="4171">
                  <c:v>8.8299476364461604</c:v>
                </c:pt>
                <c:pt idx="4172">
                  <c:v>8.8620003463664609</c:v>
                </c:pt>
                <c:pt idx="4173">
                  <c:v>9.3109492839133861</c:v>
                </c:pt>
                <c:pt idx="4174">
                  <c:v>9.7706308500601899</c:v>
                </c:pt>
                <c:pt idx="4175">
                  <c:v>9.7385831808719932</c:v>
                </c:pt>
                <c:pt idx="4176">
                  <c:v>10.069987166517068</c:v>
                </c:pt>
                <c:pt idx="4177">
                  <c:v>9.6637638842197688</c:v>
                </c:pt>
                <c:pt idx="4178">
                  <c:v>9.8668962010660692</c:v>
                </c:pt>
                <c:pt idx="4179">
                  <c:v>9.9737546869236144</c:v>
                </c:pt>
                <c:pt idx="4180">
                  <c:v>9.7920328765278661</c:v>
                </c:pt>
                <c:pt idx="4181">
                  <c:v>9.0117057765973598</c:v>
                </c:pt>
                <c:pt idx="4182">
                  <c:v>9.4285872858227542</c:v>
                </c:pt>
                <c:pt idx="4183">
                  <c:v>9.1613811221425365</c:v>
                </c:pt>
                <c:pt idx="4184">
                  <c:v>8.3275122124051233</c:v>
                </c:pt>
                <c:pt idx="4185">
                  <c:v>8.5626811572834445</c:v>
                </c:pt>
                <c:pt idx="4186">
                  <c:v>8.5626811572834445</c:v>
                </c:pt>
                <c:pt idx="4187">
                  <c:v>8.894056918070314</c:v>
                </c:pt>
                <c:pt idx="4188">
                  <c:v>8.2633793420099479</c:v>
                </c:pt>
                <c:pt idx="4189">
                  <c:v>8.6910092229589626</c:v>
                </c:pt>
                <c:pt idx="4190">
                  <c:v>8.4344506306972136</c:v>
                </c:pt>
                <c:pt idx="4191">
                  <c:v>8.0816375608151496</c:v>
                </c:pt>
                <c:pt idx="4192">
                  <c:v>8.2098931489052873</c:v>
                </c:pt>
                <c:pt idx="4193">
                  <c:v>8.10300034010654</c:v>
                </c:pt>
                <c:pt idx="4194">
                  <c:v>8.1991829541436054</c:v>
                </c:pt>
                <c:pt idx="4195">
                  <c:v>7.9960891923694684</c:v>
                </c:pt>
                <c:pt idx="4196">
                  <c:v>8.1243464630150743</c:v>
                </c:pt>
                <c:pt idx="4197">
                  <c:v>8.1350706003462534</c:v>
                </c:pt>
                <c:pt idx="4198">
                  <c:v>8.1564658360251627</c:v>
                </c:pt>
                <c:pt idx="4199">
                  <c:v>8.0495345689148738</c:v>
                </c:pt>
                <c:pt idx="4200">
                  <c:v>7.9853797784006222</c:v>
                </c:pt>
                <c:pt idx="4201">
                  <c:v>8.2953722213981358</c:v>
                </c:pt>
                <c:pt idx="4202">
                  <c:v>8.7978229168482205</c:v>
                </c:pt>
                <c:pt idx="4203">
                  <c:v>8.5519237663223127</c:v>
                </c:pt>
                <c:pt idx="4204">
                  <c:v>8.6374430039855365</c:v>
                </c:pt>
                <c:pt idx="4205">
                  <c:v>8.8405092890092352</c:v>
                </c:pt>
                <c:pt idx="4206">
                  <c:v>9.2895187557980154</c:v>
                </c:pt>
                <c:pt idx="4207">
                  <c:v>9.5968160362398134</c:v>
                </c:pt>
                <c:pt idx="4208">
                  <c:v>9.7170641411738981</c:v>
                </c:pt>
                <c:pt idx="4209">
                  <c:v>9.9308395522797248</c:v>
                </c:pt>
                <c:pt idx="4210">
                  <c:v>10.123299222802906</c:v>
                </c:pt>
                <c:pt idx="4211">
                  <c:v>10.176750242699304</c:v>
                </c:pt>
                <c:pt idx="4212">
                  <c:v>10.42262052856292</c:v>
                </c:pt>
                <c:pt idx="4213">
                  <c:v>10.850260648849856</c:v>
                </c:pt>
                <c:pt idx="4214">
                  <c:v>10.679260541023982</c:v>
                </c:pt>
                <c:pt idx="4215">
                  <c:v>9.9951471107659859</c:v>
                </c:pt>
                <c:pt idx="4216">
                  <c:v>10.60445127863828</c:v>
                </c:pt>
                <c:pt idx="4217">
                  <c:v>10.06998693419491</c:v>
                </c:pt>
                <c:pt idx="4218">
                  <c:v>9.9951669312738414</c:v>
                </c:pt>
                <c:pt idx="4219">
                  <c:v>9.8776237681620618</c:v>
                </c:pt>
                <c:pt idx="4220">
                  <c:v>9.9203938790782029</c:v>
                </c:pt>
                <c:pt idx="4221">
                  <c:v>9.7252597314767346</c:v>
                </c:pt>
                <c:pt idx="4222">
                  <c:v>9.4473118083511292</c:v>
                </c:pt>
                <c:pt idx="4223">
                  <c:v>10.374659935458876</c:v>
                </c:pt>
                <c:pt idx="4224">
                  <c:v>10.251720215223688</c:v>
                </c:pt>
                <c:pt idx="4225">
                  <c:v>10.441479556407479</c:v>
                </c:pt>
                <c:pt idx="4226">
                  <c:v>9.6958535012844216</c:v>
                </c:pt>
                <c:pt idx="4227">
                  <c:v>8.9261966503524643</c:v>
                </c:pt>
                <c:pt idx="4228">
                  <c:v>9.1506904961088296</c:v>
                </c:pt>
                <c:pt idx="4229">
                  <c:v>8.7979313774838346</c:v>
                </c:pt>
                <c:pt idx="4230">
                  <c:v>8.3703519125381209</c:v>
                </c:pt>
                <c:pt idx="4231">
                  <c:v>9.1507198213440493</c:v>
                </c:pt>
                <c:pt idx="4232">
                  <c:v>4.4042414500128908</c:v>
                </c:pt>
                <c:pt idx="4233">
                  <c:v>4.1476943855496398</c:v>
                </c:pt>
                <c:pt idx="4234">
                  <c:v>3.8162936041442235</c:v>
                </c:pt>
                <c:pt idx="4235">
                  <c:v>4.040767993939987</c:v>
                </c:pt>
                <c:pt idx="4236">
                  <c:v>3.7735115988207961</c:v>
                </c:pt>
                <c:pt idx="4237">
                  <c:v>3.7949074095861102</c:v>
                </c:pt>
                <c:pt idx="4238">
                  <c:v>3.7200718354690721</c:v>
                </c:pt>
                <c:pt idx="4239">
                  <c:v>3.5704133455281513</c:v>
                </c:pt>
                <c:pt idx="4240">
                  <c:v>3.3566169943979256</c:v>
                </c:pt>
                <c:pt idx="4241">
                  <c:v>3.4207619451608697</c:v>
                </c:pt>
                <c:pt idx="4242">
                  <c:v>3.7734425017069553</c:v>
                </c:pt>
                <c:pt idx="4243">
                  <c:v>3.6772197179134278</c:v>
                </c:pt>
                <c:pt idx="4244">
                  <c:v>3.4420615169528643</c:v>
                </c:pt>
                <c:pt idx="4245">
                  <c:v>3.4420615169528643</c:v>
                </c:pt>
                <c:pt idx="4246">
                  <c:v>3.238945466837476</c:v>
                </c:pt>
                <c:pt idx="4247">
                  <c:v>3.3351421472025491</c:v>
                </c:pt>
                <c:pt idx="4248">
                  <c:v>3.4847899753475273</c:v>
                </c:pt>
                <c:pt idx="4249">
                  <c:v>3.2282397373624425</c:v>
                </c:pt>
                <c:pt idx="4250">
                  <c:v>3.1640946137810504</c:v>
                </c:pt>
                <c:pt idx="4251">
                  <c:v>3.1640946137810504</c:v>
                </c:pt>
                <c:pt idx="4252">
                  <c:v>3.1747892535756304</c:v>
                </c:pt>
                <c:pt idx="4253">
                  <c:v>3.3030507394200859</c:v>
                </c:pt>
                <c:pt idx="4254">
                  <c:v>3.3457922159881814</c:v>
                </c:pt>
                <c:pt idx="4255">
                  <c:v>3.506122578978335</c:v>
                </c:pt>
                <c:pt idx="4256">
                  <c:v>3.8160988761858099</c:v>
                </c:pt>
                <c:pt idx="4257">
                  <c:v>3.8054137993324897</c:v>
                </c:pt>
                <c:pt idx="4258">
                  <c:v>3.6664400873808671</c:v>
                </c:pt>
                <c:pt idx="4259">
                  <c:v>3.6450647416714368</c:v>
                </c:pt>
                <c:pt idx="4260">
                  <c:v>3.4312816945724069</c:v>
                </c:pt>
                <c:pt idx="4261">
                  <c:v>3.4526585795295928</c:v>
                </c:pt>
                <c:pt idx="4262">
                  <c:v>3.2602419168924084</c:v>
                </c:pt>
                <c:pt idx="4263">
                  <c:v>3.3136772819102744</c:v>
                </c:pt>
                <c:pt idx="4264">
                  <c:v>3.4633229479613425</c:v>
                </c:pt>
                <c:pt idx="4265">
                  <c:v>3.3991822069650985</c:v>
                </c:pt>
                <c:pt idx="4266">
                  <c:v>3.249516214392425</c:v>
                </c:pt>
                <c:pt idx="4267">
                  <c:v>3.1639889476296164</c:v>
                </c:pt>
                <c:pt idx="4268">
                  <c:v>3.2388172862410567</c:v>
                </c:pt>
                <c:pt idx="4269">
                  <c:v>3.2174410921518657</c:v>
                </c:pt>
                <c:pt idx="4270">
                  <c:v>3.1639993956112233</c:v>
                </c:pt>
                <c:pt idx="4271">
                  <c:v>3.3029622490664683</c:v>
                </c:pt>
                <c:pt idx="4272">
                  <c:v>3.1960783906866777</c:v>
                </c:pt>
                <c:pt idx="4273">
                  <c:v>3.0838321176057613</c:v>
                </c:pt>
                <c:pt idx="4274">
                  <c:v>3.0036524825480115</c:v>
                </c:pt>
                <c:pt idx="4275">
                  <c:v>2.8219315073538569</c:v>
                </c:pt>
                <c:pt idx="4276">
                  <c:v>2.9181311524395497</c:v>
                </c:pt>
                <c:pt idx="4277">
                  <c:v>2.8539906297089286</c:v>
                </c:pt>
                <c:pt idx="4278">
                  <c:v>2.9074458742033764</c:v>
                </c:pt>
                <c:pt idx="4279">
                  <c:v>2.4477786814918225</c:v>
                </c:pt>
                <c:pt idx="4280">
                  <c:v>2.4477786814918225</c:v>
                </c:pt>
                <c:pt idx="4281">
                  <c:v>2.5760422844019941</c:v>
                </c:pt>
                <c:pt idx="4282">
                  <c:v>2.5974234353625305</c:v>
                </c:pt>
                <c:pt idx="4283">
                  <c:v>2.629501614789258</c:v>
                </c:pt>
                <c:pt idx="4284">
                  <c:v>2.5653680704045478</c:v>
                </c:pt>
                <c:pt idx="4285">
                  <c:v>2.4691667677643774</c:v>
                </c:pt>
                <c:pt idx="4286">
                  <c:v>2.4050425068055366</c:v>
                </c:pt>
                <c:pt idx="4287">
                  <c:v>2.4371017234212546</c:v>
                </c:pt>
                <c:pt idx="4288">
                  <c:v>2.3943549591924458</c:v>
                </c:pt>
                <c:pt idx="4289">
                  <c:v>2.4584997285492118</c:v>
                </c:pt>
                <c:pt idx="4290">
                  <c:v>2.4050519444505518</c:v>
                </c:pt>
                <c:pt idx="4291">
                  <c:v>2.5653967575870702</c:v>
                </c:pt>
                <c:pt idx="4292">
                  <c:v>2.5119595431265314</c:v>
                </c:pt>
                <c:pt idx="4293">
                  <c:v>2.533336318838538</c:v>
                </c:pt>
                <c:pt idx="4294">
                  <c:v>2.533336318838538</c:v>
                </c:pt>
                <c:pt idx="4295">
                  <c:v>2.5440269981040364</c:v>
                </c:pt>
                <c:pt idx="4296">
                  <c:v>2.5440269981040364</c:v>
                </c:pt>
                <c:pt idx="4297">
                  <c:v>2.8004649195129234</c:v>
                </c:pt>
                <c:pt idx="4298">
                  <c:v>2.9180284368340756</c:v>
                </c:pt>
                <c:pt idx="4299">
                  <c:v>2.8004610711140305</c:v>
                </c:pt>
                <c:pt idx="4300">
                  <c:v>2.832526350378286</c:v>
                </c:pt>
                <c:pt idx="4301">
                  <c:v>2.939425894841563</c:v>
                </c:pt>
                <c:pt idx="4302">
                  <c:v>2.8325483693051239</c:v>
                </c:pt>
                <c:pt idx="4303">
                  <c:v>3.0783852422771152</c:v>
                </c:pt>
                <c:pt idx="4304">
                  <c:v>2.9394269324407265</c:v>
                </c:pt>
                <c:pt idx="4305">
                  <c:v>2.9287274184066425</c:v>
                </c:pt>
                <c:pt idx="4306">
                  <c:v>2.8752781430207213</c:v>
                </c:pt>
                <c:pt idx="4307">
                  <c:v>3.1958716559675313</c:v>
                </c:pt>
                <c:pt idx="4308">
                  <c:v>3.3348281555689994</c:v>
                </c:pt>
                <c:pt idx="4309">
                  <c:v>3.2920756586146047</c:v>
                </c:pt>
                <c:pt idx="4310">
                  <c:v>3.5058630518850373</c:v>
                </c:pt>
                <c:pt idx="4311">
                  <c:v>3.5058630518850373</c:v>
                </c:pt>
                <c:pt idx="4312">
                  <c:v>3.4096621697413116</c:v>
                </c:pt>
                <c:pt idx="4313">
                  <c:v>3.3455264243284777</c:v>
                </c:pt>
                <c:pt idx="4314">
                  <c:v>3.7088505940105505</c:v>
                </c:pt>
                <c:pt idx="4315">
                  <c:v>3.7195320837213011</c:v>
                </c:pt>
                <c:pt idx="4316">
                  <c:v>3.6981447742399034</c:v>
                </c:pt>
                <c:pt idx="4317">
                  <c:v>3.6126436670594768</c:v>
                </c:pt>
                <c:pt idx="4318">
                  <c:v>3.5271323914601793</c:v>
                </c:pt>
                <c:pt idx="4319">
                  <c:v>3.4523219134373089</c:v>
                </c:pt>
                <c:pt idx="4320">
                  <c:v>3.6126477430973378</c:v>
                </c:pt>
                <c:pt idx="4321">
                  <c:v>3.5485232456573601</c:v>
                </c:pt>
                <c:pt idx="4322">
                  <c:v>3.5485232456573601</c:v>
                </c:pt>
                <c:pt idx="4323">
                  <c:v>3.2706383902899323</c:v>
                </c:pt>
                <c:pt idx="4324">
                  <c:v>3.366827865348359</c:v>
                </c:pt>
                <c:pt idx="4325">
                  <c:v>3.2706375932353566</c:v>
                </c:pt>
                <c:pt idx="4326">
                  <c:v>3.3347747964387016</c:v>
                </c:pt>
                <c:pt idx="4327">
                  <c:v>3.4309830493159583</c:v>
                </c:pt>
                <c:pt idx="4328">
                  <c:v>3.2492781870241854</c:v>
                </c:pt>
                <c:pt idx="4329">
                  <c:v>3.1317193022176504</c:v>
                </c:pt>
                <c:pt idx="4330">
                  <c:v>3.2279257191817767</c:v>
                </c:pt>
                <c:pt idx="4331">
                  <c:v>3.2172412850512848</c:v>
                </c:pt>
                <c:pt idx="4332">
                  <c:v>3.2172412850512848</c:v>
                </c:pt>
                <c:pt idx="4333">
                  <c:v>3.3347992816070589</c:v>
                </c:pt>
                <c:pt idx="4334">
                  <c:v>3.3134232182119576</c:v>
                </c:pt>
                <c:pt idx="4335">
                  <c:v>3.1210458661625715</c:v>
                </c:pt>
                <c:pt idx="4336">
                  <c:v>3.2065625228954264</c:v>
                </c:pt>
                <c:pt idx="4337">
                  <c:v>3.2920815453810475</c:v>
                </c:pt>
                <c:pt idx="4338">
                  <c:v>3.4844707908931158</c:v>
                </c:pt>
                <c:pt idx="4339">
                  <c:v>3.6768484232583245</c:v>
                </c:pt>
                <c:pt idx="4340">
                  <c:v>3.6340866760958299</c:v>
                </c:pt>
                <c:pt idx="4341">
                  <c:v>3.5592608314350169</c:v>
                </c:pt>
                <c:pt idx="4342">
                  <c:v>3.4630540111613284</c:v>
                </c:pt>
                <c:pt idx="4343">
                  <c:v>3.1851439267656318</c:v>
                </c:pt>
                <c:pt idx="4344">
                  <c:v>3.3454840720390138</c:v>
                </c:pt>
                <c:pt idx="4345">
                  <c:v>3.4951275745813186</c:v>
                </c:pt>
                <c:pt idx="4346">
                  <c:v>3.3668563925941846</c:v>
                </c:pt>
                <c:pt idx="4347">
                  <c:v>3.356183457829661</c:v>
                </c:pt>
                <c:pt idx="4348">
                  <c:v>3.5165083416101841</c:v>
                </c:pt>
                <c:pt idx="4349">
                  <c:v>3.366880911674671</c:v>
                </c:pt>
                <c:pt idx="4350">
                  <c:v>3.4416930055320818</c:v>
                </c:pt>
                <c:pt idx="4351">
                  <c:v>3.6982023852343877</c:v>
                </c:pt>
                <c:pt idx="4352">
                  <c:v>3.93333409288759</c:v>
                </c:pt>
                <c:pt idx="4353">
                  <c:v>3.7247100526008321</c:v>
                </c:pt>
                <c:pt idx="4354">
                  <c:v>3.9111317907335037</c:v>
                </c:pt>
                <c:pt idx="4355">
                  <c:v>3.791412046619151</c:v>
                </c:pt>
                <c:pt idx="4356">
                  <c:v>3.8529845782562462</c:v>
                </c:pt>
                <c:pt idx="4357">
                  <c:v>3.7743066331682535</c:v>
                </c:pt>
                <c:pt idx="4358">
                  <c:v>3.6922154638968436</c:v>
                </c:pt>
                <c:pt idx="4359">
                  <c:v>3.4613412309393743</c:v>
                </c:pt>
                <c:pt idx="4360">
                  <c:v>3.3347945955362306</c:v>
                </c:pt>
                <c:pt idx="4361">
                  <c:v>3.5690972638186063</c:v>
                </c:pt>
                <c:pt idx="4362">
                  <c:v>3.5211999785381605</c:v>
                </c:pt>
                <c:pt idx="4363">
                  <c:v>3.5126434625903125</c:v>
                </c:pt>
                <c:pt idx="4364">
                  <c:v>3.7691718146632827</c:v>
                </c:pt>
                <c:pt idx="4365">
                  <c:v>3.7281255336015997</c:v>
                </c:pt>
                <c:pt idx="4366">
                  <c:v>3.8341534237772295</c:v>
                </c:pt>
                <c:pt idx="4367">
                  <c:v>3.6665625776239268</c:v>
                </c:pt>
                <c:pt idx="4368">
                  <c:v>3.4886976269833898</c:v>
                </c:pt>
                <c:pt idx="4369">
                  <c:v>3.8975729888658428</c:v>
                </c:pt>
                <c:pt idx="4370">
                  <c:v>4.3988008752339907</c:v>
                </c:pt>
                <c:pt idx="4371">
                  <c:v>4.2824965800928041</c:v>
                </c:pt>
                <c:pt idx="4372">
                  <c:v>4.147383812990876</c:v>
                </c:pt>
                <c:pt idx="4373">
                  <c:v>4.1097670418070482</c:v>
                </c:pt>
                <c:pt idx="4374">
                  <c:v>4.2277584535773283</c:v>
                </c:pt>
                <c:pt idx="4375">
                  <c:v>4.2226428658484991</c:v>
                </c:pt>
                <c:pt idx="4376">
                  <c:v>4.4808997035237939</c:v>
                </c:pt>
                <c:pt idx="4377">
                  <c:v>4.3594673215582986</c:v>
                </c:pt>
                <c:pt idx="4378">
                  <c:v>4.4347117275283949</c:v>
                </c:pt>
                <c:pt idx="4379">
                  <c:v>4.5475751409939926</c:v>
                </c:pt>
                <c:pt idx="4380">
                  <c:v>4.2688087848510605</c:v>
                </c:pt>
                <c:pt idx="4381">
                  <c:v>4.403916582891596</c:v>
                </c:pt>
                <c:pt idx="4382">
                  <c:v>4.2688044221284818</c:v>
                </c:pt>
                <c:pt idx="4383">
                  <c:v>4.2020830090106136</c:v>
                </c:pt>
                <c:pt idx="4384">
                  <c:v>4.1011909959642692</c:v>
                </c:pt>
                <c:pt idx="4385">
                  <c:v>3.9335753199592096</c:v>
                </c:pt>
                <c:pt idx="4386">
                  <c:v>3.9079284088730755</c:v>
                </c:pt>
                <c:pt idx="4387">
                  <c:v>3.983195110027971</c:v>
                </c:pt>
                <c:pt idx="4388">
                  <c:v>3.9643944291086393</c:v>
                </c:pt>
                <c:pt idx="4389">
                  <c:v>4.1217808879442526</c:v>
                </c:pt>
                <c:pt idx="4390">
                  <c:v>4.027680630272485</c:v>
                </c:pt>
                <c:pt idx="4391">
                  <c:v>4.0242571017367537</c:v>
                </c:pt>
                <c:pt idx="4392">
                  <c:v>4.0293679082559599</c:v>
                </c:pt>
                <c:pt idx="4393">
                  <c:v>4.0190930200899073</c:v>
                </c:pt>
                <c:pt idx="4394">
                  <c:v>3.9729136412890744</c:v>
                </c:pt>
                <c:pt idx="4395">
                  <c:v>3.9677885826918113</c:v>
                </c:pt>
                <c:pt idx="4396">
                  <c:v>3.8925196332781473</c:v>
                </c:pt>
                <c:pt idx="4397">
                  <c:v>3.671891620463942</c:v>
                </c:pt>
                <c:pt idx="4398">
                  <c:v>3.3828770310172249</c:v>
                </c:pt>
                <c:pt idx="4399">
                  <c:v>3.411935944713663</c:v>
                </c:pt>
                <c:pt idx="4400">
                  <c:v>3.5727063664285712</c:v>
                </c:pt>
                <c:pt idx="4401">
                  <c:v>3.5333708693341928</c:v>
                </c:pt>
                <c:pt idx="4402">
                  <c:v>3.581248044613671</c:v>
                </c:pt>
                <c:pt idx="4403">
                  <c:v>3.5453281267261958</c:v>
                </c:pt>
                <c:pt idx="4404">
                  <c:v>3.7043715464911324</c:v>
                </c:pt>
                <c:pt idx="4405">
                  <c:v>3.6462129132112215</c:v>
                </c:pt>
                <c:pt idx="4406">
                  <c:v>3.42729428990202</c:v>
                </c:pt>
                <c:pt idx="4407">
                  <c:v>3.4734599439870006</c:v>
                </c:pt>
                <c:pt idx="4408">
                  <c:v>3.5008308083456185</c:v>
                </c:pt>
                <c:pt idx="4409">
                  <c:v>3.3999368644490979</c:v>
                </c:pt>
                <c:pt idx="4410">
                  <c:v>3.4957130859206291</c:v>
                </c:pt>
                <c:pt idx="4411">
                  <c:v>3.476906149518376</c:v>
                </c:pt>
                <c:pt idx="4412">
                  <c:v>3.4529502661481946</c:v>
                </c:pt>
                <c:pt idx="4413">
                  <c:v>3.7060515206568567</c:v>
                </c:pt>
                <c:pt idx="4414">
                  <c:v>3.8462885101985127</c:v>
                </c:pt>
                <c:pt idx="4415">
                  <c:v>3.8069409787391821</c:v>
                </c:pt>
                <c:pt idx="4416">
                  <c:v>4.102816431606791</c:v>
                </c:pt>
                <c:pt idx="4417">
                  <c:v>4.0617882672907228</c:v>
                </c:pt>
                <c:pt idx="4418">
                  <c:v>3.9916818017972848</c:v>
                </c:pt>
                <c:pt idx="4419">
                  <c:v>4.0258905148386877</c:v>
                </c:pt>
                <c:pt idx="4420">
                  <c:v>3.9762915436958752</c:v>
                </c:pt>
                <c:pt idx="4421">
                  <c:v>4.087468655257612</c:v>
                </c:pt>
                <c:pt idx="4422">
                  <c:v>4.077209108932915</c:v>
                </c:pt>
                <c:pt idx="4423">
                  <c:v>3.9660236165323144</c:v>
                </c:pt>
                <c:pt idx="4424">
                  <c:v>3.7676431152333683</c:v>
                </c:pt>
                <c:pt idx="4425">
                  <c:v>3.8822171423676153</c:v>
                </c:pt>
                <c:pt idx="4426">
                  <c:v>3.6154311803441126</c:v>
                </c:pt>
                <c:pt idx="4427">
                  <c:v>3.8548811874183033</c:v>
                </c:pt>
                <c:pt idx="4428">
                  <c:v>4.1661628433023319</c:v>
                </c:pt>
                <c:pt idx="4429">
                  <c:v>4.2499443780811417</c:v>
                </c:pt>
                <c:pt idx="4430">
                  <c:v>4.0977538699020561</c:v>
                </c:pt>
                <c:pt idx="4431">
                  <c:v>4.2927249990319956</c:v>
                </c:pt>
                <c:pt idx="4432">
                  <c:v>3.5556641166982019</c:v>
                </c:pt>
                <c:pt idx="4433">
                  <c:v>3.41372200515961</c:v>
                </c:pt>
                <c:pt idx="4434">
                  <c:v>3.4171357271647693</c:v>
                </c:pt>
                <c:pt idx="4435">
                  <c:v>3.3418903984526009</c:v>
                </c:pt>
                <c:pt idx="4436">
                  <c:v>3.2649266625762374</c:v>
                </c:pt>
                <c:pt idx="4437">
                  <c:v>3.1588818445757614</c:v>
                </c:pt>
                <c:pt idx="4438">
                  <c:v>3.1794145765655037</c:v>
                </c:pt>
                <c:pt idx="4439">
                  <c:v>3.2426849266391575</c:v>
                </c:pt>
                <c:pt idx="4440">
                  <c:v>3.2375614844550675</c:v>
                </c:pt>
                <c:pt idx="4441">
                  <c:v>3.2136035294701002</c:v>
                </c:pt>
                <c:pt idx="4442">
                  <c:v>3.2597830121885853</c:v>
                </c:pt>
                <c:pt idx="4443">
                  <c:v>3.3897505608845444</c:v>
                </c:pt>
                <c:pt idx="4444">
                  <c:v>3.3350060893262592</c:v>
                </c:pt>
                <c:pt idx="4445">
                  <c:v>3.2717410238117397</c:v>
                </c:pt>
                <c:pt idx="4446">
                  <c:v>3.2922548400310392</c:v>
                </c:pt>
                <c:pt idx="4447">
                  <c:v>3.2324016470392749</c:v>
                </c:pt>
                <c:pt idx="4448">
                  <c:v>3.2580669161167668</c:v>
                </c:pt>
                <c:pt idx="4449">
                  <c:v>3.2529517510584638</c:v>
                </c:pt>
                <c:pt idx="4450">
                  <c:v>3.2649226135023586</c:v>
                </c:pt>
                <c:pt idx="4451">
                  <c:v>3.2033461730117043</c:v>
                </c:pt>
                <c:pt idx="4452">
                  <c:v>3.1537583742534832</c:v>
                </c:pt>
                <c:pt idx="4453">
                  <c:v>3.1896796821362305</c:v>
                </c:pt>
                <c:pt idx="4454">
                  <c:v>3.0904806440217936</c:v>
                </c:pt>
                <c:pt idx="4455">
                  <c:v>3.0990412754057339</c:v>
                </c:pt>
                <c:pt idx="4456">
                  <c:v>3.0648278597252543</c:v>
                </c:pt>
                <c:pt idx="4457">
                  <c:v>3.1144167744956093</c:v>
                </c:pt>
                <c:pt idx="4458">
                  <c:v>3.0459930379599407</c:v>
                </c:pt>
                <c:pt idx="4459">
                  <c:v>3.1759655608896913</c:v>
                </c:pt>
                <c:pt idx="4460">
                  <c:v>3.235832511712462</c:v>
                </c:pt>
                <c:pt idx="4461">
                  <c:v>3.1469118342906035</c:v>
                </c:pt>
                <c:pt idx="4462">
                  <c:v>3.0494205056642807</c:v>
                </c:pt>
                <c:pt idx="4463">
                  <c:v>3.0494205056642807</c:v>
                </c:pt>
                <c:pt idx="4464">
                  <c:v>3.1725561056830047</c:v>
                </c:pt>
                <c:pt idx="4465">
                  <c:v>3.1212558734541105</c:v>
                </c:pt>
                <c:pt idx="4466">
                  <c:v>3.1725693200136962</c:v>
                </c:pt>
                <c:pt idx="4467">
                  <c:v>3.0306285686362835</c:v>
                </c:pt>
                <c:pt idx="4468">
                  <c:v>2.9553780612770444</c:v>
                </c:pt>
                <c:pt idx="4469">
                  <c:v>2.9707755809762975</c:v>
                </c:pt>
                <c:pt idx="4470">
                  <c:v>2.9057750112645362</c:v>
                </c:pt>
                <c:pt idx="4471">
                  <c:v>2.7843426735437911</c:v>
                </c:pt>
                <c:pt idx="4472">
                  <c:v>2.9108910480563561</c:v>
                </c:pt>
                <c:pt idx="4473">
                  <c:v>2.6817165958428792</c:v>
                </c:pt>
                <c:pt idx="4474">
                  <c:v>2.6902712717836179</c:v>
                </c:pt>
                <c:pt idx="4475">
                  <c:v>2.8134049878931542</c:v>
                </c:pt>
                <c:pt idx="4476">
                  <c:v>2.657767423962905</c:v>
                </c:pt>
                <c:pt idx="4477">
                  <c:v>2.5910574616214359</c:v>
                </c:pt>
                <c:pt idx="4478">
                  <c:v>2.6526209869095614</c:v>
                </c:pt>
                <c:pt idx="4479">
                  <c:v>2.6526209869095614</c:v>
                </c:pt>
                <c:pt idx="4480">
                  <c:v>2.6577405454142968</c:v>
                </c:pt>
                <c:pt idx="4481">
                  <c:v>2.5739419860173838</c:v>
                </c:pt>
                <c:pt idx="4482">
                  <c:v>2.561973155782403</c:v>
                </c:pt>
                <c:pt idx="4483">
                  <c:v>2.7158965029818094</c:v>
                </c:pt>
                <c:pt idx="4484">
                  <c:v>2.7603557287356217</c:v>
                </c:pt>
                <c:pt idx="4485">
                  <c:v>2.7706242520465181</c:v>
                </c:pt>
                <c:pt idx="4486">
                  <c:v>2.7364070425337435</c:v>
                </c:pt>
                <c:pt idx="4487">
                  <c:v>2.8766479034635979</c:v>
                </c:pt>
                <c:pt idx="4488">
                  <c:v>3.0340005437830566</c:v>
                </c:pt>
                <c:pt idx="4489">
                  <c:v>3.0801780320594347</c:v>
                </c:pt>
                <c:pt idx="4490">
                  <c:v>3.0767590344438487</c:v>
                </c:pt>
                <c:pt idx="4491">
                  <c:v>3.080174236972081</c:v>
                </c:pt>
                <c:pt idx="4492">
                  <c:v>2.9057131681899824</c:v>
                </c:pt>
                <c:pt idx="4493">
                  <c:v>3.0784578160388767</c:v>
                </c:pt>
                <c:pt idx="4494">
                  <c:v>3.1297757078322448</c:v>
                </c:pt>
                <c:pt idx="4495">
                  <c:v>3.2529010841783652</c:v>
                </c:pt>
                <c:pt idx="4496">
                  <c:v>3.1023893510134322</c:v>
                </c:pt>
                <c:pt idx="4497">
                  <c:v>3.2409110355361821</c:v>
                </c:pt>
                <c:pt idx="4498">
                  <c:v>3.2819409692460697</c:v>
                </c:pt>
                <c:pt idx="4499">
                  <c:v>3.1930003689795012</c:v>
                </c:pt>
                <c:pt idx="4500">
                  <c:v>3.0151502484273429</c:v>
                </c:pt>
                <c:pt idx="4501">
                  <c:v>3.0100244930050164</c:v>
                </c:pt>
                <c:pt idx="4502">
                  <c:v>3.0031917374058952</c:v>
                </c:pt>
                <c:pt idx="4503">
                  <c:v>3.179358964722125</c:v>
                </c:pt>
                <c:pt idx="4504">
                  <c:v>3.175925257040225</c:v>
                </c:pt>
                <c:pt idx="4505">
                  <c:v>3.261452924212318</c:v>
                </c:pt>
                <c:pt idx="4506">
                  <c:v>3.3469682198851647</c:v>
                </c:pt>
                <c:pt idx="4507">
                  <c:v>3.3503821274694476</c:v>
                </c:pt>
                <c:pt idx="4508">
                  <c:v>3.1998829623035201</c:v>
                </c:pt>
                <c:pt idx="4509">
                  <c:v>3.1998829623035201</c:v>
                </c:pt>
                <c:pt idx="4510">
                  <c:v>3.2067307118428499</c:v>
                </c:pt>
                <c:pt idx="4511">
                  <c:v>3.3127772964834925</c:v>
                </c:pt>
                <c:pt idx="4512">
                  <c:v>3.3538226071869226</c:v>
                </c:pt>
                <c:pt idx="4513">
                  <c:v>3.3264554147122776</c:v>
                </c:pt>
                <c:pt idx="4514">
                  <c:v>3.2443584950771784</c:v>
                </c:pt>
                <c:pt idx="4515">
                  <c:v>3.4205271613598693</c:v>
                </c:pt>
                <c:pt idx="4516">
                  <c:v>3.3401447730679124</c:v>
                </c:pt>
                <c:pt idx="4517">
                  <c:v>3.3657970849250738</c:v>
                </c:pt>
                <c:pt idx="4518">
                  <c:v>3.3931610152255147</c:v>
                </c:pt>
                <c:pt idx="4519">
                  <c:v>3.6548415927197069</c:v>
                </c:pt>
                <c:pt idx="4520">
                  <c:v>3.5915762847497286</c:v>
                </c:pt>
                <c:pt idx="4521">
                  <c:v>3.5111968074970297</c:v>
                </c:pt>
                <c:pt idx="4522">
                  <c:v>3.4923767926088454</c:v>
                </c:pt>
                <c:pt idx="4523">
                  <c:v>3.6428982323702863</c:v>
                </c:pt>
                <c:pt idx="4524">
                  <c:v>3.6001306071222592</c:v>
                </c:pt>
                <c:pt idx="4525">
                  <c:v>3.8310069829570099</c:v>
                </c:pt>
                <c:pt idx="4526">
                  <c:v>4.0635874168923305</c:v>
                </c:pt>
                <c:pt idx="4527">
                  <c:v>3.8959644359455217</c:v>
                </c:pt>
                <c:pt idx="4528">
                  <c:v>3.8549009707906561</c:v>
                </c:pt>
                <c:pt idx="4529">
                  <c:v>3.8549009707906561</c:v>
                </c:pt>
                <c:pt idx="4530">
                  <c:v>3.7249137100555951</c:v>
                </c:pt>
                <c:pt idx="4531">
                  <c:v>3.675335108574755</c:v>
                </c:pt>
                <c:pt idx="4532">
                  <c:v>3.5915374680992502</c:v>
                </c:pt>
                <c:pt idx="4533">
                  <c:v>3.4872033046509667</c:v>
                </c:pt>
                <c:pt idx="4534">
                  <c:v>3.5265389579274293</c:v>
                </c:pt>
                <c:pt idx="4535">
                  <c:v>3.593225809621837</c:v>
                </c:pt>
                <c:pt idx="4536">
                  <c:v>3.6975371548751594</c:v>
                </c:pt>
                <c:pt idx="4537">
                  <c:v>3.5350673722899448</c:v>
                </c:pt>
                <c:pt idx="4538">
                  <c:v>3.5915223982254152</c:v>
                </c:pt>
                <c:pt idx="4539">
                  <c:v>3.6530810921309986</c:v>
                </c:pt>
                <c:pt idx="4540">
                  <c:v>3.6753283559820762</c:v>
                </c:pt>
                <c:pt idx="4541">
                  <c:v>3.7745254683100327</c:v>
                </c:pt>
                <c:pt idx="4542">
                  <c:v>3.8360879786981696</c:v>
                </c:pt>
                <c:pt idx="4543">
                  <c:v>3.7454412197615317</c:v>
                </c:pt>
                <c:pt idx="4544">
                  <c:v>3.9848872769408867</c:v>
                </c:pt>
                <c:pt idx="4545">
                  <c:v>4.0327856220097162</c:v>
                </c:pt>
                <c:pt idx="4546">
                  <c:v>4.051578403008282</c:v>
                </c:pt>
                <c:pt idx="4547">
                  <c:v>3.9164582632679559</c:v>
                </c:pt>
                <c:pt idx="4548">
                  <c:v>3.8668759016549834</c:v>
                </c:pt>
                <c:pt idx="4549">
                  <c:v>3.7026883508707131</c:v>
                </c:pt>
                <c:pt idx="4550">
                  <c:v>3.6308561968638213</c:v>
                </c:pt>
                <c:pt idx="4551">
                  <c:v>3.600066536314416</c:v>
                </c:pt>
                <c:pt idx="4552">
                  <c:v>3.6171668523619096</c:v>
                </c:pt>
                <c:pt idx="4553">
                  <c:v>3.7112131905233192</c:v>
                </c:pt>
                <c:pt idx="4554">
                  <c:v>3.5538577512451304</c:v>
                </c:pt>
                <c:pt idx="4555">
                  <c:v>3.8445988538744942</c:v>
                </c:pt>
                <c:pt idx="4556">
                  <c:v>3.791581835679565</c:v>
                </c:pt>
                <c:pt idx="4557">
                  <c:v>3.7317127584941847</c:v>
                </c:pt>
                <c:pt idx="4558">
                  <c:v>3.9369569602113645</c:v>
                </c:pt>
                <c:pt idx="4559">
                  <c:v>3.9694368551331087</c:v>
                </c:pt>
                <c:pt idx="4560">
                  <c:v>3.9762642865239375</c:v>
                </c:pt>
                <c:pt idx="4561">
                  <c:v>3.9796838738103486</c:v>
                </c:pt>
                <c:pt idx="4562">
                  <c:v>3.9454983893343178</c:v>
                </c:pt>
                <c:pt idx="4563">
                  <c:v>4.1199288731267885</c:v>
                </c:pt>
                <c:pt idx="4564">
                  <c:v>4.2276650131590534</c:v>
                </c:pt>
                <c:pt idx="4565">
                  <c:v>4.174650093894039</c:v>
                </c:pt>
                <c:pt idx="4566">
                  <c:v>4.3354158690098989</c:v>
                </c:pt>
                <c:pt idx="4567">
                  <c:v>4.3524974075337983</c:v>
                </c:pt>
                <c:pt idx="4568">
                  <c:v>4.2190933619928872</c:v>
                </c:pt>
                <c:pt idx="4569">
                  <c:v>4.1558069615629938</c:v>
                </c:pt>
                <c:pt idx="4570">
                  <c:v>4.1096359462200294</c:v>
                </c:pt>
                <c:pt idx="4571">
                  <c:v>4.2720898551741078</c:v>
                </c:pt>
                <c:pt idx="4572">
                  <c:v>4.2259085638396758</c:v>
                </c:pt>
                <c:pt idx="4573">
                  <c:v>4.2772110938046897</c:v>
                </c:pt>
                <c:pt idx="4574">
                  <c:v>4.2071076039772306</c:v>
                </c:pt>
                <c:pt idx="4575">
                  <c:v>4.0873733215680383</c:v>
                </c:pt>
                <c:pt idx="4576">
                  <c:v>3.868453606464854</c:v>
                </c:pt>
                <c:pt idx="4577">
                  <c:v>3.9556872352906369</c:v>
                </c:pt>
                <c:pt idx="4578">
                  <c:v>3.6769299558197055</c:v>
                </c:pt>
                <c:pt idx="4579">
                  <c:v>3.8889785063718274</c:v>
                </c:pt>
                <c:pt idx="4580">
                  <c:v>4.0719549450966221</c:v>
                </c:pt>
                <c:pt idx="4581">
                  <c:v>4.0480118500194537</c:v>
                </c:pt>
                <c:pt idx="4582">
                  <c:v>3.7555834739740486</c:v>
                </c:pt>
                <c:pt idx="4583">
                  <c:v>3.7111173656421959</c:v>
                </c:pt>
                <c:pt idx="4584">
                  <c:v>4.010418981181239</c:v>
                </c:pt>
                <c:pt idx="4585">
                  <c:v>4.1540721890871506</c:v>
                </c:pt>
                <c:pt idx="4586">
                  <c:v>4.0240912702906133</c:v>
                </c:pt>
                <c:pt idx="4587">
                  <c:v>4.1164441649437826</c:v>
                </c:pt>
                <c:pt idx="4588">
                  <c:v>4.1694639657882586</c:v>
                </c:pt>
                <c:pt idx="4589">
                  <c:v>4.2173294121155074</c:v>
                </c:pt>
                <c:pt idx="4590">
                  <c:v>4.2857344951800203</c:v>
                </c:pt>
                <c:pt idx="4591">
                  <c:v>4.2275770780804276</c:v>
                </c:pt>
                <c:pt idx="4592">
                  <c:v>4.1882606112542797</c:v>
                </c:pt>
                <c:pt idx="4593">
                  <c:v>4.1779993727567071</c:v>
                </c:pt>
                <c:pt idx="4594">
                  <c:v>4.2669489794026978</c:v>
                </c:pt>
                <c:pt idx="4595">
                  <c:v>4.2310212689961268</c:v>
                </c:pt>
                <c:pt idx="4596">
                  <c:v>4.2498493136431597</c:v>
                </c:pt>
                <c:pt idx="4597">
                  <c:v>4.2618338887076339</c:v>
                </c:pt>
                <c:pt idx="4598">
                  <c:v>4.150685260890139</c:v>
                </c:pt>
                <c:pt idx="4599">
                  <c:v>4.1198871762543341</c:v>
                </c:pt>
                <c:pt idx="4600">
                  <c:v>3.993324242199801</c:v>
                </c:pt>
                <c:pt idx="4601">
                  <c:v>4.012132799380562</c:v>
                </c:pt>
                <c:pt idx="4602">
                  <c:v>4.0138580164842956</c:v>
                </c:pt>
                <c:pt idx="4603">
                  <c:v>4.0480560867847419</c:v>
                </c:pt>
                <c:pt idx="4604">
                  <c:v>4.1831801989616162</c:v>
                </c:pt>
                <c:pt idx="4605">
                  <c:v>4.1165003065901686</c:v>
                </c:pt>
                <c:pt idx="4606">
                  <c:v>4.0617920175155851</c:v>
                </c:pt>
                <c:pt idx="4607">
                  <c:v>4.2584639870036893</c:v>
                </c:pt>
                <c:pt idx="4608">
                  <c:v>4.2310820635672552</c:v>
                </c:pt>
                <c:pt idx="4609">
                  <c:v>4.2002797861444856</c:v>
                </c:pt>
                <c:pt idx="4610">
                  <c:v>4.1216085457499991</c:v>
                </c:pt>
                <c:pt idx="4611">
                  <c:v>4.2173947283532289</c:v>
                </c:pt>
                <c:pt idx="4612">
                  <c:v>4.2515977996001739</c:v>
                </c:pt>
                <c:pt idx="4613">
                  <c:v>4.2858231618869551</c:v>
                </c:pt>
                <c:pt idx="4614">
                  <c:v>4.2755800445300451</c:v>
                </c:pt>
                <c:pt idx="4615">
                  <c:v>4.4021372138481345</c:v>
                </c:pt>
                <c:pt idx="4616">
                  <c:v>4.4653959256111317</c:v>
                </c:pt>
                <c:pt idx="4617">
                  <c:v>4.3456786608454969</c:v>
                </c:pt>
                <c:pt idx="4618">
                  <c:v>4.2721497779039908</c:v>
                </c:pt>
                <c:pt idx="4619">
                  <c:v>4.1952083604039396</c:v>
                </c:pt>
                <c:pt idx="4620">
                  <c:v>4.1473410330117302</c:v>
                </c:pt>
                <c:pt idx="4621">
                  <c:v>4.0652651539684284</c:v>
                </c:pt>
                <c:pt idx="4622">
                  <c:v>4.1251058570348436</c:v>
                </c:pt>
                <c:pt idx="4623">
                  <c:v>3.9352684854941002</c:v>
                </c:pt>
                <c:pt idx="4624">
                  <c:v>4.0977557212601514</c:v>
                </c:pt>
                <c:pt idx="4625">
                  <c:v>4.1507806802932574</c:v>
                </c:pt>
                <c:pt idx="4626">
                  <c:v>4.1011788511637528</c:v>
                </c:pt>
                <c:pt idx="4627">
                  <c:v>4.0515955988531829</c:v>
                </c:pt>
                <c:pt idx="4628">
                  <c:v>4.0208034723018988</c:v>
                </c:pt>
                <c:pt idx="4629">
                  <c:v>3.8737224812850952</c:v>
                </c:pt>
                <c:pt idx="4630">
                  <c:v>3.8429263875588786</c:v>
                </c:pt>
                <c:pt idx="4631">
                  <c:v>4.1678842428908576</c:v>
                </c:pt>
                <c:pt idx="4632">
                  <c:v>4.1370835783358944</c:v>
                </c:pt>
                <c:pt idx="4633">
                  <c:v>3.988272682023152</c:v>
                </c:pt>
                <c:pt idx="4634">
                  <c:v>4.0943208526381474</c:v>
                </c:pt>
                <c:pt idx="4635">
                  <c:v>4.3799406753181849</c:v>
                </c:pt>
                <c:pt idx="4636">
                  <c:v>4.3234832400133341</c:v>
                </c:pt>
                <c:pt idx="4637">
                  <c:v>4.3115071914384968</c:v>
                </c:pt>
                <c:pt idx="4638">
                  <c:v>4.2773169394103894</c:v>
                </c:pt>
                <c:pt idx="4639">
                  <c:v>4.2311219164647573</c:v>
                </c:pt>
                <c:pt idx="4640">
                  <c:v>4.0122036685068707</c:v>
                </c:pt>
                <c:pt idx="4641">
                  <c:v>4.1592910549943323</c:v>
                </c:pt>
                <c:pt idx="4642">
                  <c:v>4.3063635866989323</c:v>
                </c:pt>
                <c:pt idx="4643">
                  <c:v>4.130190252367079</c:v>
                </c:pt>
                <c:pt idx="4644">
                  <c:v>4.1011137129904149</c:v>
                </c:pt>
                <c:pt idx="4645">
                  <c:v>4.1011137129904149</c:v>
                </c:pt>
                <c:pt idx="4646">
                  <c:v>4.1387209257385367</c:v>
                </c:pt>
                <c:pt idx="4647">
                  <c:v>3.9848018945103201</c:v>
                </c:pt>
                <c:pt idx="4648">
                  <c:v>3.9180963107962175</c:v>
                </c:pt>
                <c:pt idx="4649">
                  <c:v>3.8958807047140032</c:v>
                </c:pt>
                <c:pt idx="4650">
                  <c:v>3.8856345384606055</c:v>
                </c:pt>
                <c:pt idx="4651">
                  <c:v>3.7898536470875519</c:v>
                </c:pt>
                <c:pt idx="4652">
                  <c:v>3.6598616669924491</c:v>
                </c:pt>
                <c:pt idx="4653">
                  <c:v>3.6735495496270012</c:v>
                </c:pt>
                <c:pt idx="4654">
                  <c:v>3.4990926815152146</c:v>
                </c:pt>
                <c:pt idx="4655">
                  <c:v>3.4358290858334195</c:v>
                </c:pt>
                <c:pt idx="4656">
                  <c:v>3.3417560854633006</c:v>
                </c:pt>
                <c:pt idx="4657">
                  <c:v>3.4375308148726784</c:v>
                </c:pt>
                <c:pt idx="4658">
                  <c:v>3.512778364410241</c:v>
                </c:pt>
                <c:pt idx="4659">
                  <c:v>3.4460707032700908</c:v>
                </c:pt>
                <c:pt idx="4660">
                  <c:v>2.9277816694982692</c:v>
                </c:pt>
                <c:pt idx="4661">
                  <c:v>2.9260835561299601</c:v>
                </c:pt>
                <c:pt idx="4662">
                  <c:v>2.8816070860767846</c:v>
                </c:pt>
                <c:pt idx="4663">
                  <c:v>2.9534455507326784</c:v>
                </c:pt>
                <c:pt idx="4664">
                  <c:v>2.9312061057356611</c:v>
                </c:pt>
                <c:pt idx="4665">
                  <c:v>2.8303139915762396</c:v>
                </c:pt>
                <c:pt idx="4666">
                  <c:v>2.9175442687966195</c:v>
                </c:pt>
                <c:pt idx="4667">
                  <c:v>3.0304240565563605</c:v>
                </c:pt>
                <c:pt idx="4668">
                  <c:v>2.917540760449636</c:v>
                </c:pt>
                <c:pt idx="4669">
                  <c:v>2.8970304489036751</c:v>
                </c:pt>
                <c:pt idx="4670">
                  <c:v>3.0013525153686968</c:v>
                </c:pt>
                <c:pt idx="4671">
                  <c:v>3.2048742294358479</c:v>
                </c:pt>
                <c:pt idx="4672">
                  <c:v>3.0800443781993216</c:v>
                </c:pt>
                <c:pt idx="4673">
                  <c:v>2.9979611955203098</c:v>
                </c:pt>
                <c:pt idx="4674">
                  <c:v>2.9620456203979764</c:v>
                </c:pt>
                <c:pt idx="4675">
                  <c:v>3.1296381616000941</c:v>
                </c:pt>
                <c:pt idx="4676">
                  <c:v>2.9928103811749383</c:v>
                </c:pt>
                <c:pt idx="4677">
                  <c:v>3.1176405021737446</c:v>
                </c:pt>
                <c:pt idx="4678">
                  <c:v>3.0543523999796176</c:v>
                </c:pt>
                <c:pt idx="4679">
                  <c:v>2.6728637852221633</c:v>
                </c:pt>
                <c:pt idx="4680">
                  <c:v>2.5634100132173154</c:v>
                </c:pt>
                <c:pt idx="4681">
                  <c:v>2.5582831931908809</c:v>
                </c:pt>
                <c:pt idx="4682">
                  <c:v>2.5514525770650613</c:v>
                </c:pt>
                <c:pt idx="4683">
                  <c:v>2.4745007673407793</c:v>
                </c:pt>
                <c:pt idx="4684">
                  <c:v>2.5993393310531219</c:v>
                </c:pt>
                <c:pt idx="4685">
                  <c:v>2.4556998396191263</c:v>
                </c:pt>
                <c:pt idx="4686">
                  <c:v>2.4522864168420555</c:v>
                </c:pt>
                <c:pt idx="4687">
                  <c:v>2.5685738387287058</c:v>
                </c:pt>
                <c:pt idx="4688">
                  <c:v>2.6386959045259997</c:v>
                </c:pt>
                <c:pt idx="4689">
                  <c:v>2.6096174756581232</c:v>
                </c:pt>
                <c:pt idx="4690">
                  <c:v>2.5309636049417872</c:v>
                </c:pt>
                <c:pt idx="4691">
                  <c:v>2.471106315684914</c:v>
                </c:pt>
                <c:pt idx="4692">
                  <c:v>2.3924510016566631</c:v>
                </c:pt>
                <c:pt idx="4693">
                  <c:v>2.5207102998554767</c:v>
                </c:pt>
                <c:pt idx="4694">
                  <c:v>2.5706455708956137</c:v>
                </c:pt>
                <c:pt idx="4695">
                  <c:v>2.6164801814246825</c:v>
                </c:pt>
                <c:pt idx="4696">
                  <c:v>2.5651710050669445</c:v>
                </c:pt>
                <c:pt idx="4697">
                  <c:v>2.5634523404935496</c:v>
                </c:pt>
                <c:pt idx="4698">
                  <c:v>2.4950594320491817</c:v>
                </c:pt>
                <c:pt idx="4699">
                  <c:v>2.5942380444731366</c:v>
                </c:pt>
                <c:pt idx="4700">
                  <c:v>2.6694709477628571</c:v>
                </c:pt>
                <c:pt idx="4701">
                  <c:v>2.7036668706036995</c:v>
                </c:pt>
                <c:pt idx="4702">
                  <c:v>2.7327312894626892</c:v>
                </c:pt>
                <c:pt idx="4703">
                  <c:v>2.7207619264148426</c:v>
                </c:pt>
                <c:pt idx="4704">
                  <c:v>2.7566759838435186</c:v>
                </c:pt>
                <c:pt idx="4705">
                  <c:v>2.7310113304339354</c:v>
                </c:pt>
                <c:pt idx="4706">
                  <c:v>2.6899642301375133</c:v>
                </c:pt>
                <c:pt idx="4707">
                  <c:v>2.6557747847724653</c:v>
                </c:pt>
                <c:pt idx="4708">
                  <c:v>2.5394784069472789</c:v>
                </c:pt>
                <c:pt idx="4709">
                  <c:v>2.5138296750371114</c:v>
                </c:pt>
                <c:pt idx="4710">
                  <c:v>2.5138296750371114</c:v>
                </c:pt>
                <c:pt idx="4711">
                  <c:v>2.5223766959322376</c:v>
                </c:pt>
                <c:pt idx="4712">
                  <c:v>2.4026646979432935</c:v>
                </c:pt>
                <c:pt idx="4713">
                  <c:v>2.4761862377003583</c:v>
                </c:pt>
                <c:pt idx="4714">
                  <c:v>2.4248796588552071</c:v>
                </c:pt>
                <c:pt idx="4715">
                  <c:v>2.4590704620450654</c:v>
                </c:pt>
                <c:pt idx="4716">
                  <c:v>2.4573491127216336</c:v>
                </c:pt>
                <c:pt idx="4717">
                  <c:v>2.4505176821882673</c:v>
                </c:pt>
                <c:pt idx="4718">
                  <c:v>2.4436807378549621</c:v>
                </c:pt>
                <c:pt idx="4719">
                  <c:v>2.4180220901074851</c:v>
                </c:pt>
                <c:pt idx="4720">
                  <c:v>2.4231482969385127</c:v>
                </c:pt>
                <c:pt idx="4721">
                  <c:v>2.4795834207742109</c:v>
                </c:pt>
                <c:pt idx="4722">
                  <c:v>2.5308860017500296</c:v>
                </c:pt>
                <c:pt idx="4723">
                  <c:v>2.5684949677360351</c:v>
                </c:pt>
                <c:pt idx="4724">
                  <c:v>2.4932637501310464</c:v>
                </c:pt>
                <c:pt idx="4725">
                  <c:v>2.5428547661211529</c:v>
                </c:pt>
                <c:pt idx="4726">
                  <c:v>2.5394473407345504</c:v>
                </c:pt>
                <c:pt idx="4727">
                  <c:v>2.5035395553365638</c:v>
                </c:pt>
                <c:pt idx="4728">
                  <c:v>2.5531346739277816</c:v>
                </c:pt>
                <c:pt idx="4729">
                  <c:v>2.5137908686025545</c:v>
                </c:pt>
                <c:pt idx="4730">
                  <c:v>2.5172096241838542</c:v>
                </c:pt>
                <c:pt idx="4731">
                  <c:v>2.4795773403023054</c:v>
                </c:pt>
                <c:pt idx="4732">
                  <c:v>2.4812882486671142</c:v>
                </c:pt>
                <c:pt idx="4733">
                  <c:v>2.423151665000844</c:v>
                </c:pt>
                <c:pt idx="4734">
                  <c:v>2.4453719657689015</c:v>
                </c:pt>
                <c:pt idx="4735">
                  <c:v>2.3992033430551847</c:v>
                </c:pt>
                <c:pt idx="4736">
                  <c:v>2.3547461051083718</c:v>
                </c:pt>
                <c:pt idx="4737">
                  <c:v>2.3407353657829768</c:v>
                </c:pt>
                <c:pt idx="4738">
                  <c:v>2.3255205859053878</c:v>
                </c:pt>
                <c:pt idx="4739">
                  <c:v>2.41444849311041</c:v>
                </c:pt>
                <c:pt idx="4740">
                  <c:v>2.4813045718846372</c:v>
                </c:pt>
                <c:pt idx="4741">
                  <c:v>2.5257695498128099</c:v>
                </c:pt>
                <c:pt idx="4742">
                  <c:v>2.5924498659278679</c:v>
                </c:pt>
                <c:pt idx="4743">
                  <c:v>2.4898407002344429</c:v>
                </c:pt>
                <c:pt idx="4744">
                  <c:v>2.4128797241901965</c:v>
                </c:pt>
                <c:pt idx="4745">
                  <c:v>2.4522096636944966</c:v>
                </c:pt>
                <c:pt idx="4746">
                  <c:v>2.4898265599355698</c:v>
                </c:pt>
                <c:pt idx="4747">
                  <c:v>2.51377869144215</c:v>
                </c:pt>
                <c:pt idx="4748">
                  <c:v>2.5445473426254019</c:v>
                </c:pt>
                <c:pt idx="4749">
                  <c:v>2.5120534730600759</c:v>
                </c:pt>
                <c:pt idx="4750">
                  <c:v>2.6368774101364312</c:v>
                </c:pt>
                <c:pt idx="4751">
                  <c:v>2.6693637398293122</c:v>
                </c:pt>
                <c:pt idx="4752">
                  <c:v>2.6402943687025711</c:v>
                </c:pt>
                <c:pt idx="4753">
                  <c:v>2.7326254627760997</c:v>
                </c:pt>
                <c:pt idx="4754">
                  <c:v>2.7480101441315292</c:v>
                </c:pt>
                <c:pt idx="4755">
                  <c:v>2.7976117272331029</c:v>
                </c:pt>
                <c:pt idx="4756">
                  <c:v>2.8882543471954554</c:v>
                </c:pt>
                <c:pt idx="4757">
                  <c:v>2.889958417260301</c:v>
                </c:pt>
                <c:pt idx="4758">
                  <c:v>2.944665330099038</c:v>
                </c:pt>
                <c:pt idx="4759">
                  <c:v>2.7360357914615214</c:v>
                </c:pt>
                <c:pt idx="4760">
                  <c:v>2.7086754335469063</c:v>
                </c:pt>
                <c:pt idx="4761">
                  <c:v>2.5923919971847376</c:v>
                </c:pt>
                <c:pt idx="4762">
                  <c:v>2.6744671278156065</c:v>
                </c:pt>
                <c:pt idx="4763">
                  <c:v>2.6659088330065965</c:v>
                </c:pt>
                <c:pt idx="4764">
                  <c:v>2.7873143212617166</c:v>
                </c:pt>
                <c:pt idx="4765">
                  <c:v>2.7274706827842277</c:v>
                </c:pt>
                <c:pt idx="4766">
                  <c:v>2.6761669592410562</c:v>
                </c:pt>
                <c:pt idx="4767">
                  <c:v>2.6111896254706832</c:v>
                </c:pt>
                <c:pt idx="4768">
                  <c:v>2.6556581847924492</c:v>
                </c:pt>
                <c:pt idx="4769">
                  <c:v>2.7958769369494902</c:v>
                </c:pt>
                <c:pt idx="4770">
                  <c:v>2.7377226966609407</c:v>
                </c:pt>
                <c:pt idx="4771">
                  <c:v>2.7308783899192886</c:v>
                </c:pt>
                <c:pt idx="4772">
                  <c:v>2.6351064847848189</c:v>
                </c:pt>
                <c:pt idx="4773">
                  <c:v>2.6881248272586893</c:v>
                </c:pt>
                <c:pt idx="4774">
                  <c:v>2.6505179609253404</c:v>
                </c:pt>
                <c:pt idx="4775">
                  <c:v>2.5957847650322319</c:v>
                </c:pt>
                <c:pt idx="4776">
                  <c:v>2.5923583291423893</c:v>
                </c:pt>
                <c:pt idx="4777">
                  <c:v>2.5598760792782351</c:v>
                </c:pt>
                <c:pt idx="4778">
                  <c:v>2.5017412935178265</c:v>
                </c:pt>
                <c:pt idx="4779">
                  <c:v>2.5564543756070615</c:v>
                </c:pt>
                <c:pt idx="4780">
                  <c:v>2.5222490160614393</c:v>
                </c:pt>
                <c:pt idx="4781">
                  <c:v>2.6128734232085269</c:v>
                </c:pt>
                <c:pt idx="4782">
                  <c:v>2.6487743040434122</c:v>
                </c:pt>
                <c:pt idx="4783">
                  <c:v>2.5974675457740912</c:v>
                </c:pt>
                <c:pt idx="4784">
                  <c:v>2.5290762252938594</c:v>
                </c:pt>
                <c:pt idx="4785">
                  <c:v>2.5393442747685522</c:v>
                </c:pt>
                <c:pt idx="4786">
                  <c:v>2.578678717584717</c:v>
                </c:pt>
                <c:pt idx="4787">
                  <c:v>2.4914678033560018</c:v>
                </c:pt>
                <c:pt idx="4788">
                  <c:v>2.4282094358287929</c:v>
                </c:pt>
                <c:pt idx="4789">
                  <c:v>2.4179381099152373</c:v>
                </c:pt>
                <c:pt idx="4790">
                  <c:v>2.4777820781356397</c:v>
                </c:pt>
                <c:pt idx="4791">
                  <c:v>2.4555563728947627</c:v>
                </c:pt>
                <c:pt idx="4792">
                  <c:v>2.4624073751751392</c:v>
                </c:pt>
                <c:pt idx="4793">
                  <c:v>2.4042699370472542</c:v>
                </c:pt>
                <c:pt idx="4794">
                  <c:v>2.4059769687025576</c:v>
                </c:pt>
                <c:pt idx="4795">
                  <c:v>2.4504394230841808</c:v>
                </c:pt>
                <c:pt idx="4796">
                  <c:v>2.5308138361613417</c:v>
                </c:pt>
                <c:pt idx="4797">
                  <c:v>2.5479221376937926</c:v>
                </c:pt>
                <c:pt idx="4798">
                  <c:v>2.5479221376937926</c:v>
                </c:pt>
                <c:pt idx="4799">
                  <c:v>2.5393611193111414</c:v>
                </c:pt>
                <c:pt idx="4800">
                  <c:v>2.4880660247010562</c:v>
                </c:pt>
                <c:pt idx="4801">
                  <c:v>2.5102844543016367</c:v>
                </c:pt>
                <c:pt idx="4802">
                  <c:v>2.5171124280173371</c:v>
                </c:pt>
                <c:pt idx="4803">
                  <c:v>2.5017328710821514</c:v>
                </c:pt>
                <c:pt idx="4804">
                  <c:v>2.498305497048769</c:v>
                </c:pt>
                <c:pt idx="4805">
                  <c:v>2.467526373325128</c:v>
                </c:pt>
                <c:pt idx="4806">
                  <c:v>2.5000236956618198</c:v>
                </c:pt>
                <c:pt idx="4807">
                  <c:v>2.4110978528071287</c:v>
                </c:pt>
                <c:pt idx="4808">
                  <c:v>2.3974269279817126</c:v>
                </c:pt>
                <c:pt idx="4809">
                  <c:v>2.3734766329711752</c:v>
                </c:pt>
                <c:pt idx="4810">
                  <c:v>2.4230585598339434</c:v>
                </c:pt>
                <c:pt idx="4811">
                  <c:v>2.3597925008366794</c:v>
                </c:pt>
                <c:pt idx="4812">
                  <c:v>2.4162151395316847</c:v>
                </c:pt>
                <c:pt idx="4813">
                  <c:v>2.4931715917257686</c:v>
                </c:pt>
                <c:pt idx="4814">
                  <c:v>2.5530326416431044</c:v>
                </c:pt>
                <c:pt idx="4815">
                  <c:v>2.4487157279055669</c:v>
                </c:pt>
                <c:pt idx="4816">
                  <c:v>2.4555476447864235</c:v>
                </c:pt>
                <c:pt idx="4817">
                  <c:v>2.5068440350860119</c:v>
                </c:pt>
                <c:pt idx="4818">
                  <c:v>2.49659104298251</c:v>
                </c:pt>
                <c:pt idx="4819">
                  <c:v>2.4709510529710794</c:v>
                </c:pt>
                <c:pt idx="4820">
                  <c:v>2.4675411405179792</c:v>
                </c:pt>
                <c:pt idx="4821">
                  <c:v>2.4196708423919304</c:v>
                </c:pt>
                <c:pt idx="4822">
                  <c:v>2.4538607913949284</c:v>
                </c:pt>
                <c:pt idx="4823">
                  <c:v>2.4538607913949284</c:v>
                </c:pt>
                <c:pt idx="4824">
                  <c:v>2.4607070630029204</c:v>
                </c:pt>
                <c:pt idx="4825">
                  <c:v>2.4863476305994112</c:v>
                </c:pt>
                <c:pt idx="4826">
                  <c:v>2.5085755784169699</c:v>
                </c:pt>
                <c:pt idx="4827">
                  <c:v>2.6111763195742239</c:v>
                </c:pt>
                <c:pt idx="4828">
                  <c:v>2.539368970785933</c:v>
                </c:pt>
                <c:pt idx="4829">
                  <c:v>2.5256817720333968</c:v>
                </c:pt>
                <c:pt idx="4830">
                  <c:v>2.5650066372239571</c:v>
                </c:pt>
                <c:pt idx="4831">
                  <c:v>2.5205550722008661</c:v>
                </c:pt>
                <c:pt idx="4832">
                  <c:v>2.5684456185726821</c:v>
                </c:pt>
                <c:pt idx="4833">
                  <c:v>2.4795260312576959</c:v>
                </c:pt>
                <c:pt idx="4834">
                  <c:v>2.5410926626138242</c:v>
                </c:pt>
                <c:pt idx="4835">
                  <c:v>2.5667322875795975</c:v>
                </c:pt>
                <c:pt idx="4836">
                  <c:v>2.5051820473234385</c:v>
                </c:pt>
                <c:pt idx="4837">
                  <c:v>2.4898002295528725</c:v>
                </c:pt>
                <c:pt idx="4838">
                  <c:v>2.5000582064986303</c:v>
                </c:pt>
                <c:pt idx="4839">
                  <c:v>2.489807967851986</c:v>
                </c:pt>
                <c:pt idx="4840">
                  <c:v>2.4846789634382112</c:v>
                </c:pt>
                <c:pt idx="4841">
                  <c:v>2.4573226480507566</c:v>
                </c:pt>
                <c:pt idx="4842">
                  <c:v>2.4333883254587425</c:v>
                </c:pt>
                <c:pt idx="4843">
                  <c:v>2.4316849536309215</c:v>
                </c:pt>
                <c:pt idx="4844">
                  <c:v>2.5171829966005848</c:v>
                </c:pt>
                <c:pt idx="4845">
                  <c:v>2.5274531032267156</c:v>
                </c:pt>
                <c:pt idx="4846">
                  <c:v>2.5667802735129235</c:v>
                </c:pt>
                <c:pt idx="4847">
                  <c:v>2.5650605307296699</c:v>
                </c:pt>
                <c:pt idx="4848">
                  <c:v>2.5565188791623399</c:v>
                </c:pt>
                <c:pt idx="4849">
                  <c:v>2.5496674085661848</c:v>
                </c:pt>
                <c:pt idx="4850">
                  <c:v>2.5650673997139246</c:v>
                </c:pt>
                <c:pt idx="4851">
                  <c:v>2.4573345689259396</c:v>
                </c:pt>
                <c:pt idx="4852">
                  <c:v>2.4881249710745816</c:v>
                </c:pt>
                <c:pt idx="4853">
                  <c:v>2.4641892088528441</c:v>
                </c:pt>
                <c:pt idx="4854">
                  <c:v>2.4778654589619773</c:v>
                </c:pt>
                <c:pt idx="4855">
                  <c:v>2.4915432762954475</c:v>
                </c:pt>
                <c:pt idx="4856">
                  <c:v>2.4180178342119687</c:v>
                </c:pt>
                <c:pt idx="4857">
                  <c:v>2.4214272393582075</c:v>
                </c:pt>
                <c:pt idx="4858">
                  <c:v>2.4966609836850666</c:v>
                </c:pt>
                <c:pt idx="4859">
                  <c:v>2.4727180048515267</c:v>
                </c:pt>
                <c:pt idx="4860">
                  <c:v>2.4641624005547405</c:v>
                </c:pt>
                <c:pt idx="4861">
                  <c:v>2.4778385018778191</c:v>
                </c:pt>
                <c:pt idx="4862">
                  <c:v>2.4709996676126362</c:v>
                </c:pt>
                <c:pt idx="4863">
                  <c:v>2.4265463835922851</c:v>
                </c:pt>
                <c:pt idx="4864">
                  <c:v>2.4573149917362356</c:v>
                </c:pt>
                <c:pt idx="4865">
                  <c:v>2.2572404051090711</c:v>
                </c:pt>
                <c:pt idx="4866">
                  <c:v>2.3222263563721612</c:v>
                </c:pt>
                <c:pt idx="4867">
                  <c:v>2.2897384096465148</c:v>
                </c:pt>
                <c:pt idx="4868">
                  <c:v>2.2640933394584737</c:v>
                </c:pt>
                <c:pt idx="4869">
                  <c:v>2.2435806538029799</c:v>
                </c:pt>
                <c:pt idx="4870">
                  <c:v>2.2469908963967602</c:v>
                </c:pt>
                <c:pt idx="4871">
                  <c:v>2.3102661600392929</c:v>
                </c:pt>
                <c:pt idx="4872">
                  <c:v>2.3222333387482963</c:v>
                </c:pt>
                <c:pt idx="4873">
                  <c:v>2.2982911130258015</c:v>
                </c:pt>
                <c:pt idx="4874">
                  <c:v>2.2828925625685286</c:v>
                </c:pt>
                <c:pt idx="4875">
                  <c:v>2.3700990584586465</c:v>
                </c:pt>
                <c:pt idx="4876">
                  <c:v>2.4042995878722047</c:v>
                </c:pt>
                <c:pt idx="4877">
                  <c:v>2.4316605171821903</c:v>
                </c:pt>
                <c:pt idx="4878">
                  <c:v>2.4556123732764346</c:v>
                </c:pt>
                <c:pt idx="4879">
                  <c:v>2.4710090628568779</c:v>
                </c:pt>
                <c:pt idx="4880">
                  <c:v>2.7514685914911334</c:v>
                </c:pt>
                <c:pt idx="4881">
                  <c:v>2.9925797841635018</c:v>
                </c:pt>
                <c:pt idx="4882">
                  <c:v>3.018226192913783</c:v>
                </c:pt>
                <c:pt idx="4883">
                  <c:v>3.0780776183192633</c:v>
                </c:pt>
                <c:pt idx="4884">
                  <c:v>3.1293891722166451</c:v>
                </c:pt>
                <c:pt idx="4885">
                  <c:v>3.1738577923538438</c:v>
                </c:pt>
                <c:pt idx="4886">
                  <c:v>3.192678769062502</c:v>
                </c:pt>
                <c:pt idx="4887">
                  <c:v>3.1721498445774299</c:v>
                </c:pt>
                <c:pt idx="4888">
                  <c:v>3.2029196980698309</c:v>
                </c:pt>
                <c:pt idx="4889">
                  <c:v>3.2148986177406123</c:v>
                </c:pt>
                <c:pt idx="4890">
                  <c:v>3.0952079422021295</c:v>
                </c:pt>
                <c:pt idx="4891">
                  <c:v>3.0421870301522072</c:v>
                </c:pt>
                <c:pt idx="4892">
                  <c:v>3.0524392004438203</c:v>
                </c:pt>
                <c:pt idx="4893">
                  <c:v>3.1191349969735174</c:v>
                </c:pt>
                <c:pt idx="4894">
                  <c:v>3.1328279996102308</c:v>
                </c:pt>
                <c:pt idx="4895">
                  <c:v>3.2285985515583158</c:v>
                </c:pt>
                <c:pt idx="4896">
                  <c:v>3.1259936895897922</c:v>
                </c:pt>
                <c:pt idx="4897">
                  <c:v>3.0952026517473326</c:v>
                </c:pt>
                <c:pt idx="4898">
                  <c:v>3.0695434217643469</c:v>
                </c:pt>
                <c:pt idx="4899">
                  <c:v>2.9840259420339921</c:v>
                </c:pt>
                <c:pt idx="4900">
                  <c:v>2.9600940539788794</c:v>
                </c:pt>
                <c:pt idx="4901">
                  <c:v>3.0096756293830258</c:v>
                </c:pt>
                <c:pt idx="4902">
                  <c:v>3.0165075930617253</c:v>
                </c:pt>
                <c:pt idx="4903">
                  <c:v>2.9327090121264705</c:v>
                </c:pt>
                <c:pt idx="4904">
                  <c:v>2.8711514499619359</c:v>
                </c:pt>
                <c:pt idx="4905">
                  <c:v>2.937848298144552</c:v>
                </c:pt>
                <c:pt idx="4906">
                  <c:v>2.9840312733913841</c:v>
                </c:pt>
                <c:pt idx="4907">
                  <c:v>3.0387584069453819</c:v>
                </c:pt>
                <c:pt idx="4908">
                  <c:v>2.9788948663285577</c:v>
                </c:pt>
                <c:pt idx="4909">
                  <c:v>3.1242351468567278</c:v>
                </c:pt>
                <c:pt idx="4910">
                  <c:v>3.1105509969134952</c:v>
                </c:pt>
                <c:pt idx="4911">
                  <c:v>3.2695934693856818</c:v>
                </c:pt>
                <c:pt idx="4912">
                  <c:v>3.273026542528537</c:v>
                </c:pt>
                <c:pt idx="4913">
                  <c:v>3.2832711156066514</c:v>
                </c:pt>
                <c:pt idx="4914">
                  <c:v>3.2593360691738789</c:v>
                </c:pt>
                <c:pt idx="4915">
                  <c:v>3.2114564223177147</c:v>
                </c:pt>
                <c:pt idx="4916">
                  <c:v>3.2644775678501801</c:v>
                </c:pt>
                <c:pt idx="4917">
                  <c:v>3.2986892927612499</c:v>
                </c:pt>
                <c:pt idx="4918">
                  <c:v>3.2029283425923909</c:v>
                </c:pt>
                <c:pt idx="4919">
                  <c:v>3.2593639399888685</c:v>
                </c:pt>
                <c:pt idx="4920">
                  <c:v>3.2644811413746515</c:v>
                </c:pt>
                <c:pt idx="4921">
                  <c:v>3.2952651985378147</c:v>
                </c:pt>
                <c:pt idx="4922">
                  <c:v>3.271308620544445</c:v>
                </c:pt>
                <c:pt idx="4923">
                  <c:v>3.3978428379871044</c:v>
                </c:pt>
                <c:pt idx="4924">
                  <c:v>3.4884633064762203</c:v>
                </c:pt>
                <c:pt idx="4925">
                  <c:v>3.4012517238143145</c:v>
                </c:pt>
                <c:pt idx="4926">
                  <c:v>3.3482262094400492</c:v>
                </c:pt>
                <c:pt idx="4927">
                  <c:v>3.3943982488682276</c:v>
                </c:pt>
                <c:pt idx="4928">
                  <c:v>3.402952132455376</c:v>
                </c:pt>
                <c:pt idx="4929">
                  <c:v>3.3533711198855012</c:v>
                </c:pt>
                <c:pt idx="4930">
                  <c:v>3.3978368209351832</c:v>
                </c:pt>
                <c:pt idx="4931">
                  <c:v>3.5739806817324626</c:v>
                </c:pt>
                <c:pt idx="4932">
                  <c:v>3.566975679596267</c:v>
                </c:pt>
                <c:pt idx="4933">
                  <c:v>3.5243859899818877</c:v>
                </c:pt>
                <c:pt idx="4934">
                  <c:v>3.5568808288095206</c:v>
                </c:pt>
                <c:pt idx="4935">
                  <c:v>3.5551735260116919</c:v>
                </c:pt>
                <c:pt idx="4936">
                  <c:v>3.5072853386163145</c:v>
                </c:pt>
                <c:pt idx="4937">
                  <c:v>3.6834212083216258</c:v>
                </c:pt>
                <c:pt idx="4938">
                  <c:v>3.5893834648731744</c:v>
                </c:pt>
                <c:pt idx="4939">
                  <c:v>3.5432239935149052</c:v>
                </c:pt>
                <c:pt idx="4940">
                  <c:v>3.4679659158926484</c:v>
                </c:pt>
                <c:pt idx="4941">
                  <c:v>3.6047771712746135</c:v>
                </c:pt>
                <c:pt idx="4942">
                  <c:v>3.5449378702314549</c:v>
                </c:pt>
                <c:pt idx="4943">
                  <c:v>3.627003181927313</c:v>
                </c:pt>
                <c:pt idx="4944">
                  <c:v>3.4850785474184973</c:v>
                </c:pt>
                <c:pt idx="4945">
                  <c:v>3.3568276568734969</c:v>
                </c:pt>
                <c:pt idx="4946">
                  <c:v>3.4081199834705238</c:v>
                </c:pt>
                <c:pt idx="4947">
                  <c:v>3.3585318377110278</c:v>
                </c:pt>
                <c:pt idx="4948">
                  <c:v>3.3619575401854931</c:v>
                </c:pt>
                <c:pt idx="4949">
                  <c:v>3.3687823139920696</c:v>
                </c:pt>
                <c:pt idx="4950">
                  <c:v>3.4508795389840565</c:v>
                </c:pt>
                <c:pt idx="4951">
                  <c:v>3.4149558829832323</c:v>
                </c:pt>
                <c:pt idx="4952">
                  <c:v>3.3704931573867905</c:v>
                </c:pt>
                <c:pt idx="4953">
                  <c:v>3.4782141186968722</c:v>
                </c:pt>
                <c:pt idx="4954">
                  <c:v>3.4748054688605494</c:v>
                </c:pt>
                <c:pt idx="4955">
                  <c:v>3.5928098625830538</c:v>
                </c:pt>
                <c:pt idx="4956">
                  <c:v>3.7073845691008271</c:v>
                </c:pt>
                <c:pt idx="4957">
                  <c:v>3.5705820785010065</c:v>
                </c:pt>
                <c:pt idx="4958">
                  <c:v>3.5671543197056459</c:v>
                </c:pt>
                <c:pt idx="4959">
                  <c:v>3.5996510955581642</c:v>
                </c:pt>
                <c:pt idx="4960">
                  <c:v>3.6731919674404172</c:v>
                </c:pt>
                <c:pt idx="4961">
                  <c:v>3.7945909619643232</c:v>
                </c:pt>
                <c:pt idx="4962">
                  <c:v>3.8664225688743072</c:v>
                </c:pt>
                <c:pt idx="4963">
                  <c:v>3.9074453123300636</c:v>
                </c:pt>
                <c:pt idx="4964">
                  <c:v>3.9245599227980694</c:v>
                </c:pt>
                <c:pt idx="4965">
                  <c:v>3.9040344744018358</c:v>
                </c:pt>
                <c:pt idx="4966">
                  <c:v>3.8476211762467294</c:v>
                </c:pt>
                <c:pt idx="4967">
                  <c:v>3.8886752941972818</c:v>
                </c:pt>
                <c:pt idx="4968">
                  <c:v>3.825406547160692</c:v>
                </c:pt>
                <c:pt idx="4969">
                  <c:v>3.7929288455752976</c:v>
                </c:pt>
                <c:pt idx="4970">
                  <c:v>3.8579017167000029</c:v>
                </c:pt>
                <c:pt idx="4971">
                  <c:v>3.9502598837978011</c:v>
                </c:pt>
                <c:pt idx="4972">
                  <c:v>3.7980563704750718</c:v>
                </c:pt>
                <c:pt idx="4973">
                  <c:v>3.8236932509757788</c:v>
                </c:pt>
                <c:pt idx="4974">
                  <c:v>3.7826650223928087</c:v>
                </c:pt>
                <c:pt idx="4975">
                  <c:v>3.9126373925622255</c:v>
                </c:pt>
                <c:pt idx="4976">
                  <c:v>3.8613427163457348</c:v>
                </c:pt>
                <c:pt idx="4977">
                  <c:v>3.7758525886058401</c:v>
                </c:pt>
                <c:pt idx="4978">
                  <c:v>3.8356998521352423</c:v>
                </c:pt>
                <c:pt idx="4979">
                  <c:v>3.6458710664530689</c:v>
                </c:pt>
                <c:pt idx="4980">
                  <c:v>3.4936924081393177</c:v>
                </c:pt>
                <c:pt idx="4981">
                  <c:v>3.5381671124949308</c:v>
                </c:pt>
                <c:pt idx="4982">
                  <c:v>3.6424722789712813</c:v>
                </c:pt>
                <c:pt idx="4983">
                  <c:v>3.5432877588148934</c:v>
                </c:pt>
                <c:pt idx="4984">
                  <c:v>3.5552640714396877</c:v>
                </c:pt>
                <c:pt idx="4985">
                  <c:v>3.5176493775638558</c:v>
                </c:pt>
                <c:pt idx="4986">
                  <c:v>3.7091853861722082</c:v>
                </c:pt>
                <c:pt idx="4987">
                  <c:v>3.8117814539537314</c:v>
                </c:pt>
                <c:pt idx="4988">
                  <c:v>3.9708089762126808</c:v>
                </c:pt>
                <c:pt idx="4989">
                  <c:v>3.9434501023665756</c:v>
                </c:pt>
                <c:pt idx="4990">
                  <c:v>4.0101338435975942</c:v>
                </c:pt>
                <c:pt idx="4991">
                  <c:v>4.0494732566032869</c:v>
                </c:pt>
                <c:pt idx="4992">
                  <c:v>4.1640328550325938</c:v>
                </c:pt>
                <c:pt idx="4993">
                  <c:v>4.1982195647724119</c:v>
                </c:pt>
                <c:pt idx="4994">
                  <c:v>4.2443999799849079</c:v>
                </c:pt>
                <c:pt idx="4995">
                  <c:v>3.9758992372510629</c:v>
                </c:pt>
                <c:pt idx="4996">
                  <c:v>3.8903776446577925</c:v>
                </c:pt>
                <c:pt idx="4997">
                  <c:v>3.9707528467964219</c:v>
                </c:pt>
                <c:pt idx="4998">
                  <c:v>3.9639231518999321</c:v>
                </c:pt>
                <c:pt idx="4999">
                  <c:v>3.8920968643875051</c:v>
                </c:pt>
                <c:pt idx="5000">
                  <c:v>3.9314459636864632</c:v>
                </c:pt>
                <c:pt idx="5001">
                  <c:v>3.8647686401423407</c:v>
                </c:pt>
                <c:pt idx="5002">
                  <c:v>3.8647686401423407</c:v>
                </c:pt>
                <c:pt idx="5003">
                  <c:v>4.0563065739477953</c:v>
                </c:pt>
                <c:pt idx="5004">
                  <c:v>4.0511956276646206</c:v>
                </c:pt>
                <c:pt idx="5005">
                  <c:v>3.9485788424158761</c:v>
                </c:pt>
                <c:pt idx="5006">
                  <c:v>3.9143841496405547</c:v>
                </c:pt>
                <c:pt idx="5007">
                  <c:v>3.9588515535804714</c:v>
                </c:pt>
                <c:pt idx="5008">
                  <c:v>3.9177982629698418</c:v>
                </c:pt>
                <c:pt idx="5009">
                  <c:v>3.9383275258678032</c:v>
                </c:pt>
                <c:pt idx="5010">
                  <c:v>3.9537263864939467</c:v>
                </c:pt>
                <c:pt idx="5011">
                  <c:v>3.8476874448081793</c:v>
                </c:pt>
                <c:pt idx="5012">
                  <c:v>3.745069620655145</c:v>
                </c:pt>
                <c:pt idx="5013">
                  <c:v>3.6835006760915743</c:v>
                </c:pt>
                <c:pt idx="5014">
                  <c:v>3.8186114808906133</c:v>
                </c:pt>
                <c:pt idx="5015">
                  <c:v>3.8340004851586023</c:v>
                </c:pt>
                <c:pt idx="5016">
                  <c:v>3.6698285843841112</c:v>
                </c:pt>
                <c:pt idx="5017">
                  <c:v>3.6133866207562839</c:v>
                </c:pt>
                <c:pt idx="5018">
                  <c:v>3.4902785385871171</c:v>
                </c:pt>
                <c:pt idx="5019">
                  <c:v>3.4919887750710252</c:v>
                </c:pt>
                <c:pt idx="5020">
                  <c:v>3.484306399765869</c:v>
                </c:pt>
                <c:pt idx="5021">
                  <c:v>3.4680695319429602</c:v>
                </c:pt>
                <c:pt idx="5022">
                  <c:v>3.6168497148633132</c:v>
                </c:pt>
                <c:pt idx="5023">
                  <c:v>3.5364833141990504</c:v>
                </c:pt>
                <c:pt idx="5024">
                  <c:v>3.5433087269954546</c:v>
                </c:pt>
                <c:pt idx="5025">
                  <c:v>3.5758008680220028</c:v>
                </c:pt>
                <c:pt idx="5026">
                  <c:v>3.7126110092325244</c:v>
                </c:pt>
                <c:pt idx="5027">
                  <c:v>3.6835412650302337</c:v>
                </c:pt>
                <c:pt idx="5028">
                  <c:v>3.5963150078743178</c:v>
                </c:pt>
                <c:pt idx="5029">
                  <c:v>3.6168499665692804</c:v>
                </c:pt>
                <c:pt idx="5030">
                  <c:v>3.5655630340433282</c:v>
                </c:pt>
                <c:pt idx="5031">
                  <c:v>3.5997567835398039</c:v>
                </c:pt>
                <c:pt idx="5032">
                  <c:v>3.4971637152089197</c:v>
                </c:pt>
                <c:pt idx="5033">
                  <c:v>3.4852034153029052</c:v>
                </c:pt>
                <c:pt idx="5034">
                  <c:v>3.6271557504081922</c:v>
                </c:pt>
                <c:pt idx="5035">
                  <c:v>3.5724219701345326</c:v>
                </c:pt>
                <c:pt idx="5036">
                  <c:v>3.4492805848239954</c:v>
                </c:pt>
                <c:pt idx="5037">
                  <c:v>3.4407263689736318</c:v>
                </c:pt>
                <c:pt idx="5038">
                  <c:v>3.3996785033917765</c:v>
                </c:pt>
                <c:pt idx="5039">
                  <c:v>3.4270459153440798</c:v>
                </c:pt>
                <c:pt idx="5040">
                  <c:v>3.3688889461606908</c:v>
                </c:pt>
                <c:pt idx="5041">
                  <c:v>3.3945261910409732</c:v>
                </c:pt>
                <c:pt idx="5042">
                  <c:v>3.3876692481350705</c:v>
                </c:pt>
                <c:pt idx="5043">
                  <c:v>3.4902817496610816</c:v>
                </c:pt>
                <c:pt idx="5044">
                  <c:v>3.5535605577824372</c:v>
                </c:pt>
                <c:pt idx="5045">
                  <c:v>3.6168494713165429</c:v>
                </c:pt>
                <c:pt idx="5046">
                  <c:v>3.6390930955651402</c:v>
                </c:pt>
                <c:pt idx="5047">
                  <c:v>3.6544864593593807</c:v>
                </c:pt>
                <c:pt idx="5048">
                  <c:v>3.6391010713654777</c:v>
                </c:pt>
                <c:pt idx="5049">
                  <c:v>3.7912882781699819</c:v>
                </c:pt>
                <c:pt idx="5050">
                  <c:v>3.7776017274857883</c:v>
                </c:pt>
                <c:pt idx="5051">
                  <c:v>3.8630888545787916</c:v>
                </c:pt>
                <c:pt idx="5052">
                  <c:v>3.9947815536313822</c:v>
                </c:pt>
                <c:pt idx="5053">
                  <c:v>3.9332219698899227</c:v>
                </c:pt>
                <c:pt idx="5054">
                  <c:v>4.0580624352142296</c:v>
                </c:pt>
                <c:pt idx="5055">
                  <c:v>4.1247364010247995</c:v>
                </c:pt>
                <c:pt idx="5056">
                  <c:v>4.1384305258762017</c:v>
                </c:pt>
                <c:pt idx="5057">
                  <c:v>3.9075474868375686</c:v>
                </c:pt>
                <c:pt idx="5058">
                  <c:v>3.8853135416374629</c:v>
                </c:pt>
                <c:pt idx="5059">
                  <c:v>3.8870230795957834</c:v>
                </c:pt>
                <c:pt idx="5060">
                  <c:v>3.8664995977355177</c:v>
                </c:pt>
                <c:pt idx="5061">
                  <c:v>3.7929587753865879</c:v>
                </c:pt>
                <c:pt idx="5062">
                  <c:v>3.8579321592089606</c:v>
                </c:pt>
                <c:pt idx="5063">
                  <c:v>3.9348979057851792</c:v>
                </c:pt>
                <c:pt idx="5064">
                  <c:v>3.9451679893192786</c:v>
                </c:pt>
                <c:pt idx="5065">
                  <c:v>3.8511151844539069</c:v>
                </c:pt>
                <c:pt idx="5066">
                  <c:v>3.8784581022635298</c:v>
                </c:pt>
                <c:pt idx="5067">
                  <c:v>3.8579410589025556</c:v>
                </c:pt>
                <c:pt idx="5068">
                  <c:v>3.8168925660358326</c:v>
                </c:pt>
                <c:pt idx="5069">
                  <c:v>3.8066251250331962</c:v>
                </c:pt>
                <c:pt idx="5070">
                  <c:v>3.7262672686437455</c:v>
                </c:pt>
                <c:pt idx="5071">
                  <c:v>3.8339936553802363</c:v>
                </c:pt>
                <c:pt idx="5072">
                  <c:v>3.883567193344303</c:v>
                </c:pt>
                <c:pt idx="5073">
                  <c:v>3.8762272513488827</c:v>
                </c:pt>
                <c:pt idx="5074">
                  <c:v>3.929757949690011</c:v>
                </c:pt>
                <c:pt idx="5075">
                  <c:v>4.06997171333495</c:v>
                </c:pt>
                <c:pt idx="5076">
                  <c:v>4.0580059964977453</c:v>
                </c:pt>
                <c:pt idx="5077">
                  <c:v>3.9331817320454747</c:v>
                </c:pt>
                <c:pt idx="5078">
                  <c:v>3.9605566769005116</c:v>
                </c:pt>
                <c:pt idx="5079">
                  <c:v>3.9776662817447224</c:v>
                </c:pt>
                <c:pt idx="5080">
                  <c:v>3.8425847348166715</c:v>
                </c:pt>
                <c:pt idx="5081">
                  <c:v>3.8305958704440433</c:v>
                </c:pt>
                <c:pt idx="5082">
                  <c:v>3.7947031871379826</c:v>
                </c:pt>
                <c:pt idx="5083">
                  <c:v>3.8237706135514595</c:v>
                </c:pt>
                <c:pt idx="5084">
                  <c:v>3.9007431160022503</c:v>
                </c:pt>
                <c:pt idx="5085">
                  <c:v>3.9400626066115532</c:v>
                </c:pt>
                <c:pt idx="5086">
                  <c:v>4.0905335975580481</c:v>
                </c:pt>
                <c:pt idx="5087">
                  <c:v>4.1076320279958409</c:v>
                </c:pt>
                <c:pt idx="5088">
                  <c:v>4.0717313240711572</c:v>
                </c:pt>
                <c:pt idx="5089">
                  <c:v>4.0905427227883662</c:v>
                </c:pt>
                <c:pt idx="5090">
                  <c:v>4.3025964575377147</c:v>
                </c:pt>
                <c:pt idx="5091">
                  <c:v>4.5727995150710834</c:v>
                </c:pt>
                <c:pt idx="5092">
                  <c:v>4.4462701524890669</c:v>
                </c:pt>
                <c:pt idx="5093">
                  <c:v>4.6343918426408797</c:v>
                </c:pt>
                <c:pt idx="5094">
                  <c:v>4.7335678280733946</c:v>
                </c:pt>
                <c:pt idx="5095">
                  <c:v>4.6429200041657888</c:v>
                </c:pt>
                <c:pt idx="5096">
                  <c:v>4.7130280962286912</c:v>
                </c:pt>
                <c:pt idx="5097">
                  <c:v>4.5231873245126</c:v>
                </c:pt>
                <c:pt idx="5098">
                  <c:v>4.4154450024427101</c:v>
                </c:pt>
                <c:pt idx="5099">
                  <c:v>4.4787183293277142</c:v>
                </c:pt>
                <c:pt idx="5100">
                  <c:v>4.3898157704905589</c:v>
                </c:pt>
                <c:pt idx="5101">
                  <c:v>4.4223004071921892</c:v>
                </c:pt>
                <c:pt idx="5102">
                  <c:v>4.4223004071921892</c:v>
                </c:pt>
                <c:pt idx="5103">
                  <c:v>4.3248329062176731</c:v>
                </c:pt>
                <c:pt idx="5104">
                  <c:v>4.3607290193392796</c:v>
                </c:pt>
                <c:pt idx="5105">
                  <c:v>4.5950309895483796</c:v>
                </c:pt>
                <c:pt idx="5106">
                  <c:v>4.6241175357122204</c:v>
                </c:pt>
                <c:pt idx="5107">
                  <c:v>4.7728753968360831</c:v>
                </c:pt>
                <c:pt idx="5108">
                  <c:v>4.7745936319789433</c:v>
                </c:pt>
                <c:pt idx="5109">
                  <c:v>4.6240984406989671</c:v>
                </c:pt>
                <c:pt idx="5110">
                  <c:v>4.6360748556603779</c:v>
                </c:pt>
                <c:pt idx="5111">
                  <c:v>4.7027879728333302</c:v>
                </c:pt>
                <c:pt idx="5112">
                  <c:v>4.8430251101832198</c:v>
                </c:pt>
                <c:pt idx="5113">
                  <c:v>4.7592407757770498</c:v>
                </c:pt>
                <c:pt idx="5114">
                  <c:v>4.6703381580855341</c:v>
                </c:pt>
                <c:pt idx="5115">
                  <c:v>4.7079810836397034</c:v>
                </c:pt>
                <c:pt idx="5116">
                  <c:v>4.7952199731195471</c:v>
                </c:pt>
                <c:pt idx="5117">
                  <c:v>4.6053772143837444</c:v>
                </c:pt>
                <c:pt idx="5118">
                  <c:v>4.5557773017848318</c:v>
                </c:pt>
                <c:pt idx="5119">
                  <c:v>5.0106716653680472</c:v>
                </c:pt>
                <c:pt idx="5120">
                  <c:v>4.9901279115400383</c:v>
                </c:pt>
                <c:pt idx="5121">
                  <c:v>4.8482086737358392</c:v>
                </c:pt>
                <c:pt idx="5122">
                  <c:v>4.742178350041236</c:v>
                </c:pt>
                <c:pt idx="5123">
                  <c:v>4.742178350041236</c:v>
                </c:pt>
                <c:pt idx="5124">
                  <c:v>4.7507142710713106</c:v>
                </c:pt>
                <c:pt idx="5125">
                  <c:v>4.7370322139706253</c:v>
                </c:pt>
                <c:pt idx="5126">
                  <c:v>4.6395440910071093</c:v>
                </c:pt>
                <c:pt idx="5127">
                  <c:v>4.6070672823700596</c:v>
                </c:pt>
                <c:pt idx="5128">
                  <c:v>4.5232647285037482</c:v>
                </c:pt>
                <c:pt idx="5129">
                  <c:v>4.5779962317186431</c:v>
                </c:pt>
                <c:pt idx="5130">
                  <c:v>4.4087019310696878</c:v>
                </c:pt>
                <c:pt idx="5131">
                  <c:v>4.4582998277942218</c:v>
                </c:pt>
                <c:pt idx="5132">
                  <c:v>4.4702926543309891</c:v>
                </c:pt>
                <c:pt idx="5133">
                  <c:v>4.5575080640169867</c:v>
                </c:pt>
                <c:pt idx="5134">
                  <c:v>4.5455218178086216</c:v>
                </c:pt>
                <c:pt idx="5135">
                  <c:v>4.5609311367709928</c:v>
                </c:pt>
                <c:pt idx="5136">
                  <c:v>4.4942503235514009</c:v>
                </c:pt>
                <c:pt idx="5137">
                  <c:v>4.641302194138003</c:v>
                </c:pt>
                <c:pt idx="5138">
                  <c:v>4.6686858770834174</c:v>
                </c:pt>
                <c:pt idx="5139">
                  <c:v>4.6498710729987716</c:v>
                </c:pt>
                <c:pt idx="5140">
                  <c:v>4.6276446892698377</c:v>
                </c:pt>
                <c:pt idx="5141">
                  <c:v>4.5558236436923698</c:v>
                </c:pt>
                <c:pt idx="5142">
                  <c:v>4.6276689825533985</c:v>
                </c:pt>
                <c:pt idx="5143">
                  <c:v>4.5267857987337345</c:v>
                </c:pt>
                <c:pt idx="5144">
                  <c:v>4.5678437459282488</c:v>
                </c:pt>
                <c:pt idx="5145">
                  <c:v>4.6362700452422541</c:v>
                </c:pt>
                <c:pt idx="5146">
                  <c:v>4.6755856152259083</c:v>
                </c:pt>
                <c:pt idx="5147">
                  <c:v>4.85858803620585</c:v>
                </c:pt>
                <c:pt idx="5148">
                  <c:v>4.8756902660932946</c:v>
                </c:pt>
                <c:pt idx="5149">
                  <c:v>4.8175232812188016</c:v>
                </c:pt>
                <c:pt idx="5150">
                  <c:v>4.7987349404220483</c:v>
                </c:pt>
                <c:pt idx="5151">
                  <c:v>4.7987349404220483</c:v>
                </c:pt>
                <c:pt idx="5152">
                  <c:v>4.9458161663459848</c:v>
                </c:pt>
                <c:pt idx="5153">
                  <c:v>4.8568903916750843</c:v>
                </c:pt>
                <c:pt idx="5154">
                  <c:v>4.9218755851156963</c:v>
                </c:pt>
                <c:pt idx="5155">
                  <c:v>5.0980295123069874</c:v>
                </c:pt>
                <c:pt idx="5156">
                  <c:v>5.1903548267748674</c:v>
                </c:pt>
                <c:pt idx="5157">
                  <c:v>5.1647144739305997</c:v>
                </c:pt>
                <c:pt idx="5158">
                  <c:v>5.2570595687244781</c:v>
                </c:pt>
                <c:pt idx="5159">
                  <c:v>5.1510246772233055</c:v>
                </c:pt>
                <c:pt idx="5160">
                  <c:v>5.248482064116371</c:v>
                </c:pt>
                <c:pt idx="5161">
                  <c:v>5.5990806659993444</c:v>
                </c:pt>
                <c:pt idx="5162">
                  <c:v>5.6110626986245835</c:v>
                </c:pt>
                <c:pt idx="5163">
                  <c:v>5.6281764398553884</c:v>
                </c:pt>
                <c:pt idx="5164">
                  <c:v>5.5290079709851367</c:v>
                </c:pt>
                <c:pt idx="5165">
                  <c:v>5.6435690161439496</c:v>
                </c:pt>
                <c:pt idx="5166">
                  <c:v>5.7632691149763629</c:v>
                </c:pt>
                <c:pt idx="5167">
                  <c:v>5.6743418725322776</c:v>
                </c:pt>
                <c:pt idx="5168">
                  <c:v>5.7632588096748592</c:v>
                </c:pt>
                <c:pt idx="5169">
                  <c:v>5.5563001858194347</c:v>
                </c:pt>
                <c:pt idx="5170">
                  <c:v>5.5580226388770386</c:v>
                </c:pt>
                <c:pt idx="5171">
                  <c:v>5.564859006722858</c:v>
                </c:pt>
                <c:pt idx="5172">
                  <c:v>5.523790347253243</c:v>
                </c:pt>
                <c:pt idx="5173">
                  <c:v>5.3151567858374884</c:v>
                </c:pt>
                <c:pt idx="5174">
                  <c:v>5.2929394304726882</c:v>
                </c:pt>
                <c:pt idx="5175">
                  <c:v>5.197190156175437</c:v>
                </c:pt>
                <c:pt idx="5176">
                  <c:v>5.1544172811901134</c:v>
                </c:pt>
                <c:pt idx="5177">
                  <c:v>5.1356036581137694</c:v>
                </c:pt>
                <c:pt idx="5178">
                  <c:v>4.9833843656872769</c:v>
                </c:pt>
                <c:pt idx="5179">
                  <c:v>4.9970886726929171</c:v>
                </c:pt>
                <c:pt idx="5180">
                  <c:v>5.0586528051404942</c:v>
                </c:pt>
                <c:pt idx="5181">
                  <c:v>5.6317981679629119</c:v>
                </c:pt>
                <c:pt idx="5182">
                  <c:v>5.5069412025791742</c:v>
                </c:pt>
                <c:pt idx="5183">
                  <c:v>5.4676216423927588</c:v>
                </c:pt>
                <c:pt idx="5184">
                  <c:v>5.5069338420015628</c:v>
                </c:pt>
                <c:pt idx="5185">
                  <c:v>5.4077539635071146</c:v>
                </c:pt>
                <c:pt idx="5186">
                  <c:v>5.4180286960377781</c:v>
                </c:pt>
                <c:pt idx="5187">
                  <c:v>5.2504490684693295</c:v>
                </c:pt>
                <c:pt idx="5188">
                  <c:v>5.3462172594782098</c:v>
                </c:pt>
                <c:pt idx="5189">
                  <c:v>5.5463261715004792</c:v>
                </c:pt>
                <c:pt idx="5190">
                  <c:v>5.5189827834749821</c:v>
                </c:pt>
                <c:pt idx="5191">
                  <c:v>5.5822855160014404</c:v>
                </c:pt>
                <c:pt idx="5192">
                  <c:v>5.5309843121093873</c:v>
                </c:pt>
                <c:pt idx="5193">
                  <c:v>5.4010061807748171</c:v>
                </c:pt>
                <c:pt idx="5194">
                  <c:v>5.3514249440353048</c:v>
                </c:pt>
                <c:pt idx="5195">
                  <c:v>5.4369407146409898</c:v>
                </c:pt>
                <c:pt idx="5196">
                  <c:v>5.3685440004508056</c:v>
                </c:pt>
                <c:pt idx="5197">
                  <c:v>5.0931913786676839</c:v>
                </c:pt>
                <c:pt idx="5198">
                  <c:v>5.1821185001392216</c:v>
                </c:pt>
                <c:pt idx="5199">
                  <c:v>5.3907505909548261</c:v>
                </c:pt>
                <c:pt idx="5200">
                  <c:v>5.303528246393177</c:v>
                </c:pt>
                <c:pt idx="5201">
                  <c:v>5.1940634233876217</c:v>
                </c:pt>
                <c:pt idx="5202">
                  <c:v>5.2744675251816622</c:v>
                </c:pt>
                <c:pt idx="5203">
                  <c:v>5.2641823135075576</c:v>
                </c:pt>
                <c:pt idx="5204">
                  <c:v>5.2795537258629999</c:v>
                </c:pt>
                <c:pt idx="5205">
                  <c:v>5.4283315498578197</c:v>
                </c:pt>
                <c:pt idx="5206">
                  <c:v>5.252182191064934</c:v>
                </c:pt>
                <c:pt idx="5207">
                  <c:v>5.2675710848847546</c:v>
                </c:pt>
                <c:pt idx="5208">
                  <c:v>5.3154533060463569</c:v>
                </c:pt>
                <c:pt idx="5209">
                  <c:v>5.464232844082594</c:v>
                </c:pt>
                <c:pt idx="5210">
                  <c:v>5.6523663809043576</c:v>
                </c:pt>
                <c:pt idx="5211">
                  <c:v>5.9276931473182088</c:v>
                </c:pt>
                <c:pt idx="5212">
                  <c:v>5.8746995705811846</c:v>
                </c:pt>
                <c:pt idx="5213">
                  <c:v>5.8353390834582903</c:v>
                </c:pt>
                <c:pt idx="5214">
                  <c:v>5.898594159122978</c:v>
                </c:pt>
                <c:pt idx="5215">
                  <c:v>6.1328863191233429</c:v>
                </c:pt>
                <c:pt idx="5216">
                  <c:v>6.0986648134626344</c:v>
                </c:pt>
                <c:pt idx="5217">
                  <c:v>6.0251149158122752</c:v>
                </c:pt>
                <c:pt idx="5218">
                  <c:v>6.1157326441460915</c:v>
                </c:pt>
                <c:pt idx="5219">
                  <c:v>6.2166422327745021</c:v>
                </c:pt>
                <c:pt idx="5220">
                  <c:v>6.1054886696524937</c:v>
                </c:pt>
                <c:pt idx="5221">
                  <c:v>6.13455079572004</c:v>
                </c:pt>
                <c:pt idx="5222">
                  <c:v>6.0866399540054665</c:v>
                </c:pt>
                <c:pt idx="5223">
                  <c:v>6.0695364957347113</c:v>
                </c:pt>
                <c:pt idx="5224">
                  <c:v>6.019948382564559</c:v>
                </c:pt>
                <c:pt idx="5225">
                  <c:v>6.2166200962229432</c:v>
                </c:pt>
                <c:pt idx="5226">
                  <c:v>6.3517072509138677</c:v>
                </c:pt>
                <c:pt idx="5227">
                  <c:v>6.449205957215395</c:v>
                </c:pt>
                <c:pt idx="5228">
                  <c:v>6.5005416366348294</c:v>
                </c:pt>
                <c:pt idx="5229">
                  <c:v>6.314106102496142</c:v>
                </c:pt>
                <c:pt idx="5230">
                  <c:v>6.3739638283478053</c:v>
                </c:pt>
                <c:pt idx="5231">
                  <c:v>6.3774057688151133</c:v>
                </c:pt>
                <c:pt idx="5232">
                  <c:v>6.4184762619662825</c:v>
                </c:pt>
                <c:pt idx="5233">
                  <c:v>6.5057033543664042</c:v>
                </c:pt>
                <c:pt idx="5234">
                  <c:v>6.6151292847868479</c:v>
                </c:pt>
                <c:pt idx="5235">
                  <c:v>6.6271026687923129</c:v>
                </c:pt>
                <c:pt idx="5236">
                  <c:v>6.613450837294601</c:v>
                </c:pt>
                <c:pt idx="5237">
                  <c:v>6.6339525348902146</c:v>
                </c:pt>
                <c:pt idx="5238">
                  <c:v>6.7331301252868236</c:v>
                </c:pt>
                <c:pt idx="5239">
                  <c:v>6.9503409031285761</c:v>
                </c:pt>
                <c:pt idx="5240">
                  <c:v>6.7758873464600491</c:v>
                </c:pt>
                <c:pt idx="5241">
                  <c:v>6.6801440582545686</c:v>
                </c:pt>
                <c:pt idx="5242">
                  <c:v>6.5997819252337662</c:v>
                </c:pt>
                <c:pt idx="5243">
                  <c:v>6.548501619674699</c:v>
                </c:pt>
                <c:pt idx="5244">
                  <c:v>6.7981959864328951</c:v>
                </c:pt>
                <c:pt idx="5245">
                  <c:v>7.6928385782474633</c:v>
                </c:pt>
                <c:pt idx="5246">
                  <c:v>7.7817677922120039</c:v>
                </c:pt>
                <c:pt idx="5247">
                  <c:v>8.1665762095368866</c:v>
                </c:pt>
                <c:pt idx="5248">
                  <c:v>8.1101451679289873</c:v>
                </c:pt>
                <c:pt idx="5249">
                  <c:v>8.1186608203553128</c:v>
                </c:pt>
                <c:pt idx="5250">
                  <c:v>8.1990355624768299</c:v>
                </c:pt>
                <c:pt idx="5251">
                  <c:v>8.1083542291558359</c:v>
                </c:pt>
                <c:pt idx="5252">
                  <c:v>8.1322738741318457</c:v>
                </c:pt>
                <c:pt idx="5253">
                  <c:v>8.2040818524404298</c:v>
                </c:pt>
                <c:pt idx="5254">
                  <c:v>8.6025541080134609</c:v>
                </c:pt>
                <c:pt idx="5255">
                  <c:v>8.9257520658515279</c:v>
                </c:pt>
                <c:pt idx="5256">
                  <c:v>8.96163358915625</c:v>
                </c:pt>
                <c:pt idx="5257">
                  <c:v>8.970147141065949</c:v>
                </c:pt>
                <c:pt idx="5258">
                  <c:v>9.149729486830088</c:v>
                </c:pt>
                <c:pt idx="5259">
                  <c:v>9.4592648353695505</c:v>
                </c:pt>
                <c:pt idx="5260">
                  <c:v>9.3121732671795545</c:v>
                </c:pt>
                <c:pt idx="5261">
                  <c:v>9.3583616465847665</c:v>
                </c:pt>
                <c:pt idx="5262">
                  <c:v>9.3002462207594743</c:v>
                </c:pt>
                <c:pt idx="5263">
                  <c:v>9.2437937261994634</c:v>
                </c:pt>
                <c:pt idx="5264">
                  <c:v>9.3635008549537471</c:v>
                </c:pt>
                <c:pt idx="5265">
                  <c:v>9.457604038546032</c:v>
                </c:pt>
                <c:pt idx="5266">
                  <c:v>9.4918405651655675</c:v>
                </c:pt>
                <c:pt idx="5267">
                  <c:v>9.4474187513205923</c:v>
                </c:pt>
                <c:pt idx="5268">
                  <c:v>9.3952689998133021</c:v>
                </c:pt>
                <c:pt idx="5269">
                  <c:v>9.3892560276534223</c:v>
                </c:pt>
                <c:pt idx="5270">
                  <c:v>9.4731020839803683</c:v>
                </c:pt>
                <c:pt idx="5271">
                  <c:v>9.4354938687069652</c:v>
                </c:pt>
                <c:pt idx="5272">
                  <c:v>10.492269182002147</c:v>
                </c:pt>
                <c:pt idx="5273">
                  <c:v>10.478629232065545</c:v>
                </c:pt>
                <c:pt idx="5274">
                  <c:v>10.954044640324359</c:v>
                </c:pt>
                <c:pt idx="5275">
                  <c:v>11.039595728965292</c:v>
                </c:pt>
                <c:pt idx="5276">
                  <c:v>11.70484176759274</c:v>
                </c:pt>
                <c:pt idx="5277">
                  <c:v>11.467116431292931</c:v>
                </c:pt>
                <c:pt idx="5278">
                  <c:v>11.593713396694405</c:v>
                </c:pt>
                <c:pt idx="5279">
                  <c:v>11.152456664816215</c:v>
                </c:pt>
                <c:pt idx="5280">
                  <c:v>10.719741346221348</c:v>
                </c:pt>
                <c:pt idx="5281">
                  <c:v>11.249939753205457</c:v>
                </c:pt>
                <c:pt idx="5282">
                  <c:v>10.755729899847141</c:v>
                </c:pt>
                <c:pt idx="5283">
                  <c:v>10.822415425226193</c:v>
                </c:pt>
                <c:pt idx="5284">
                  <c:v>10.943842926297231</c:v>
                </c:pt>
                <c:pt idx="5285">
                  <c:v>11.142254798550999</c:v>
                </c:pt>
                <c:pt idx="5286">
                  <c:v>11.101251300892331</c:v>
                </c:pt>
                <c:pt idx="5287">
                  <c:v>11.166193621002551</c:v>
                </c:pt>
                <c:pt idx="5288">
                  <c:v>11.161057171936889</c:v>
                </c:pt>
                <c:pt idx="5289">
                  <c:v>11.389524012246437</c:v>
                </c:pt>
                <c:pt idx="5290">
                  <c:v>11.114808693071051</c:v>
                </c:pt>
                <c:pt idx="5291">
                  <c:v>10.72656842542208</c:v>
                </c:pt>
                <c:pt idx="5292">
                  <c:v>10.892508438963361</c:v>
                </c:pt>
                <c:pt idx="5293">
                  <c:v>10.902747396895986</c:v>
                </c:pt>
                <c:pt idx="5294">
                  <c:v>10.947230606275323</c:v>
                </c:pt>
                <c:pt idx="5295">
                  <c:v>10.801851383823987</c:v>
                </c:pt>
                <c:pt idx="5296">
                  <c:v>10.976301283672745</c:v>
                </c:pt>
                <c:pt idx="5297">
                  <c:v>11.020755303871621</c:v>
                </c:pt>
                <c:pt idx="5298">
                  <c:v>11.082361326020262</c:v>
                </c:pt>
                <c:pt idx="5299">
                  <c:v>11.013983156638718</c:v>
                </c:pt>
                <c:pt idx="5300">
                  <c:v>10.824102087018266</c:v>
                </c:pt>
                <c:pt idx="5301">
                  <c:v>10.935265615451945</c:v>
                </c:pt>
                <c:pt idx="5302">
                  <c:v>11.031058542243304</c:v>
                </c:pt>
                <c:pt idx="5303">
                  <c:v>11.039662767906254</c:v>
                </c:pt>
                <c:pt idx="5304">
                  <c:v>11.843460614037509</c:v>
                </c:pt>
                <c:pt idx="5305">
                  <c:v>11.793836514064692</c:v>
                </c:pt>
                <c:pt idx="5306">
                  <c:v>11.041271806102223</c:v>
                </c:pt>
                <c:pt idx="5307">
                  <c:v>11.195187135079289</c:v>
                </c:pt>
                <c:pt idx="5308">
                  <c:v>11.937428042135046</c:v>
                </c:pt>
                <c:pt idx="5309">
                  <c:v>12.00582950481648</c:v>
                </c:pt>
                <c:pt idx="5310">
                  <c:v>12.082786871942355</c:v>
                </c:pt>
                <c:pt idx="5311">
                  <c:v>11.951084495038183</c:v>
                </c:pt>
                <c:pt idx="5312">
                  <c:v>12.050278496347</c:v>
                </c:pt>
                <c:pt idx="5313">
                  <c:v>12.055460116100427</c:v>
                </c:pt>
                <c:pt idx="5314">
                  <c:v>12.101632528345093</c:v>
                </c:pt>
                <c:pt idx="5315">
                  <c:v>12.322245289336824</c:v>
                </c:pt>
                <c:pt idx="5316">
                  <c:v>12.356501131241179</c:v>
                </c:pt>
                <c:pt idx="5317">
                  <c:v>12.423226237349883</c:v>
                </c:pt>
                <c:pt idx="5318">
                  <c:v>12.65243476142899</c:v>
                </c:pt>
                <c:pt idx="5319">
                  <c:v>13.151826361462591</c:v>
                </c:pt>
                <c:pt idx="5320">
                  <c:v>13.259539819362969</c:v>
                </c:pt>
                <c:pt idx="5321">
                  <c:v>13.618740753069511</c:v>
                </c:pt>
                <c:pt idx="5322">
                  <c:v>13.307416339454342</c:v>
                </c:pt>
                <c:pt idx="5323">
                  <c:v>13.483606531788716</c:v>
                </c:pt>
                <c:pt idx="5324">
                  <c:v>13.500730712084088</c:v>
                </c:pt>
                <c:pt idx="5325">
                  <c:v>13.835953855665135</c:v>
                </c:pt>
                <c:pt idx="5326">
                  <c:v>13.466533887718876</c:v>
                </c:pt>
                <c:pt idx="5327">
                  <c:v>13.401490529041194</c:v>
                </c:pt>
                <c:pt idx="5328">
                  <c:v>13.888902739582422</c:v>
                </c:pt>
                <c:pt idx="5329">
                  <c:v>14.473764433946238</c:v>
                </c:pt>
                <c:pt idx="5330">
                  <c:v>15.120307491210616</c:v>
                </c:pt>
                <c:pt idx="5331">
                  <c:v>15.414397471914661</c:v>
                </c:pt>
                <c:pt idx="5332">
                  <c:v>15.017630880987578</c:v>
                </c:pt>
                <c:pt idx="5333">
                  <c:v>14.84658006525313</c:v>
                </c:pt>
                <c:pt idx="5334">
                  <c:v>14.586616448310547</c:v>
                </c:pt>
                <c:pt idx="5335">
                  <c:v>15.089417117283812</c:v>
                </c:pt>
                <c:pt idx="5336">
                  <c:v>15.209076195023872</c:v>
                </c:pt>
                <c:pt idx="5337">
                  <c:v>15.219266276074537</c:v>
                </c:pt>
                <c:pt idx="5338">
                  <c:v>15.344064259538348</c:v>
                </c:pt>
                <c:pt idx="5339">
                  <c:v>15.22100486417685</c:v>
                </c:pt>
                <c:pt idx="5340">
                  <c:v>15.091321902734064</c:v>
                </c:pt>
                <c:pt idx="5341">
                  <c:v>14.294047366612624</c:v>
                </c:pt>
                <c:pt idx="5342">
                  <c:v>14.642965062831639</c:v>
                </c:pt>
                <c:pt idx="5343">
                  <c:v>14.622464911743675</c:v>
                </c:pt>
                <c:pt idx="5344">
                  <c:v>13.863120308876825</c:v>
                </c:pt>
                <c:pt idx="5345">
                  <c:v>13.459564876685421</c:v>
                </c:pt>
                <c:pt idx="5346">
                  <c:v>13.623771568180983</c:v>
                </c:pt>
                <c:pt idx="5347">
                  <c:v>13.774314244009382</c:v>
                </c:pt>
                <c:pt idx="5348">
                  <c:v>13.791394393671952</c:v>
                </c:pt>
                <c:pt idx="5349">
                  <c:v>14.010263822699526</c:v>
                </c:pt>
                <c:pt idx="5350">
                  <c:v>14.085498939427424</c:v>
                </c:pt>
                <c:pt idx="5351">
                  <c:v>14.451440201873748</c:v>
                </c:pt>
                <c:pt idx="5352">
                  <c:v>14.694224397265225</c:v>
                </c:pt>
                <c:pt idx="5353">
                  <c:v>14.947405883630106</c:v>
                </c:pt>
                <c:pt idx="5354">
                  <c:v>14.64980303248703</c:v>
                </c:pt>
                <c:pt idx="5355">
                  <c:v>14.553993320654564</c:v>
                </c:pt>
                <c:pt idx="5356">
                  <c:v>14.536819608536193</c:v>
                </c:pt>
                <c:pt idx="5357">
                  <c:v>14.547140750458254</c:v>
                </c:pt>
                <c:pt idx="5358">
                  <c:v>14.28034618909485</c:v>
                </c:pt>
                <c:pt idx="5359">
                  <c:v>14.639496895750586</c:v>
                </c:pt>
                <c:pt idx="5360">
                  <c:v>14.25301417770277</c:v>
                </c:pt>
                <c:pt idx="5361">
                  <c:v>13.986197752296174</c:v>
                </c:pt>
                <c:pt idx="5362">
                  <c:v>14.054590259304904</c:v>
                </c:pt>
                <c:pt idx="5363">
                  <c:v>14.328233131653572</c:v>
                </c:pt>
                <c:pt idx="5364">
                  <c:v>14.478679579535934</c:v>
                </c:pt>
                <c:pt idx="5365">
                  <c:v>14.89943000811725</c:v>
                </c:pt>
                <c:pt idx="5366">
                  <c:v>14.960964654050773</c:v>
                </c:pt>
                <c:pt idx="5367">
                  <c:v>14.33843891479572</c:v>
                </c:pt>
                <c:pt idx="5368">
                  <c:v>14.591512361641863</c:v>
                </c:pt>
                <c:pt idx="5369">
                  <c:v>14.037472637270323</c:v>
                </c:pt>
                <c:pt idx="5370">
                  <c:v>12.744481032651352</c:v>
                </c:pt>
                <c:pt idx="5371">
                  <c:v>12.091198934917644</c:v>
                </c:pt>
                <c:pt idx="5372">
                  <c:v>12.183575694780416</c:v>
                </c:pt>
                <c:pt idx="5373">
                  <c:v>12.686391863704003</c:v>
                </c:pt>
                <c:pt idx="5374">
                  <c:v>12.145951570310213</c:v>
                </c:pt>
                <c:pt idx="5375">
                  <c:v>12.717175672661902</c:v>
                </c:pt>
                <c:pt idx="5376">
                  <c:v>12.142486504014311</c:v>
                </c:pt>
                <c:pt idx="5377">
                  <c:v>12.648706766366669</c:v>
                </c:pt>
                <c:pt idx="5378">
                  <c:v>12.378530389837076</c:v>
                </c:pt>
                <c:pt idx="5379">
                  <c:v>12.296460733352456</c:v>
                </c:pt>
                <c:pt idx="5380">
                  <c:v>12.156281080992239</c:v>
                </c:pt>
                <c:pt idx="5381">
                  <c:v>12.334127473207154</c:v>
                </c:pt>
                <c:pt idx="5382">
                  <c:v>12.460675621082258</c:v>
                </c:pt>
                <c:pt idx="5383">
                  <c:v>12.38541314033092</c:v>
                </c:pt>
                <c:pt idx="5384">
                  <c:v>12.706938465453911</c:v>
                </c:pt>
                <c:pt idx="5385">
                  <c:v>12.546195693865918</c:v>
                </c:pt>
                <c:pt idx="5386">
                  <c:v>12.737776102111249</c:v>
                </c:pt>
                <c:pt idx="5387">
                  <c:v>12.645427225370943</c:v>
                </c:pt>
                <c:pt idx="5388">
                  <c:v>12.457263268257423</c:v>
                </c:pt>
                <c:pt idx="5389">
                  <c:v>12.180213733171378</c:v>
                </c:pt>
                <c:pt idx="5390">
                  <c:v>11.674004050420775</c:v>
                </c:pt>
                <c:pt idx="5391">
                  <c:v>11.892891626366165</c:v>
                </c:pt>
                <c:pt idx="5392">
                  <c:v>12.159649185545558</c:v>
                </c:pt>
                <c:pt idx="5393">
                  <c:v>12.094716658894743</c:v>
                </c:pt>
                <c:pt idx="5394">
                  <c:v>12.258841963955946</c:v>
                </c:pt>
                <c:pt idx="5395">
                  <c:v>12.843711314056284</c:v>
                </c:pt>
                <c:pt idx="5396">
                  <c:v>12.843711314056284</c:v>
                </c:pt>
                <c:pt idx="5397">
                  <c:v>13.599563724888498</c:v>
                </c:pt>
                <c:pt idx="5398">
                  <c:v>13.579028383663916</c:v>
                </c:pt>
                <c:pt idx="5399">
                  <c:v>13.606458020998916</c:v>
                </c:pt>
                <c:pt idx="5400">
                  <c:v>13.934781853045619</c:v>
                </c:pt>
                <c:pt idx="5401">
                  <c:v>13.873190117255158</c:v>
                </c:pt>
                <c:pt idx="5402">
                  <c:v>13.599333344340542</c:v>
                </c:pt>
                <c:pt idx="5403">
                  <c:v>13.784284277823573</c:v>
                </c:pt>
                <c:pt idx="5404">
                  <c:v>13.695375644231612</c:v>
                </c:pt>
                <c:pt idx="5405">
                  <c:v>13.079631555266959</c:v>
                </c:pt>
                <c:pt idx="5406">
                  <c:v>12.970155039149374</c:v>
                </c:pt>
                <c:pt idx="5407">
                  <c:v>12.498171097274728</c:v>
                </c:pt>
                <c:pt idx="5408">
                  <c:v>12.628152076686385</c:v>
                </c:pt>
                <c:pt idx="5409">
                  <c:v>12.877810643242476</c:v>
                </c:pt>
                <c:pt idx="5410">
                  <c:v>12.248472037107216</c:v>
                </c:pt>
                <c:pt idx="5411">
                  <c:v>12.279215701920355</c:v>
                </c:pt>
                <c:pt idx="5412">
                  <c:v>12.313474713728715</c:v>
                </c:pt>
                <c:pt idx="5413">
                  <c:v>12.69999468499266</c:v>
                </c:pt>
                <c:pt idx="5414">
                  <c:v>12.990697563332143</c:v>
                </c:pt>
                <c:pt idx="5415">
                  <c:v>13.1035867251575</c:v>
                </c:pt>
                <c:pt idx="5416">
                  <c:v>12.864184195688873</c:v>
                </c:pt>
                <c:pt idx="5417">
                  <c:v>12.949731020590205</c:v>
                </c:pt>
                <c:pt idx="5418">
                  <c:v>13.185804617095563</c:v>
                </c:pt>
                <c:pt idx="5419">
                  <c:v>13.302103413818347</c:v>
                </c:pt>
                <c:pt idx="5420">
                  <c:v>12.915544288612786</c:v>
                </c:pt>
                <c:pt idx="5421">
                  <c:v>12.689780574447834</c:v>
                </c:pt>
                <c:pt idx="5422">
                  <c:v>12.761604732499208</c:v>
                </c:pt>
                <c:pt idx="5423">
                  <c:v>12.440139909287552</c:v>
                </c:pt>
                <c:pt idx="5424">
                  <c:v>12.590665602189931</c:v>
                </c:pt>
                <c:pt idx="5425">
                  <c:v>12.484652197819493</c:v>
                </c:pt>
                <c:pt idx="5426">
                  <c:v>12.990904844441074</c:v>
                </c:pt>
                <c:pt idx="5427">
                  <c:v>12.789156092206904</c:v>
                </c:pt>
                <c:pt idx="5428">
                  <c:v>12.871262474318874</c:v>
                </c:pt>
                <c:pt idx="5429">
                  <c:v>13.08338087989565</c:v>
                </c:pt>
                <c:pt idx="5430">
                  <c:v>13.032094026846458</c:v>
                </c:pt>
                <c:pt idx="5431">
                  <c:v>13.079921811924985</c:v>
                </c:pt>
                <c:pt idx="5432">
                  <c:v>13.117591986743328</c:v>
                </c:pt>
                <c:pt idx="5433">
                  <c:v>13.938490893273727</c:v>
                </c:pt>
                <c:pt idx="5434">
                  <c:v>14.212103469508691</c:v>
                </c:pt>
                <c:pt idx="5435">
                  <c:v>14.191638040512599</c:v>
                </c:pt>
                <c:pt idx="5436">
                  <c:v>14.773069451032399</c:v>
                </c:pt>
                <c:pt idx="5437">
                  <c:v>14.923607028738418</c:v>
                </c:pt>
                <c:pt idx="5438">
                  <c:v>14.807352129984547</c:v>
                </c:pt>
                <c:pt idx="5439">
                  <c:v>15.050192704916293</c:v>
                </c:pt>
                <c:pt idx="5440">
                  <c:v>14.985175872431055</c:v>
                </c:pt>
                <c:pt idx="5441">
                  <c:v>14.923586799595364</c:v>
                </c:pt>
                <c:pt idx="5442">
                  <c:v>15.046706390692027</c:v>
                </c:pt>
                <c:pt idx="5443">
                  <c:v>14.981704619084237</c:v>
                </c:pt>
                <c:pt idx="5444">
                  <c:v>14.588285055787086</c:v>
                </c:pt>
                <c:pt idx="5445">
                  <c:v>14.622421642817628</c:v>
                </c:pt>
                <c:pt idx="5446">
                  <c:v>14.77288636152222</c:v>
                </c:pt>
                <c:pt idx="5447">
                  <c:v>14.783079653111672</c:v>
                </c:pt>
                <c:pt idx="5448">
                  <c:v>14.608639313204954</c:v>
                </c:pt>
                <c:pt idx="5449">
                  <c:v>14.704471987099577</c:v>
                </c:pt>
                <c:pt idx="5450">
                  <c:v>14.58815961368162</c:v>
                </c:pt>
                <c:pt idx="5451">
                  <c:v>14.988312831884908</c:v>
                </c:pt>
                <c:pt idx="5452">
                  <c:v>14.837830171052783</c:v>
                </c:pt>
                <c:pt idx="5453">
                  <c:v>15.049862764197126</c:v>
                </c:pt>
                <c:pt idx="5454">
                  <c:v>15.768192713932256</c:v>
                </c:pt>
                <c:pt idx="5455">
                  <c:v>16.308568678238714</c:v>
                </c:pt>
                <c:pt idx="5456">
                  <c:v>15.819474703578337</c:v>
                </c:pt>
                <c:pt idx="5457">
                  <c:v>16.127321681309972</c:v>
                </c:pt>
                <c:pt idx="5458">
                  <c:v>15.836546071395954</c:v>
                </c:pt>
                <c:pt idx="5459">
                  <c:v>15.675805128771286</c:v>
                </c:pt>
                <c:pt idx="5460">
                  <c:v>15.689443079233316</c:v>
                </c:pt>
                <c:pt idx="5461">
                  <c:v>15.645041955319085</c:v>
                </c:pt>
                <c:pt idx="5462">
                  <c:v>15.655367683009597</c:v>
                </c:pt>
                <c:pt idx="5463">
                  <c:v>15.754622714119879</c:v>
                </c:pt>
                <c:pt idx="5464">
                  <c:v>15.645128086256745</c:v>
                </c:pt>
                <c:pt idx="5465">
                  <c:v>15.679390916765646</c:v>
                </c:pt>
                <c:pt idx="5466">
                  <c:v>15.929006820160554</c:v>
                </c:pt>
                <c:pt idx="5467">
                  <c:v>16.038439097015054</c:v>
                </c:pt>
                <c:pt idx="5468">
                  <c:v>15.822882475551172</c:v>
                </c:pt>
                <c:pt idx="5469">
                  <c:v>15.809274796622198</c:v>
                </c:pt>
                <c:pt idx="5470">
                  <c:v>16.69174851576965</c:v>
                </c:pt>
                <c:pt idx="5471">
                  <c:v>16.650686814420855</c:v>
                </c:pt>
                <c:pt idx="5472">
                  <c:v>17.026992336426765</c:v>
                </c:pt>
                <c:pt idx="5473">
                  <c:v>17.550402080848524</c:v>
                </c:pt>
                <c:pt idx="5474">
                  <c:v>17.581115284490007</c:v>
                </c:pt>
                <c:pt idx="5475">
                  <c:v>17.382800304080959</c:v>
                </c:pt>
                <c:pt idx="5476">
                  <c:v>16.968915828840792</c:v>
                </c:pt>
                <c:pt idx="5477">
                  <c:v>17.057832947783918</c:v>
                </c:pt>
                <c:pt idx="5478">
                  <c:v>17.516176919090871</c:v>
                </c:pt>
                <c:pt idx="5479">
                  <c:v>18.005228578671886</c:v>
                </c:pt>
                <c:pt idx="5480">
                  <c:v>18.19338321731901</c:v>
                </c:pt>
                <c:pt idx="5481">
                  <c:v>17.824057538007434</c:v>
                </c:pt>
                <c:pt idx="5482">
                  <c:v>17.752226586129265</c:v>
                </c:pt>
                <c:pt idx="5483">
                  <c:v>18.196919862111802</c:v>
                </c:pt>
                <c:pt idx="5484">
                  <c:v>18.415828808053007</c:v>
                </c:pt>
                <c:pt idx="5485">
                  <c:v>18.278999200009171</c:v>
                </c:pt>
                <c:pt idx="5486">
                  <c:v>17.471798595336764</c:v>
                </c:pt>
                <c:pt idx="5487">
                  <c:v>17.902827866683722</c:v>
                </c:pt>
                <c:pt idx="5488">
                  <c:v>18.337150470729469</c:v>
                </c:pt>
                <c:pt idx="5489">
                  <c:v>18.621009560016361</c:v>
                </c:pt>
                <c:pt idx="5490">
                  <c:v>18.385081368890955</c:v>
                </c:pt>
                <c:pt idx="5491">
                  <c:v>18.053414500996162</c:v>
                </c:pt>
                <c:pt idx="5492">
                  <c:v>17.684041640305779</c:v>
                </c:pt>
                <c:pt idx="5493">
                  <c:v>17.547167158009813</c:v>
                </c:pt>
                <c:pt idx="5494">
                  <c:v>17.229037017435097</c:v>
                </c:pt>
                <c:pt idx="5495">
                  <c:v>17.646324293997374</c:v>
                </c:pt>
                <c:pt idx="5496">
                  <c:v>16.845887024021653</c:v>
                </c:pt>
                <c:pt idx="5497">
                  <c:v>18.381726544001708</c:v>
                </c:pt>
                <c:pt idx="5498">
                  <c:v>18.470694100474674</c:v>
                </c:pt>
                <c:pt idx="5499">
                  <c:v>18.279153002652752</c:v>
                </c:pt>
                <c:pt idx="5500">
                  <c:v>17.858366900531685</c:v>
                </c:pt>
                <c:pt idx="5501">
                  <c:v>18.792180905760485</c:v>
                </c:pt>
                <c:pt idx="5502">
                  <c:v>19.202602136742296</c:v>
                </c:pt>
                <c:pt idx="5503">
                  <c:v>19.03841988847315</c:v>
                </c:pt>
                <c:pt idx="5504">
                  <c:v>19.424899812209155</c:v>
                </c:pt>
                <c:pt idx="5505">
                  <c:v>19.188887279490814</c:v>
                </c:pt>
                <c:pt idx="5506">
                  <c:v>19.507039030584771</c:v>
                </c:pt>
                <c:pt idx="5507">
                  <c:v>18.952844051725858</c:v>
                </c:pt>
                <c:pt idx="5508">
                  <c:v>18.631403816608589</c:v>
                </c:pt>
                <c:pt idx="5509">
                  <c:v>19.698610627223928</c:v>
                </c:pt>
                <c:pt idx="5510">
                  <c:v>19.667880794645459</c:v>
                </c:pt>
                <c:pt idx="5511">
                  <c:v>20.505929195305303</c:v>
                </c:pt>
                <c:pt idx="5512">
                  <c:v>21.155762091504528</c:v>
                </c:pt>
                <c:pt idx="5513">
                  <c:v>20.916278864628698</c:v>
                </c:pt>
                <c:pt idx="5514">
                  <c:v>20.601698030504682</c:v>
                </c:pt>
                <c:pt idx="5515">
                  <c:v>20.488800725297516</c:v>
                </c:pt>
                <c:pt idx="5516">
                  <c:v>20.560716415843309</c:v>
                </c:pt>
                <c:pt idx="5517">
                  <c:v>20.926697168045322</c:v>
                </c:pt>
                <c:pt idx="5518">
                  <c:v>21.049746147393432</c:v>
                </c:pt>
                <c:pt idx="5519">
                  <c:v>21.019013518018237</c:v>
                </c:pt>
                <c:pt idx="5520">
                  <c:v>21.302980390646663</c:v>
                </c:pt>
                <c:pt idx="5521">
                  <c:v>22.216239159993684</c:v>
                </c:pt>
                <c:pt idx="5522">
                  <c:v>22.069167656754527</c:v>
                </c:pt>
                <c:pt idx="5523">
                  <c:v>22.082850540701717</c:v>
                </c:pt>
                <c:pt idx="5524">
                  <c:v>22.219764214054067</c:v>
                </c:pt>
                <c:pt idx="5525">
                  <c:v>22.753260752833505</c:v>
                </c:pt>
                <c:pt idx="5526">
                  <c:v>22.955082175711137</c:v>
                </c:pt>
                <c:pt idx="5527">
                  <c:v>23.717879556410022</c:v>
                </c:pt>
                <c:pt idx="5528">
                  <c:v>23.827218981165071</c:v>
                </c:pt>
                <c:pt idx="5529">
                  <c:v>23.293727548176786</c:v>
                </c:pt>
                <c:pt idx="5530">
                  <c:v>23.197990327953782</c:v>
                </c:pt>
                <c:pt idx="5531">
                  <c:v>24.491046308833923</c:v>
                </c:pt>
                <c:pt idx="5532">
                  <c:v>24.843227554754957</c:v>
                </c:pt>
                <c:pt idx="5533">
                  <c:v>24.566225567519439</c:v>
                </c:pt>
                <c:pt idx="5534">
                  <c:v>25.329006871390916</c:v>
                </c:pt>
                <c:pt idx="5535">
                  <c:v>25.294812712114538</c:v>
                </c:pt>
                <c:pt idx="5536">
                  <c:v>25.339331582487858</c:v>
                </c:pt>
                <c:pt idx="5537">
                  <c:v>25.424978523236664</c:v>
                </c:pt>
                <c:pt idx="5538">
                  <c:v>25.623293355717912</c:v>
                </c:pt>
                <c:pt idx="5539">
                  <c:v>25.647123018538732</c:v>
                </c:pt>
                <c:pt idx="5540">
                  <c:v>24.631240475774412</c:v>
                </c:pt>
                <c:pt idx="5541">
                  <c:v>24.689370203297237</c:v>
                </c:pt>
                <c:pt idx="5542">
                  <c:v>24.32347373688437</c:v>
                </c:pt>
                <c:pt idx="5543">
                  <c:v>24.415902937084532</c:v>
                </c:pt>
                <c:pt idx="5544">
                  <c:v>24.665677624130904</c:v>
                </c:pt>
                <c:pt idx="5545">
                  <c:v>25.141231888724146</c:v>
                </c:pt>
                <c:pt idx="5546">
                  <c:v>25.318980398177423</c:v>
                </c:pt>
                <c:pt idx="5547">
                  <c:v>25.089843625573916</c:v>
                </c:pt>
                <c:pt idx="5548">
                  <c:v>25.390921749080803</c:v>
                </c:pt>
                <c:pt idx="5549">
                  <c:v>25.165196454731475</c:v>
                </c:pt>
                <c:pt idx="5550">
                  <c:v>24.439935492906116</c:v>
                </c:pt>
                <c:pt idx="5551">
                  <c:v>24.590485495542417</c:v>
                </c:pt>
                <c:pt idx="5552">
                  <c:v>25.568695008555093</c:v>
                </c:pt>
                <c:pt idx="5553">
                  <c:v>25.643866971880243</c:v>
                </c:pt>
                <c:pt idx="5554">
                  <c:v>25.442049738811544</c:v>
                </c:pt>
                <c:pt idx="5555">
                  <c:v>26.098709042570267</c:v>
                </c:pt>
                <c:pt idx="5556">
                  <c:v>26.013105276910636</c:v>
                </c:pt>
                <c:pt idx="5557">
                  <c:v>27.658434185675233</c:v>
                </c:pt>
                <c:pt idx="5558">
                  <c:v>28.698391311056625</c:v>
                </c:pt>
                <c:pt idx="5559">
                  <c:v>28.832125814566151</c:v>
                </c:pt>
                <c:pt idx="5560">
                  <c:v>29.276428873368612</c:v>
                </c:pt>
                <c:pt idx="5561">
                  <c:v>28.975467184550386</c:v>
                </c:pt>
                <c:pt idx="5562">
                  <c:v>28.21602018964332</c:v>
                </c:pt>
                <c:pt idx="5563">
                  <c:v>27.034051103899163</c:v>
                </c:pt>
                <c:pt idx="5564">
                  <c:v>26.026492019256839</c:v>
                </c:pt>
                <c:pt idx="5565">
                  <c:v>26.567322523416998</c:v>
                </c:pt>
                <c:pt idx="5566">
                  <c:v>26.009674423650477</c:v>
                </c:pt>
                <c:pt idx="5567">
                  <c:v>25.380240302598136</c:v>
                </c:pt>
                <c:pt idx="5568">
                  <c:v>24.740658246972661</c:v>
                </c:pt>
                <c:pt idx="5569">
                  <c:v>24.637984515247723</c:v>
                </c:pt>
                <c:pt idx="5570">
                  <c:v>25.653808616811389</c:v>
                </c:pt>
                <c:pt idx="5571">
                  <c:v>25.828254515405703</c:v>
                </c:pt>
                <c:pt idx="5572">
                  <c:v>25.79751889253237</c:v>
                </c:pt>
                <c:pt idx="5573">
                  <c:v>24.661912110883097</c:v>
                </c:pt>
                <c:pt idx="5574">
                  <c:v>24.575348799373899</c:v>
                </c:pt>
                <c:pt idx="5575">
                  <c:v>23.019974973861526</c:v>
                </c:pt>
                <c:pt idx="5576">
                  <c:v>23.122644062244948</c:v>
                </c:pt>
                <c:pt idx="5577">
                  <c:v>23.536539390959135</c:v>
                </c:pt>
                <c:pt idx="5578">
                  <c:v>22.216139531126327</c:v>
                </c:pt>
                <c:pt idx="5579">
                  <c:v>23.023474041687457</c:v>
                </c:pt>
                <c:pt idx="5580">
                  <c:v>22.134077239457071</c:v>
                </c:pt>
                <c:pt idx="5581">
                  <c:v>23.138078983038845</c:v>
                </c:pt>
                <c:pt idx="5582">
                  <c:v>23.676733461763988</c:v>
                </c:pt>
                <c:pt idx="5583">
                  <c:v>24.138429764268388</c:v>
                </c:pt>
                <c:pt idx="5584">
                  <c:v>24.042600198104243</c:v>
                </c:pt>
                <c:pt idx="5585">
                  <c:v>23.62882704869487</c:v>
                </c:pt>
                <c:pt idx="5586">
                  <c:v>24.395109909884042</c:v>
                </c:pt>
                <c:pt idx="5587">
                  <c:v>24.542212422640642</c:v>
                </c:pt>
                <c:pt idx="5588">
                  <c:v>24.443061884453172</c:v>
                </c:pt>
                <c:pt idx="5589">
                  <c:v>24.282226537253468</c:v>
                </c:pt>
                <c:pt idx="5590">
                  <c:v>23.4270065186114</c:v>
                </c:pt>
                <c:pt idx="5591">
                  <c:v>23.635741146692226</c:v>
                </c:pt>
                <c:pt idx="5592">
                  <c:v>23.810172916354812</c:v>
                </c:pt>
                <c:pt idx="5593">
                  <c:v>23.163726721675779</c:v>
                </c:pt>
                <c:pt idx="5594">
                  <c:v>22.397470641722744</c:v>
                </c:pt>
                <c:pt idx="5595">
                  <c:v>22.68147056945979</c:v>
                </c:pt>
                <c:pt idx="5596">
                  <c:v>22.459192157879084</c:v>
                </c:pt>
                <c:pt idx="5597">
                  <c:v>21.86739244451897</c:v>
                </c:pt>
                <c:pt idx="5598">
                  <c:v>21.614168040011439</c:v>
                </c:pt>
                <c:pt idx="5599">
                  <c:v>22.465766260787891</c:v>
                </c:pt>
                <c:pt idx="5600">
                  <c:v>23.026736444319763</c:v>
                </c:pt>
                <c:pt idx="5601">
                  <c:v>22.653933581286225</c:v>
                </c:pt>
                <c:pt idx="5602">
                  <c:v>21.997196046764738</c:v>
                </c:pt>
                <c:pt idx="5603">
                  <c:v>22.116860793259143</c:v>
                </c:pt>
                <c:pt idx="5604">
                  <c:v>21.887730115440977</c:v>
                </c:pt>
                <c:pt idx="5605">
                  <c:v>21.142015150407904</c:v>
                </c:pt>
                <c:pt idx="5606">
                  <c:v>21.094022776016477</c:v>
                </c:pt>
                <c:pt idx="5607">
                  <c:v>20.577430158231834</c:v>
                </c:pt>
                <c:pt idx="5608">
                  <c:v>20.509113090106506</c:v>
                </c:pt>
                <c:pt idx="5609">
                  <c:v>20.355089650799805</c:v>
                </c:pt>
                <c:pt idx="5610">
                  <c:v>20.081517245893057</c:v>
                </c:pt>
                <c:pt idx="5611">
                  <c:v>21.319743599274823</c:v>
                </c:pt>
                <c:pt idx="5612">
                  <c:v>21.463438671133932</c:v>
                </c:pt>
                <c:pt idx="5613">
                  <c:v>21.453136220571789</c:v>
                </c:pt>
                <c:pt idx="5614">
                  <c:v>21.429108708004748</c:v>
                </c:pt>
                <c:pt idx="5615">
                  <c:v>20.922953160321676</c:v>
                </c:pt>
                <c:pt idx="5616">
                  <c:v>22.988885555371837</c:v>
                </c:pt>
                <c:pt idx="5617">
                  <c:v>24.367299133271931</c:v>
                </c:pt>
                <c:pt idx="5618">
                  <c:v>23.871424595909847</c:v>
                </c:pt>
                <c:pt idx="5619">
                  <c:v>23.488288231145493</c:v>
                </c:pt>
                <c:pt idx="5620">
                  <c:v>23.255754177657153</c:v>
                </c:pt>
                <c:pt idx="5621">
                  <c:v>22.81784832649187</c:v>
                </c:pt>
                <c:pt idx="5622">
                  <c:v>22.735475894033232</c:v>
                </c:pt>
                <c:pt idx="5623">
                  <c:v>22.168453125236045</c:v>
                </c:pt>
                <c:pt idx="5624">
                  <c:v>22.650395296178679</c:v>
                </c:pt>
                <c:pt idx="5625">
                  <c:v>22.45537539267858</c:v>
                </c:pt>
                <c:pt idx="5626">
                  <c:v>23.132629514521764</c:v>
                </c:pt>
                <c:pt idx="5627">
                  <c:v>22.930912985155135</c:v>
                </c:pt>
                <c:pt idx="5628">
                  <c:v>22.48972221932075</c:v>
                </c:pt>
                <c:pt idx="5629">
                  <c:v>22.633431544302208</c:v>
                </c:pt>
                <c:pt idx="5630">
                  <c:v>23.310623816107729</c:v>
                </c:pt>
                <c:pt idx="5631">
                  <c:v>23.724387388843638</c:v>
                </c:pt>
                <c:pt idx="5632">
                  <c:v>24.076694541567967</c:v>
                </c:pt>
                <c:pt idx="5633">
                  <c:v>23.806554028811576</c:v>
                </c:pt>
                <c:pt idx="5634">
                  <c:v>24.497420226727687</c:v>
                </c:pt>
                <c:pt idx="5635">
                  <c:v>24.33328751120861</c:v>
                </c:pt>
                <c:pt idx="5636">
                  <c:v>24.329880850957039</c:v>
                </c:pt>
                <c:pt idx="5637">
                  <c:v>24.58972397844526</c:v>
                </c:pt>
                <c:pt idx="5638">
                  <c:v>24.58972397844526</c:v>
                </c:pt>
                <c:pt idx="5639">
                  <c:v>24.295630879663054</c:v>
                </c:pt>
                <c:pt idx="5640">
                  <c:v>24.148642312841094</c:v>
                </c:pt>
                <c:pt idx="5641">
                  <c:v>23.31068442458551</c:v>
                </c:pt>
                <c:pt idx="5642">
                  <c:v>23.156833907383245</c:v>
                </c:pt>
                <c:pt idx="5643">
                  <c:v>23.187632496480067</c:v>
                </c:pt>
                <c:pt idx="5644">
                  <c:v>22.226505129500968</c:v>
                </c:pt>
                <c:pt idx="5645">
                  <c:v>22.322301366609118</c:v>
                </c:pt>
                <c:pt idx="5646">
                  <c:v>21.610889622055286</c:v>
                </c:pt>
                <c:pt idx="5647">
                  <c:v>22.065798848599549</c:v>
                </c:pt>
                <c:pt idx="5648">
                  <c:v>21.679206052772084</c:v>
                </c:pt>
                <c:pt idx="5649">
                  <c:v>21.60051053480052</c:v>
                </c:pt>
                <c:pt idx="5650">
                  <c:v>21.66552807151027</c:v>
                </c:pt>
                <c:pt idx="5651">
                  <c:v>22.004160275267974</c:v>
                </c:pt>
                <c:pt idx="5652">
                  <c:v>21.73702976952622</c:v>
                </c:pt>
                <c:pt idx="5653">
                  <c:v>20.940367628473084</c:v>
                </c:pt>
                <c:pt idx="5654">
                  <c:v>20.444290319354558</c:v>
                </c:pt>
                <c:pt idx="5655">
                  <c:v>21.265128575676641</c:v>
                </c:pt>
                <c:pt idx="5656">
                  <c:v>21.090754521356093</c:v>
                </c:pt>
                <c:pt idx="5657">
                  <c:v>20.522991409641186</c:v>
                </c:pt>
                <c:pt idx="5658">
                  <c:v>20.428175189328645</c:v>
                </c:pt>
                <c:pt idx="5659">
                  <c:v>20.032072872407561</c:v>
                </c:pt>
                <c:pt idx="5660">
                  <c:v>20.782874963665396</c:v>
                </c:pt>
                <c:pt idx="5661">
                  <c:v>20.262887432074486</c:v>
                </c:pt>
                <c:pt idx="5662">
                  <c:v>19.496747658267751</c:v>
                </c:pt>
                <c:pt idx="5663">
                  <c:v>19.951606781135137</c:v>
                </c:pt>
                <c:pt idx="5664">
                  <c:v>19.705403953455928</c:v>
                </c:pt>
                <c:pt idx="5665">
                  <c:v>20.310753962906094</c:v>
                </c:pt>
                <c:pt idx="5666">
                  <c:v>19.688229353943022</c:v>
                </c:pt>
                <c:pt idx="5667">
                  <c:v>19.565177920480878</c:v>
                </c:pt>
                <c:pt idx="5668">
                  <c:v>19.657525560265547</c:v>
                </c:pt>
                <c:pt idx="5669">
                  <c:v>19.791000158819752</c:v>
                </c:pt>
                <c:pt idx="5670">
                  <c:v>20.379386593541465</c:v>
                </c:pt>
                <c:pt idx="5671">
                  <c:v>20.122810116328779</c:v>
                </c:pt>
                <c:pt idx="5672">
                  <c:v>20.177544159845194</c:v>
                </c:pt>
                <c:pt idx="5673">
                  <c:v>19.643848116817288</c:v>
                </c:pt>
                <c:pt idx="5674">
                  <c:v>19.161591645549425</c:v>
                </c:pt>
                <c:pt idx="5675">
                  <c:v>20.170641061604055</c:v>
                </c:pt>
                <c:pt idx="5676">
                  <c:v>19.58912147979801</c:v>
                </c:pt>
                <c:pt idx="5677">
                  <c:v>19.821644351763211</c:v>
                </c:pt>
                <c:pt idx="5678">
                  <c:v>19.497164033724847</c:v>
                </c:pt>
                <c:pt idx="5679">
                  <c:v>19.076025290596391</c:v>
                </c:pt>
                <c:pt idx="5680">
                  <c:v>18.949551242919735</c:v>
                </c:pt>
                <c:pt idx="5681">
                  <c:v>18.812735482945854</c:v>
                </c:pt>
                <c:pt idx="5682">
                  <c:v>19.035102016354273</c:v>
                </c:pt>
                <c:pt idx="5683">
                  <c:v>18.114945184883705</c:v>
                </c:pt>
                <c:pt idx="5684">
                  <c:v>17.872023769954414</c:v>
                </c:pt>
                <c:pt idx="5685">
                  <c:v>17.331573771150993</c:v>
                </c:pt>
                <c:pt idx="5686">
                  <c:v>17.913048071173108</c:v>
                </c:pt>
                <c:pt idx="5687">
                  <c:v>18.094328117653379</c:v>
                </c:pt>
                <c:pt idx="5688">
                  <c:v>18.504707479361759</c:v>
                </c:pt>
                <c:pt idx="5689">
                  <c:v>20.693814374170255</c:v>
                </c:pt>
                <c:pt idx="5690">
                  <c:v>20.769139858492238</c:v>
                </c:pt>
                <c:pt idx="5691">
                  <c:v>21.008608041060654</c:v>
                </c:pt>
                <c:pt idx="5692">
                  <c:v>21.182349229560227</c:v>
                </c:pt>
                <c:pt idx="5693">
                  <c:v>21.846627701399235</c:v>
                </c:pt>
                <c:pt idx="5694">
                  <c:v>21.685836521516936</c:v>
                </c:pt>
                <c:pt idx="5695">
                  <c:v>22.434865314970132</c:v>
                </c:pt>
                <c:pt idx="5696">
                  <c:v>23.245436998800002</c:v>
                </c:pt>
                <c:pt idx="5697">
                  <c:v>22.978579382053777</c:v>
                </c:pt>
                <c:pt idx="5698">
                  <c:v>23.313836855237945</c:v>
                </c:pt>
                <c:pt idx="5699">
                  <c:v>23.802961152460838</c:v>
                </c:pt>
                <c:pt idx="5700">
                  <c:v>23.361654252694215</c:v>
                </c:pt>
                <c:pt idx="5701">
                  <c:v>22.988802250821216</c:v>
                </c:pt>
                <c:pt idx="5702">
                  <c:v>22.157527161431521</c:v>
                </c:pt>
                <c:pt idx="5703">
                  <c:v>21.750493387476023</c:v>
                </c:pt>
                <c:pt idx="5704">
                  <c:v>21.914709612551466</c:v>
                </c:pt>
                <c:pt idx="5705">
                  <c:v>21.770949117493128</c:v>
                </c:pt>
                <c:pt idx="5706">
                  <c:v>21.870224645468895</c:v>
                </c:pt>
                <c:pt idx="5707">
                  <c:v>22.728849665050006</c:v>
                </c:pt>
                <c:pt idx="5708">
                  <c:v>23.252067784339459</c:v>
                </c:pt>
                <c:pt idx="5709">
                  <c:v>23.118600915257353</c:v>
                </c:pt>
                <c:pt idx="5710">
                  <c:v>23.227951897586518</c:v>
                </c:pt>
                <c:pt idx="5711">
                  <c:v>22.766180213862498</c:v>
                </c:pt>
                <c:pt idx="5712">
                  <c:v>23.128845464669329</c:v>
                </c:pt>
                <c:pt idx="5713">
                  <c:v>23.022915352441142</c:v>
                </c:pt>
                <c:pt idx="5714">
                  <c:v>23.193975613509782</c:v>
                </c:pt>
                <c:pt idx="5715">
                  <c:v>23.515444115513027</c:v>
                </c:pt>
                <c:pt idx="5716">
                  <c:v>22.909921429538567</c:v>
                </c:pt>
                <c:pt idx="5717">
                  <c:v>22.739013415674208</c:v>
                </c:pt>
                <c:pt idx="5718">
                  <c:v>22.903189092535374</c:v>
                </c:pt>
                <c:pt idx="5719">
                  <c:v>23.207572475575169</c:v>
                </c:pt>
                <c:pt idx="5720">
                  <c:v>23.388823616609415</c:v>
                </c:pt>
                <c:pt idx="5721">
                  <c:v>24.449038991150321</c:v>
                </c:pt>
                <c:pt idx="5722">
                  <c:v>23.952967990019879</c:v>
                </c:pt>
                <c:pt idx="5723">
                  <c:v>24.900307874025163</c:v>
                </c:pt>
                <c:pt idx="5724">
                  <c:v>24.804441688710167</c:v>
                </c:pt>
                <c:pt idx="5725">
                  <c:v>24.797496445037329</c:v>
                </c:pt>
                <c:pt idx="5726">
                  <c:v>24.841883963673943</c:v>
                </c:pt>
                <c:pt idx="5727">
                  <c:v>25.378965494968572</c:v>
                </c:pt>
                <c:pt idx="5728">
                  <c:v>25.368813908770587</c:v>
                </c:pt>
                <c:pt idx="5729">
                  <c:v>25.34496722369634</c:v>
                </c:pt>
                <c:pt idx="5730">
                  <c:v>25.27324096645328</c:v>
                </c:pt>
                <c:pt idx="5731">
                  <c:v>25.232298316087626</c:v>
                </c:pt>
                <c:pt idx="5732">
                  <c:v>25.741990742072595</c:v>
                </c:pt>
                <c:pt idx="5733">
                  <c:v>25.533223197154388</c:v>
                </c:pt>
                <c:pt idx="5734">
                  <c:v>24.968938964497276</c:v>
                </c:pt>
                <c:pt idx="5735">
                  <c:v>25.909518895289892</c:v>
                </c:pt>
                <c:pt idx="5736">
                  <c:v>26.545597584169261</c:v>
                </c:pt>
                <c:pt idx="5737">
                  <c:v>26.135202645518003</c:v>
                </c:pt>
                <c:pt idx="5738">
                  <c:v>26.340363986285318</c:v>
                </c:pt>
                <c:pt idx="5739">
                  <c:v>26.330091244330667</c:v>
                </c:pt>
                <c:pt idx="5740">
                  <c:v>25.604960531461799</c:v>
                </c:pt>
                <c:pt idx="5741">
                  <c:v>25.338156842723969</c:v>
                </c:pt>
                <c:pt idx="5742">
                  <c:v>25.782841495313772</c:v>
                </c:pt>
                <c:pt idx="5743">
                  <c:v>25.594626752397982</c:v>
                </c:pt>
                <c:pt idx="5744">
                  <c:v>25.386030544365937</c:v>
                </c:pt>
                <c:pt idx="5745">
                  <c:v>25.526161432970838</c:v>
                </c:pt>
                <c:pt idx="5746">
                  <c:v>25.245628918822486</c:v>
                </c:pt>
                <c:pt idx="5747">
                  <c:v>25.047198275520543</c:v>
                </c:pt>
                <c:pt idx="5748">
                  <c:v>25.741506611717973</c:v>
                </c:pt>
                <c:pt idx="5749">
                  <c:v>25.659391205626591</c:v>
                </c:pt>
                <c:pt idx="5750">
                  <c:v>25.789484319039115</c:v>
                </c:pt>
                <c:pt idx="5751">
                  <c:v>25.409863109862862</c:v>
                </c:pt>
                <c:pt idx="5752">
                  <c:v>25.491936967707719</c:v>
                </c:pt>
                <c:pt idx="5753">
                  <c:v>27.017374475855345</c:v>
                </c:pt>
                <c:pt idx="5754">
                  <c:v>27.345635575736988</c:v>
                </c:pt>
                <c:pt idx="5755">
                  <c:v>27.862194631762662</c:v>
                </c:pt>
                <c:pt idx="5756">
                  <c:v>27.722047792764897</c:v>
                </c:pt>
                <c:pt idx="5757">
                  <c:v>27.937448104114683</c:v>
                </c:pt>
                <c:pt idx="5758">
                  <c:v>28.11177778028436</c:v>
                </c:pt>
                <c:pt idx="5759">
                  <c:v>27.502876673563399</c:v>
                </c:pt>
                <c:pt idx="5760">
                  <c:v>27.506177018764223</c:v>
                </c:pt>
                <c:pt idx="5761">
                  <c:v>27.732002732088279</c:v>
                </c:pt>
                <c:pt idx="5762">
                  <c:v>27.075308907392429</c:v>
                </c:pt>
                <c:pt idx="5763">
                  <c:v>27.013847956172647</c:v>
                </c:pt>
                <c:pt idx="5764">
                  <c:v>26.7777469250357</c:v>
                </c:pt>
                <c:pt idx="5765">
                  <c:v>27.263495254255847</c:v>
                </c:pt>
                <c:pt idx="5766">
                  <c:v>27.537220746608579</c:v>
                </c:pt>
                <c:pt idx="5767">
                  <c:v>28.200867766601846</c:v>
                </c:pt>
                <c:pt idx="5768">
                  <c:v>28.50515512980348</c:v>
                </c:pt>
                <c:pt idx="5769">
                  <c:v>28.429901520260799</c:v>
                </c:pt>
                <c:pt idx="5770">
                  <c:v>28.850664062760657</c:v>
                </c:pt>
                <c:pt idx="5771">
                  <c:v>29.073102682684546</c:v>
                </c:pt>
                <c:pt idx="5772">
                  <c:v>28.748065394692134</c:v>
                </c:pt>
                <c:pt idx="5773">
                  <c:v>29.281629488417618</c:v>
                </c:pt>
                <c:pt idx="5774">
                  <c:v>29.363618050985185</c:v>
                </c:pt>
                <c:pt idx="5775">
                  <c:v>29.575623373313299</c:v>
                </c:pt>
                <c:pt idx="5776">
                  <c:v>30.304070976998002</c:v>
                </c:pt>
                <c:pt idx="5777">
                  <c:v>30.888939546854065</c:v>
                </c:pt>
                <c:pt idx="5778">
                  <c:v>31.340535843029073</c:v>
                </c:pt>
                <c:pt idx="5779">
                  <c:v>30.62565822044958</c:v>
                </c:pt>
                <c:pt idx="5780">
                  <c:v>31.402018656337976</c:v>
                </c:pt>
                <c:pt idx="5781">
                  <c:v>31.398564434285777</c:v>
                </c:pt>
                <c:pt idx="5782">
                  <c:v>31.350524630701319</c:v>
                </c:pt>
                <c:pt idx="5783">
                  <c:v>31.234214184321416</c:v>
                </c:pt>
                <c:pt idx="5784">
                  <c:v>31.165811255257751</c:v>
                </c:pt>
                <c:pt idx="5785">
                  <c:v>31.217234843828923</c:v>
                </c:pt>
                <c:pt idx="5786">
                  <c:v>30.724626877993302</c:v>
                </c:pt>
                <c:pt idx="5787">
                  <c:v>29.77031996716283</c:v>
                </c:pt>
                <c:pt idx="5788">
                  <c:v>30.187699853102451</c:v>
                </c:pt>
                <c:pt idx="5789">
                  <c:v>30.355241587287168</c:v>
                </c:pt>
                <c:pt idx="5790">
                  <c:v>29.462493932205049</c:v>
                </c:pt>
                <c:pt idx="5791">
                  <c:v>30.457736977234934</c:v>
                </c:pt>
                <c:pt idx="5792">
                  <c:v>30.286869072792644</c:v>
                </c:pt>
                <c:pt idx="5793">
                  <c:v>30.003081109580577</c:v>
                </c:pt>
                <c:pt idx="5794">
                  <c:v>29.233502079119837</c:v>
                </c:pt>
                <c:pt idx="5795">
                  <c:v>29.520867404557585</c:v>
                </c:pt>
                <c:pt idx="5796">
                  <c:v>28.99067262597173</c:v>
                </c:pt>
                <c:pt idx="5797">
                  <c:v>28.354617268557909</c:v>
                </c:pt>
                <c:pt idx="5798">
                  <c:v>28.115304298811282</c:v>
                </c:pt>
                <c:pt idx="5799">
                  <c:v>27.879416895744253</c:v>
                </c:pt>
                <c:pt idx="5800">
                  <c:v>27.882762425771741</c:v>
                </c:pt>
                <c:pt idx="5801">
                  <c:v>27.660536809238341</c:v>
                </c:pt>
                <c:pt idx="5802">
                  <c:v>29.018392561203854</c:v>
                </c:pt>
                <c:pt idx="5803">
                  <c:v>28.662627068403491</c:v>
                </c:pt>
                <c:pt idx="5804">
                  <c:v>29.298937389322049</c:v>
                </c:pt>
                <c:pt idx="5805">
                  <c:v>29.090328955110074</c:v>
                </c:pt>
                <c:pt idx="5806">
                  <c:v>29.234035180148314</c:v>
                </c:pt>
                <c:pt idx="5807">
                  <c:v>31.662506482563234</c:v>
                </c:pt>
                <c:pt idx="5808">
                  <c:v>33.177874042818708</c:v>
                </c:pt>
                <c:pt idx="5809">
                  <c:v>32.767463740909044</c:v>
                </c:pt>
                <c:pt idx="5810">
                  <c:v>32.363768587621045</c:v>
                </c:pt>
                <c:pt idx="5811">
                  <c:v>33.212022962302598</c:v>
                </c:pt>
                <c:pt idx="5812">
                  <c:v>32.476708773917217</c:v>
                </c:pt>
                <c:pt idx="5813">
                  <c:v>30.465426199548521</c:v>
                </c:pt>
                <c:pt idx="5814">
                  <c:v>30.27044747187141</c:v>
                </c:pt>
                <c:pt idx="5815">
                  <c:v>29.685622426714854</c:v>
                </c:pt>
                <c:pt idx="5816">
                  <c:v>29.312771009035316</c:v>
                </c:pt>
                <c:pt idx="5817">
                  <c:v>29.65485104671076</c:v>
                </c:pt>
                <c:pt idx="5818">
                  <c:v>29.500942369778329</c:v>
                </c:pt>
                <c:pt idx="5819">
                  <c:v>29.203277861267264</c:v>
                </c:pt>
                <c:pt idx="5820">
                  <c:v>29.394851364037173</c:v>
                </c:pt>
                <c:pt idx="5821">
                  <c:v>29.261398738844445</c:v>
                </c:pt>
                <c:pt idx="5822">
                  <c:v>29.32284767619602</c:v>
                </c:pt>
                <c:pt idx="5823">
                  <c:v>28.984168785535957</c:v>
                </c:pt>
                <c:pt idx="5824">
                  <c:v>28.98764688579022</c:v>
                </c:pt>
                <c:pt idx="5825">
                  <c:v>28.710524981562063</c:v>
                </c:pt>
                <c:pt idx="5826">
                  <c:v>28.782301294015966</c:v>
                </c:pt>
                <c:pt idx="5827">
                  <c:v>29.466456595774726</c:v>
                </c:pt>
                <c:pt idx="5828">
                  <c:v>29.47676985558325</c:v>
                </c:pt>
                <c:pt idx="5829">
                  <c:v>28.481339337560204</c:v>
                </c:pt>
                <c:pt idx="5830">
                  <c:v>29.031883626955246</c:v>
                </c:pt>
                <c:pt idx="5831">
                  <c:v>28.970336033666101</c:v>
                </c:pt>
                <c:pt idx="5832">
                  <c:v>29.175446012784455</c:v>
                </c:pt>
                <c:pt idx="5833">
                  <c:v>29.144520040010907</c:v>
                </c:pt>
                <c:pt idx="5834">
                  <c:v>29.014535480632457</c:v>
                </c:pt>
                <c:pt idx="5835">
                  <c:v>29.380408773043232</c:v>
                </c:pt>
                <c:pt idx="5836">
                  <c:v>30.509204078103551</c:v>
                </c:pt>
                <c:pt idx="5837">
                  <c:v>30.615376108295347</c:v>
                </c:pt>
                <c:pt idx="5838">
                  <c:v>30.464748457842532</c:v>
                </c:pt>
                <c:pt idx="5839">
                  <c:v>30.320954845121516</c:v>
                </c:pt>
                <c:pt idx="5840">
                  <c:v>28.706667209167247</c:v>
                </c:pt>
                <c:pt idx="5841">
                  <c:v>28.9391912135615</c:v>
                </c:pt>
                <c:pt idx="5842">
                  <c:v>29.777270191106243</c:v>
                </c:pt>
                <c:pt idx="5843">
                  <c:v>29.21299092098478</c:v>
                </c:pt>
                <c:pt idx="5844">
                  <c:v>29.52410927429327</c:v>
                </c:pt>
                <c:pt idx="5845">
                  <c:v>30.163601481174464</c:v>
                </c:pt>
                <c:pt idx="5846">
                  <c:v>30.002829485279804</c:v>
                </c:pt>
                <c:pt idx="5847">
                  <c:v>30.098538511337846</c:v>
                </c:pt>
                <c:pt idx="5848">
                  <c:v>30.088305008243992</c:v>
                </c:pt>
                <c:pt idx="5849">
                  <c:v>30.738212396422064</c:v>
                </c:pt>
                <c:pt idx="5850">
                  <c:v>30.235335241616596</c:v>
                </c:pt>
                <c:pt idx="5851">
                  <c:v>30.782594809489858</c:v>
                </c:pt>
                <c:pt idx="5852">
                  <c:v>30.635454006300495</c:v>
                </c:pt>
                <c:pt idx="5853">
                  <c:v>30.642193806181886</c:v>
                </c:pt>
                <c:pt idx="5854">
                  <c:v>31.168933117710154</c:v>
                </c:pt>
                <c:pt idx="5855">
                  <c:v>31.288621820882163</c:v>
                </c:pt>
                <c:pt idx="5856">
                  <c:v>32.106193509061811</c:v>
                </c:pt>
                <c:pt idx="5857">
                  <c:v>32.137015454830511</c:v>
                </c:pt>
                <c:pt idx="5858">
                  <c:v>31.986614222501903</c:v>
                </c:pt>
                <c:pt idx="5859">
                  <c:v>32.783400782784426</c:v>
                </c:pt>
                <c:pt idx="5860">
                  <c:v>32.649972341598492</c:v>
                </c:pt>
                <c:pt idx="5861">
                  <c:v>31.890533984932912</c:v>
                </c:pt>
                <c:pt idx="5862">
                  <c:v>32.0649752058305</c:v>
                </c:pt>
                <c:pt idx="5863">
                  <c:v>31.77767302798626</c:v>
                </c:pt>
                <c:pt idx="5864">
                  <c:v>32.030623305289033</c:v>
                </c:pt>
                <c:pt idx="5865">
                  <c:v>32.321461364901054</c:v>
                </c:pt>
                <c:pt idx="5866">
                  <c:v>32.242920213784345</c:v>
                </c:pt>
                <c:pt idx="5867">
                  <c:v>32.383176916714312</c:v>
                </c:pt>
                <c:pt idx="5868">
                  <c:v>32.030847951860459</c:v>
                </c:pt>
                <c:pt idx="5869">
                  <c:v>32.236165687231882</c:v>
                </c:pt>
                <c:pt idx="5870">
                  <c:v>31.668486809479727</c:v>
                </c:pt>
                <c:pt idx="5871">
                  <c:v>31.531678946462776</c:v>
                </c:pt>
                <c:pt idx="5872">
                  <c:v>30.864783936745088</c:v>
                </c:pt>
                <c:pt idx="5873">
                  <c:v>31.271890436870756</c:v>
                </c:pt>
                <c:pt idx="5874">
                  <c:v>30.902569410811314</c:v>
                </c:pt>
                <c:pt idx="5875">
                  <c:v>30.919565823987263</c:v>
                </c:pt>
                <c:pt idx="5876">
                  <c:v>30.875041649200721</c:v>
                </c:pt>
                <c:pt idx="5877">
                  <c:v>31.114323221982023</c:v>
                </c:pt>
                <c:pt idx="5878">
                  <c:v>31.983035126339757</c:v>
                </c:pt>
                <c:pt idx="5879">
                  <c:v>31.890604154824636</c:v>
                </c:pt>
                <c:pt idx="5880">
                  <c:v>32.611650714765219</c:v>
                </c:pt>
                <c:pt idx="5881">
                  <c:v>33.805889363939926</c:v>
                </c:pt>
                <c:pt idx="5882">
                  <c:v>34.175387734687796</c:v>
                </c:pt>
                <c:pt idx="5883">
                  <c:v>34.134377269406173</c:v>
                </c:pt>
                <c:pt idx="5884">
                  <c:v>34.021392480644437</c:v>
                </c:pt>
                <c:pt idx="5885">
                  <c:v>34.336090361090399</c:v>
                </c:pt>
                <c:pt idx="5886">
                  <c:v>34.339523970126507</c:v>
                </c:pt>
                <c:pt idx="5887">
                  <c:v>34.479629227924626</c:v>
                </c:pt>
                <c:pt idx="5888">
                  <c:v>35.543325789606101</c:v>
                </c:pt>
                <c:pt idx="5889">
                  <c:v>35.933236073518074</c:v>
                </c:pt>
                <c:pt idx="5890">
                  <c:v>36.555599722311406</c:v>
                </c:pt>
                <c:pt idx="5891">
                  <c:v>36.712788801117341</c:v>
                </c:pt>
                <c:pt idx="5892">
                  <c:v>37.191523567083912</c:v>
                </c:pt>
                <c:pt idx="5893">
                  <c:v>37.403515251416295</c:v>
                </c:pt>
                <c:pt idx="5894">
                  <c:v>36.774014089734955</c:v>
                </c:pt>
                <c:pt idx="5895">
                  <c:v>36.712601486205102</c:v>
                </c:pt>
                <c:pt idx="5896">
                  <c:v>37.430699971275274</c:v>
                </c:pt>
                <c:pt idx="5897">
                  <c:v>37.629082681123037</c:v>
                </c:pt>
                <c:pt idx="5898">
                  <c:v>38.299256643673843</c:v>
                </c:pt>
                <c:pt idx="5899">
                  <c:v>38.832765288720218</c:v>
                </c:pt>
                <c:pt idx="5900">
                  <c:v>38.61064187126874</c:v>
                </c:pt>
                <c:pt idx="5901">
                  <c:v>37.858120461197714</c:v>
                </c:pt>
                <c:pt idx="5902">
                  <c:v>38.860224909805616</c:v>
                </c:pt>
                <c:pt idx="5903">
                  <c:v>39.109707553726572</c:v>
                </c:pt>
                <c:pt idx="5904">
                  <c:v>40.62129775067811</c:v>
                </c:pt>
                <c:pt idx="5905">
                  <c:v>41.449159798836931</c:v>
                </c:pt>
                <c:pt idx="5906">
                  <c:v>40.49458564866972</c:v>
                </c:pt>
                <c:pt idx="5907">
                  <c:v>41.4968266434743</c:v>
                </c:pt>
                <c:pt idx="5908">
                  <c:v>41.954951609618256</c:v>
                </c:pt>
                <c:pt idx="5909">
                  <c:v>42.286815276850341</c:v>
                </c:pt>
                <c:pt idx="5910">
                  <c:v>42.433550525861016</c:v>
                </c:pt>
                <c:pt idx="5911">
                  <c:v>42.577400262143684</c:v>
                </c:pt>
                <c:pt idx="5912">
                  <c:v>41.106776857089237</c:v>
                </c:pt>
                <c:pt idx="5913">
                  <c:v>41.171725564523435</c:v>
                </c:pt>
                <c:pt idx="5914">
                  <c:v>40.186897889020031</c:v>
                </c:pt>
                <c:pt idx="5915">
                  <c:v>40.614486482559201</c:v>
                </c:pt>
                <c:pt idx="5916">
                  <c:v>41.213144013312125</c:v>
                </c:pt>
                <c:pt idx="5917">
                  <c:v>42.782952668779181</c:v>
                </c:pt>
                <c:pt idx="5918">
                  <c:v>42.293943519775034</c:v>
                </c:pt>
                <c:pt idx="5919">
                  <c:v>41.572408843327672</c:v>
                </c:pt>
                <c:pt idx="5920">
                  <c:v>42.3760035062692</c:v>
                </c:pt>
                <c:pt idx="5921">
                  <c:v>42.068353720813683</c:v>
                </c:pt>
                <c:pt idx="5922">
                  <c:v>41.842446661332914</c:v>
                </c:pt>
                <c:pt idx="5923">
                  <c:v>40.922331259250207</c:v>
                </c:pt>
                <c:pt idx="5924">
                  <c:v>41.688397300423375</c:v>
                </c:pt>
                <c:pt idx="5925">
                  <c:v>41.233576885875756</c:v>
                </c:pt>
                <c:pt idx="5926">
                  <c:v>41.739925210034315</c:v>
                </c:pt>
                <c:pt idx="5927">
                  <c:v>41.473207087942193</c:v>
                </c:pt>
                <c:pt idx="5928">
                  <c:v>43.494611201408496</c:v>
                </c:pt>
                <c:pt idx="5929">
                  <c:v>45.403154740926297</c:v>
                </c:pt>
                <c:pt idx="5930">
                  <c:v>45.249238046354556</c:v>
                </c:pt>
                <c:pt idx="5931">
                  <c:v>44.575476891844339</c:v>
                </c:pt>
                <c:pt idx="5932">
                  <c:v>45.266396783667929</c:v>
                </c:pt>
                <c:pt idx="5933">
                  <c:v>45.279976702703031</c:v>
                </c:pt>
                <c:pt idx="5934">
                  <c:v>45.854579607060337</c:v>
                </c:pt>
                <c:pt idx="5935">
                  <c:v>47.10640963033309</c:v>
                </c:pt>
                <c:pt idx="5936">
                  <c:v>47.233125872238688</c:v>
                </c:pt>
                <c:pt idx="5937">
                  <c:v>47.509911989850004</c:v>
                </c:pt>
                <c:pt idx="5938">
                  <c:v>47.23958059062776</c:v>
                </c:pt>
                <c:pt idx="5939">
                  <c:v>47.882511282466197</c:v>
                </c:pt>
                <c:pt idx="5940">
                  <c:v>49.165283759723472</c:v>
                </c:pt>
                <c:pt idx="5941">
                  <c:v>49.14807591040757</c:v>
                </c:pt>
                <c:pt idx="5942">
                  <c:v>46.134807376340483</c:v>
                </c:pt>
                <c:pt idx="5943">
                  <c:v>46.945395941942792</c:v>
                </c:pt>
                <c:pt idx="5944">
                  <c:v>49.934409301566298</c:v>
                </c:pt>
                <c:pt idx="5945">
                  <c:v>49.198875452554226</c:v>
                </c:pt>
                <c:pt idx="5946">
                  <c:v>48.371350367442261</c:v>
                </c:pt>
                <c:pt idx="5947">
                  <c:v>45.064201142820231</c:v>
                </c:pt>
                <c:pt idx="5948">
                  <c:v>46.172329848922175</c:v>
                </c:pt>
                <c:pt idx="5949">
                  <c:v>46.682072370454271</c:v>
                </c:pt>
                <c:pt idx="5950">
                  <c:v>45.094881909858827</c:v>
                </c:pt>
                <c:pt idx="5951">
                  <c:v>46.257878914314084</c:v>
                </c:pt>
                <c:pt idx="5952">
                  <c:v>46.182478571683752</c:v>
                </c:pt>
                <c:pt idx="5953">
                  <c:v>45.833800858467541</c:v>
                </c:pt>
                <c:pt idx="5954">
                  <c:v>43.227690941655077</c:v>
                </c:pt>
                <c:pt idx="5955">
                  <c:v>42.75218634129687</c:v>
                </c:pt>
                <c:pt idx="5956">
                  <c:v>43.706415140434615</c:v>
                </c:pt>
                <c:pt idx="5957">
                  <c:v>42.420572407003029</c:v>
                </c:pt>
                <c:pt idx="5958">
                  <c:v>41.007967345849828</c:v>
                </c:pt>
                <c:pt idx="5959">
                  <c:v>40.033207962038979</c:v>
                </c:pt>
                <c:pt idx="5960">
                  <c:v>41.746629262814245</c:v>
                </c:pt>
                <c:pt idx="5961">
                  <c:v>41.801317347148526</c:v>
                </c:pt>
                <c:pt idx="5962">
                  <c:v>43.630961007433221</c:v>
                </c:pt>
                <c:pt idx="5963">
                  <c:v>45.32035181764104</c:v>
                </c:pt>
                <c:pt idx="5964">
                  <c:v>44.827719593383279</c:v>
                </c:pt>
                <c:pt idx="5965">
                  <c:v>46.274310104661758</c:v>
                </c:pt>
                <c:pt idx="5966">
                  <c:v>45.231287154902681</c:v>
                </c:pt>
                <c:pt idx="5967">
                  <c:v>43.374090504322375</c:v>
                </c:pt>
                <c:pt idx="5968">
                  <c:v>45.857257185694834</c:v>
                </c:pt>
                <c:pt idx="5969">
                  <c:v>46.599227606959381</c:v>
                </c:pt>
                <c:pt idx="5970">
                  <c:v>47.362056962885305</c:v>
                </c:pt>
                <c:pt idx="5971">
                  <c:v>49.304848539502864</c:v>
                </c:pt>
                <c:pt idx="5972">
                  <c:v>46.77403066397018</c:v>
                </c:pt>
                <c:pt idx="5973">
                  <c:v>46.175323071471361</c:v>
                </c:pt>
                <c:pt idx="5974">
                  <c:v>45.067115317756048</c:v>
                </c:pt>
                <c:pt idx="5975">
                  <c:v>46.756681471018723</c:v>
                </c:pt>
                <c:pt idx="5976">
                  <c:v>46.339611872297233</c:v>
                </c:pt>
                <c:pt idx="5977">
                  <c:v>46.804861575495103</c:v>
                </c:pt>
                <c:pt idx="5978">
                  <c:v>46.924682021128369</c:v>
                </c:pt>
                <c:pt idx="5979">
                  <c:v>47.475108541236203</c:v>
                </c:pt>
                <c:pt idx="5980">
                  <c:v>47.33838022863744</c:v>
                </c:pt>
                <c:pt idx="5981">
                  <c:v>48.196625062182633</c:v>
                </c:pt>
                <c:pt idx="5982">
                  <c:v>48.145054673366097</c:v>
                </c:pt>
                <c:pt idx="5983">
                  <c:v>47.987620344584187</c:v>
                </c:pt>
                <c:pt idx="5984">
                  <c:v>49.301041513415448</c:v>
                </c:pt>
                <c:pt idx="5985">
                  <c:v>50.713516352774803</c:v>
                </c:pt>
                <c:pt idx="5986">
                  <c:v>52.389598068234015</c:v>
                </c:pt>
                <c:pt idx="5987">
                  <c:v>52.24919394541115</c:v>
                </c:pt>
                <c:pt idx="5988">
                  <c:v>52.840654820873205</c:v>
                </c:pt>
                <c:pt idx="5989">
                  <c:v>52.488207653217984</c:v>
                </c:pt>
                <c:pt idx="5990">
                  <c:v>53.469212254256632</c:v>
                </c:pt>
                <c:pt idx="5991">
                  <c:v>54.191046619689104</c:v>
                </c:pt>
                <c:pt idx="5992">
                  <c:v>54.010048523979343</c:v>
                </c:pt>
                <c:pt idx="5993">
                  <c:v>53.435381607684207</c:v>
                </c:pt>
                <c:pt idx="5994">
                  <c:v>55.217451584300477</c:v>
                </c:pt>
                <c:pt idx="5995">
                  <c:v>57.426701822188342</c:v>
                </c:pt>
                <c:pt idx="5996">
                  <c:v>57.409473811641689</c:v>
                </c:pt>
                <c:pt idx="5997">
                  <c:v>57.043775463461529</c:v>
                </c:pt>
                <c:pt idx="5998">
                  <c:v>55.484198642290487</c:v>
                </c:pt>
                <c:pt idx="5999">
                  <c:v>57.202544274242221</c:v>
                </c:pt>
                <c:pt idx="6000">
                  <c:v>57.108732101632462</c:v>
                </c:pt>
                <c:pt idx="6001">
                  <c:v>57.997915060454886</c:v>
                </c:pt>
                <c:pt idx="6002">
                  <c:v>59.081896092934791</c:v>
                </c:pt>
                <c:pt idx="6003">
                  <c:v>59.338311521978127</c:v>
                </c:pt>
                <c:pt idx="6004">
                  <c:v>58.285056492463013</c:v>
                </c:pt>
                <c:pt idx="6005">
                  <c:v>59.632606998568761</c:v>
                </c:pt>
                <c:pt idx="6006">
                  <c:v>63.668541840231896</c:v>
                </c:pt>
                <c:pt idx="6007">
                  <c:v>63.589592848350009</c:v>
                </c:pt>
                <c:pt idx="6008">
                  <c:v>62.512385145498961</c:v>
                </c:pt>
                <c:pt idx="6009">
                  <c:v>63.168765189526695</c:v>
                </c:pt>
                <c:pt idx="6010">
                  <c:v>63.302051284076597</c:v>
                </c:pt>
                <c:pt idx="6011">
                  <c:v>63.955328453328278</c:v>
                </c:pt>
                <c:pt idx="6012">
                  <c:v>64.964543536321798</c:v>
                </c:pt>
                <c:pt idx="6013">
                  <c:v>64.106361916206993</c:v>
                </c:pt>
                <c:pt idx="6014">
                  <c:v>64.253165484995094</c:v>
                </c:pt>
                <c:pt idx="6015">
                  <c:v>63.674886995630139</c:v>
                </c:pt>
                <c:pt idx="6016">
                  <c:v>65.593411340808473</c:v>
                </c:pt>
                <c:pt idx="6017">
                  <c:v>63.715471974121122</c:v>
                </c:pt>
                <c:pt idx="6018">
                  <c:v>60.010417278825976</c:v>
                </c:pt>
                <c:pt idx="6019">
                  <c:v>56.557417868602329</c:v>
                </c:pt>
                <c:pt idx="6020">
                  <c:v>52.586521560047757</c:v>
                </c:pt>
                <c:pt idx="6021">
                  <c:v>58.129140932476787</c:v>
                </c:pt>
                <c:pt idx="6022">
                  <c:v>56.812515890356188</c:v>
                </c:pt>
                <c:pt idx="6023">
                  <c:v>56.193259467151307</c:v>
                </c:pt>
                <c:pt idx="6024">
                  <c:v>56.908037727573479</c:v>
                </c:pt>
                <c:pt idx="6025">
                  <c:v>56.073765894487252</c:v>
                </c:pt>
                <c:pt idx="6026">
                  <c:v>57.749810757073476</c:v>
                </c:pt>
                <c:pt idx="6027">
                  <c:v>57.616408694224631</c:v>
                </c:pt>
                <c:pt idx="6028">
                  <c:v>58.669636645155059</c:v>
                </c:pt>
                <c:pt idx="6029">
                  <c:v>59.012267323162767</c:v>
                </c:pt>
                <c:pt idx="6030">
                  <c:v>59.788278638462359</c:v>
                </c:pt>
                <c:pt idx="6031">
                  <c:v>61.638725862322772</c:v>
                </c:pt>
                <c:pt idx="6032">
                  <c:v>63.030528292294022</c:v>
                </c:pt>
                <c:pt idx="6033">
                  <c:v>62.322695459571563</c:v>
                </c:pt>
                <c:pt idx="6034">
                  <c:v>61.173464955297064</c:v>
                </c:pt>
                <c:pt idx="6035">
                  <c:v>61.498296054209689</c:v>
                </c:pt>
                <c:pt idx="6036">
                  <c:v>63.44410214136488</c:v>
                </c:pt>
                <c:pt idx="6037">
                  <c:v>64.966760592757637</c:v>
                </c:pt>
                <c:pt idx="6038">
                  <c:v>66.453849742725865</c:v>
                </c:pt>
                <c:pt idx="6039">
                  <c:v>66.423280971844207</c:v>
                </c:pt>
                <c:pt idx="6040">
                  <c:v>64.484385400276068</c:v>
                </c:pt>
                <c:pt idx="6041">
                  <c:v>65.277543340699467</c:v>
                </c:pt>
                <c:pt idx="6042">
                  <c:v>65.609153260870215</c:v>
                </c:pt>
                <c:pt idx="6043">
                  <c:v>65.116428519881083</c:v>
                </c:pt>
                <c:pt idx="6044">
                  <c:v>63.067865678645624</c:v>
                </c:pt>
                <c:pt idx="6045">
                  <c:v>62.582243112920054</c:v>
                </c:pt>
                <c:pt idx="6046">
                  <c:v>62.630431440117</c:v>
                </c:pt>
                <c:pt idx="6047">
                  <c:v>64.029595278489211</c:v>
                </c:pt>
                <c:pt idx="6048">
                  <c:v>66.321214493506332</c:v>
                </c:pt>
                <c:pt idx="6049">
                  <c:v>67.993835523032558</c:v>
                </c:pt>
                <c:pt idx="6050">
                  <c:v>68.044830899674835</c:v>
                </c:pt>
                <c:pt idx="6051">
                  <c:v>67.914865272656456</c:v>
                </c:pt>
                <c:pt idx="6052">
                  <c:v>68.346124667137829</c:v>
                </c:pt>
                <c:pt idx="6053">
                  <c:v>67.747412615053705</c:v>
                </c:pt>
                <c:pt idx="6054">
                  <c:v>66.639064944671418</c:v>
                </c:pt>
                <c:pt idx="6055">
                  <c:v>66.669718914545967</c:v>
                </c:pt>
                <c:pt idx="6056">
                  <c:v>61.580152572609528</c:v>
                </c:pt>
                <c:pt idx="6057">
                  <c:v>60.755594329662287</c:v>
                </c:pt>
                <c:pt idx="6058">
                  <c:v>58.570215601624334</c:v>
                </c:pt>
                <c:pt idx="6059">
                  <c:v>61.35757216210564</c:v>
                </c:pt>
                <c:pt idx="6060">
                  <c:v>60.885732432179047</c:v>
                </c:pt>
                <c:pt idx="6061">
                  <c:v>59.062813603159611</c:v>
                </c:pt>
                <c:pt idx="6062">
                  <c:v>61.145959038943047</c:v>
                </c:pt>
                <c:pt idx="6063">
                  <c:v>57.814727190501429</c:v>
                </c:pt>
                <c:pt idx="6064">
                  <c:v>54.599650211437641</c:v>
                </c:pt>
                <c:pt idx="6065">
                  <c:v>55.027165472593197</c:v>
                </c:pt>
                <c:pt idx="6066">
                  <c:v>55.187844795773174</c:v>
                </c:pt>
                <c:pt idx="6067">
                  <c:v>53.231435697763018</c:v>
                </c:pt>
                <c:pt idx="6068">
                  <c:v>47.562287795951256</c:v>
                </c:pt>
                <c:pt idx="6069">
                  <c:v>46.374657469686355</c:v>
                </c:pt>
                <c:pt idx="6070">
                  <c:v>44.46309408878588</c:v>
                </c:pt>
                <c:pt idx="6071">
                  <c:v>44.46309408878588</c:v>
                </c:pt>
                <c:pt idx="6072">
                  <c:v>44.98642470621089</c:v>
                </c:pt>
                <c:pt idx="6073">
                  <c:v>45.205508594530137</c:v>
                </c:pt>
                <c:pt idx="6074">
                  <c:v>46.293153131314533</c:v>
                </c:pt>
                <c:pt idx="6075">
                  <c:v>45.742727540583203</c:v>
                </c:pt>
                <c:pt idx="6076">
                  <c:v>45.024566718196048</c:v>
                </c:pt>
                <c:pt idx="6077">
                  <c:v>44.241589502966619</c:v>
                </c:pt>
                <c:pt idx="6078">
                  <c:v>41.724243060247822</c:v>
                </c:pt>
                <c:pt idx="6079">
                  <c:v>41.464301025982479</c:v>
                </c:pt>
                <c:pt idx="6080">
                  <c:v>42.914307632861082</c:v>
                </c:pt>
                <c:pt idx="6081">
                  <c:v>44.272116326364802</c:v>
                </c:pt>
                <c:pt idx="6082">
                  <c:v>42.702227081431907</c:v>
                </c:pt>
                <c:pt idx="6083">
                  <c:v>44.254880058112768</c:v>
                </c:pt>
                <c:pt idx="6084">
                  <c:v>43.591499406041663</c:v>
                </c:pt>
                <c:pt idx="6085">
                  <c:v>42.623768119227542</c:v>
                </c:pt>
                <c:pt idx="6086">
                  <c:v>41.785784838003529</c:v>
                </c:pt>
                <c:pt idx="6087">
                  <c:v>42.346550070529538</c:v>
                </c:pt>
                <c:pt idx="6088">
                  <c:v>41.566950083731086</c:v>
                </c:pt>
                <c:pt idx="6089">
                  <c:v>40.855739567798452</c:v>
                </c:pt>
                <c:pt idx="6090">
                  <c:v>40.9513419983871</c:v>
                </c:pt>
                <c:pt idx="6091">
                  <c:v>40.749451882335052</c:v>
                </c:pt>
                <c:pt idx="6092">
                  <c:v>42.052619353532123</c:v>
                </c:pt>
                <c:pt idx="6093">
                  <c:v>44.429433399393751</c:v>
                </c:pt>
                <c:pt idx="6094">
                  <c:v>42.757109526240569</c:v>
                </c:pt>
                <c:pt idx="6095">
                  <c:v>41.631742403509918</c:v>
                </c:pt>
                <c:pt idx="6096">
                  <c:v>42.62007996816925</c:v>
                </c:pt>
                <c:pt idx="6097">
                  <c:v>42.575755085002349</c:v>
                </c:pt>
                <c:pt idx="6098">
                  <c:v>41.358088489571287</c:v>
                </c:pt>
                <c:pt idx="6099">
                  <c:v>41.80971881587741</c:v>
                </c:pt>
                <c:pt idx="6100">
                  <c:v>40.93422330387294</c:v>
                </c:pt>
                <c:pt idx="6101">
                  <c:v>43.554013595320811</c:v>
                </c:pt>
                <c:pt idx="6102">
                  <c:v>43.102358474337336</c:v>
                </c:pt>
                <c:pt idx="6103">
                  <c:v>43.755790228808294</c:v>
                </c:pt>
                <c:pt idx="6104">
                  <c:v>43.300730010428687</c:v>
                </c:pt>
                <c:pt idx="6105">
                  <c:v>43.341865703938595</c:v>
                </c:pt>
                <c:pt idx="6106">
                  <c:v>45.424442351012843</c:v>
                </c:pt>
                <c:pt idx="6107">
                  <c:v>44.346974578446819</c:v>
                </c:pt>
                <c:pt idx="6108">
                  <c:v>45.578046592744499</c:v>
                </c:pt>
                <c:pt idx="6109">
                  <c:v>47.718847441205703</c:v>
                </c:pt>
                <c:pt idx="6110">
                  <c:v>48.214646266119829</c:v>
                </c:pt>
                <c:pt idx="6111">
                  <c:v>49.609978129061332</c:v>
                </c:pt>
                <c:pt idx="6112">
                  <c:v>47.964911254301661</c:v>
                </c:pt>
                <c:pt idx="6113">
                  <c:v>48.908860707786317</c:v>
                </c:pt>
                <c:pt idx="6114">
                  <c:v>49.076618100014024</c:v>
                </c:pt>
                <c:pt idx="6115">
                  <c:v>51.138817592576608</c:v>
                </c:pt>
                <c:pt idx="6116">
                  <c:v>50.441284120613865</c:v>
                </c:pt>
                <c:pt idx="6117">
                  <c:v>51.850109186102614</c:v>
                </c:pt>
                <c:pt idx="6118">
                  <c:v>52.353055245207813</c:v>
                </c:pt>
                <c:pt idx="6119">
                  <c:v>53.314257339509822</c:v>
                </c:pt>
                <c:pt idx="6120">
                  <c:v>52.270897323375614</c:v>
                </c:pt>
                <c:pt idx="6121">
                  <c:v>51.792095903893497</c:v>
                </c:pt>
                <c:pt idx="6122">
                  <c:v>52.85590555375947</c:v>
                </c:pt>
                <c:pt idx="6123">
                  <c:v>50.321464882456702</c:v>
                </c:pt>
                <c:pt idx="6124">
                  <c:v>50.540363254695393</c:v>
                </c:pt>
                <c:pt idx="6125">
                  <c:v>50.745557129509457</c:v>
                </c:pt>
                <c:pt idx="6126">
                  <c:v>52.564785352602371</c:v>
                </c:pt>
                <c:pt idx="6127">
                  <c:v>52.834968349314742</c:v>
                </c:pt>
                <c:pt idx="6128">
                  <c:v>55.075171007325686</c:v>
                </c:pt>
                <c:pt idx="6129">
                  <c:v>57.510044317559561</c:v>
                </c:pt>
                <c:pt idx="6130">
                  <c:v>54.787518819566287</c:v>
                </c:pt>
                <c:pt idx="6131">
                  <c:v>55.70740126054681</c:v>
                </c:pt>
                <c:pt idx="6132">
                  <c:v>57.776374143363519</c:v>
                </c:pt>
                <c:pt idx="6133">
                  <c:v>58.046767574354462</c:v>
                </c:pt>
                <c:pt idx="6134">
                  <c:v>58.905279266779168</c:v>
                </c:pt>
                <c:pt idx="6135">
                  <c:v>59.866024371620341</c:v>
                </c:pt>
                <c:pt idx="6136">
                  <c:v>59.490065738566571</c:v>
                </c:pt>
                <c:pt idx="6137">
                  <c:v>61.559130224953918</c:v>
                </c:pt>
                <c:pt idx="6138">
                  <c:v>61.880468884728181</c:v>
                </c:pt>
                <c:pt idx="6139">
                  <c:v>63.176864707863238</c:v>
                </c:pt>
                <c:pt idx="6140">
                  <c:v>63.837062944060413</c:v>
                </c:pt>
                <c:pt idx="6141">
                  <c:v>62.445414971879892</c:v>
                </c:pt>
                <c:pt idx="6142">
                  <c:v>63.290301436449433</c:v>
                </c:pt>
                <c:pt idx="6143">
                  <c:v>62.739675813952317</c:v>
                </c:pt>
                <c:pt idx="6144">
                  <c:v>64.350203292096481</c:v>
                </c:pt>
                <c:pt idx="6145">
                  <c:v>64.966034737601845</c:v>
                </c:pt>
                <c:pt idx="6146">
                  <c:v>63.700496380913357</c:v>
                </c:pt>
                <c:pt idx="6147">
                  <c:v>64.887236628489774</c:v>
                </c:pt>
                <c:pt idx="6148">
                  <c:v>64.165690557180966</c:v>
                </c:pt>
                <c:pt idx="6149">
                  <c:v>62.790619808540583</c:v>
                </c:pt>
                <c:pt idx="6150">
                  <c:v>63.577386274741592</c:v>
                </c:pt>
                <c:pt idx="6151">
                  <c:v>60.940832065928056</c:v>
                </c:pt>
                <c:pt idx="6152">
                  <c:v>60.550810740706119</c:v>
                </c:pt>
                <c:pt idx="6153">
                  <c:v>61.959828106642341</c:v>
                </c:pt>
                <c:pt idx="6154">
                  <c:v>63.758521916578175</c:v>
                </c:pt>
                <c:pt idx="6155">
                  <c:v>63.956810919738729</c:v>
                </c:pt>
                <c:pt idx="6156">
                  <c:v>63.847444773065973</c:v>
                </c:pt>
                <c:pt idx="6157">
                  <c:v>64.551682088912898</c:v>
                </c:pt>
                <c:pt idx="6158">
                  <c:v>63.645376472384555</c:v>
                </c:pt>
                <c:pt idx="6159">
                  <c:v>63.395886596612804</c:v>
                </c:pt>
                <c:pt idx="6160">
                  <c:v>63.334392586614086</c:v>
                </c:pt>
                <c:pt idx="6161">
                  <c:v>64.784750176847538</c:v>
                </c:pt>
                <c:pt idx="6162">
                  <c:v>63.488407325808822</c:v>
                </c:pt>
                <c:pt idx="6163">
                  <c:v>62.110074002765515</c:v>
                </c:pt>
                <c:pt idx="6164">
                  <c:v>63.488296544886879</c:v>
                </c:pt>
                <c:pt idx="6165">
                  <c:v>61.836331068788922</c:v>
                </c:pt>
                <c:pt idx="6166">
                  <c:v>59.254045883356298</c:v>
                </c:pt>
                <c:pt idx="6167">
                  <c:v>58.949480087515845</c:v>
                </c:pt>
                <c:pt idx="6168">
                  <c:v>60.478040106185134</c:v>
                </c:pt>
                <c:pt idx="6169">
                  <c:v>62.048050027341702</c:v>
                </c:pt>
                <c:pt idx="6170">
                  <c:v>61.13160032843787</c:v>
                </c:pt>
                <c:pt idx="6171">
                  <c:v>61.867013480388977</c:v>
                </c:pt>
                <c:pt idx="6172">
                  <c:v>59.941712020879272</c:v>
                </c:pt>
                <c:pt idx="6173">
                  <c:v>59.220013808147883</c:v>
                </c:pt>
                <c:pt idx="6174">
                  <c:v>59.250808215328121</c:v>
                </c:pt>
                <c:pt idx="6175">
                  <c:v>60.666902531674467</c:v>
                </c:pt>
                <c:pt idx="6176">
                  <c:v>57.544377058369179</c:v>
                </c:pt>
                <c:pt idx="6177">
                  <c:v>58.170459880764234</c:v>
                </c:pt>
                <c:pt idx="6178">
                  <c:v>57.264164115821927</c:v>
                </c:pt>
                <c:pt idx="6179">
                  <c:v>59.740266572190066</c:v>
                </c:pt>
                <c:pt idx="6180">
                  <c:v>57.517331253038876</c:v>
                </c:pt>
                <c:pt idx="6181">
                  <c:v>58.181081255698949</c:v>
                </c:pt>
                <c:pt idx="6182">
                  <c:v>59.904986693305311</c:v>
                </c:pt>
                <c:pt idx="6183">
                  <c:v>61.40620565983955</c:v>
                </c:pt>
                <c:pt idx="6184">
                  <c:v>59.593494468761087</c:v>
                </c:pt>
                <c:pt idx="6185">
                  <c:v>60.407541603204365</c:v>
                </c:pt>
                <c:pt idx="6186">
                  <c:v>59.022396674242891</c:v>
                </c:pt>
                <c:pt idx="6187">
                  <c:v>59.466835321199945</c:v>
                </c:pt>
                <c:pt idx="6188">
                  <c:v>58.017033876069092</c:v>
                </c:pt>
                <c:pt idx="6189">
                  <c:v>59.101372239212829</c:v>
                </c:pt>
                <c:pt idx="6190">
                  <c:v>58.759175293947791</c:v>
                </c:pt>
                <c:pt idx="6191">
                  <c:v>56.481669659554377</c:v>
                </c:pt>
                <c:pt idx="6192">
                  <c:v>56.871393180205295</c:v>
                </c:pt>
                <c:pt idx="6193">
                  <c:v>55.410935803337622</c:v>
                </c:pt>
                <c:pt idx="6194">
                  <c:v>56.861039993310968</c:v>
                </c:pt>
                <c:pt idx="6195">
                  <c:v>54.388153364001873</c:v>
                </c:pt>
                <c:pt idx="6196">
                  <c:v>55.444915183864431</c:v>
                </c:pt>
                <c:pt idx="6197">
                  <c:v>52.80462832280881</c:v>
                </c:pt>
                <c:pt idx="6198">
                  <c:v>53.721316670492776</c:v>
                </c:pt>
                <c:pt idx="6199">
                  <c:v>54.679167746727664</c:v>
                </c:pt>
                <c:pt idx="6200">
                  <c:v>54.360934990441706</c:v>
                </c:pt>
                <c:pt idx="6201">
                  <c:v>53.577593917229436</c:v>
                </c:pt>
                <c:pt idx="6202">
                  <c:v>52.404780386381283</c:v>
                </c:pt>
                <c:pt idx="6203">
                  <c:v>54.939075565866681</c:v>
                </c:pt>
                <c:pt idx="6204">
                  <c:v>56.153229135872337</c:v>
                </c:pt>
                <c:pt idx="6205">
                  <c:v>55.940969929738742</c:v>
                </c:pt>
                <c:pt idx="6206">
                  <c:v>57.986171790369987</c:v>
                </c:pt>
                <c:pt idx="6207">
                  <c:v>59.357544753212231</c:v>
                </c:pt>
                <c:pt idx="6208">
                  <c:v>60.441413520405881</c:v>
                </c:pt>
                <c:pt idx="6209">
                  <c:v>61.320231672992584</c:v>
                </c:pt>
                <c:pt idx="6210">
                  <c:v>61.326976898476616</c:v>
                </c:pt>
                <c:pt idx="6211">
                  <c:v>60.102890439583021</c:v>
                </c:pt>
                <c:pt idx="6212">
                  <c:v>59.983285687608245</c:v>
                </c:pt>
                <c:pt idx="6213">
                  <c:v>59.347462859319592</c:v>
                </c:pt>
                <c:pt idx="6214">
                  <c:v>60.137377589977135</c:v>
                </c:pt>
                <c:pt idx="6215">
                  <c:v>59.607567293409438</c:v>
                </c:pt>
                <c:pt idx="6216">
                  <c:v>60.462339808396933</c:v>
                </c:pt>
                <c:pt idx="6217">
                  <c:v>59.012452899791576</c:v>
                </c:pt>
                <c:pt idx="6218">
                  <c:v>59.385411602118268</c:v>
                </c:pt>
                <c:pt idx="6219">
                  <c:v>59.73756709291883</c:v>
                </c:pt>
                <c:pt idx="6220">
                  <c:v>59.419763235984504</c:v>
                </c:pt>
                <c:pt idx="6221">
                  <c:v>57.980022372776602</c:v>
                </c:pt>
                <c:pt idx="6222">
                  <c:v>56.837815932032903</c:v>
                </c:pt>
                <c:pt idx="6223">
                  <c:v>57.100975019798213</c:v>
                </c:pt>
                <c:pt idx="6224">
                  <c:v>55.137843498617549</c:v>
                </c:pt>
                <c:pt idx="6225">
                  <c:v>54.78220440805147</c:v>
                </c:pt>
                <c:pt idx="6226">
                  <c:v>54.009227503853865</c:v>
                </c:pt>
                <c:pt idx="6227">
                  <c:v>51.875322925176597</c:v>
                </c:pt>
                <c:pt idx="6228">
                  <c:v>51.851460276631016</c:v>
                </c:pt>
                <c:pt idx="6229">
                  <c:v>52.20716129412871</c:v>
                </c:pt>
                <c:pt idx="6230">
                  <c:v>50.938527274681384</c:v>
                </c:pt>
                <c:pt idx="6231">
                  <c:v>48.00395871838699</c:v>
                </c:pt>
                <c:pt idx="6232">
                  <c:v>47.839785179570107</c:v>
                </c:pt>
                <c:pt idx="6233">
                  <c:v>43.718387686350148</c:v>
                </c:pt>
                <c:pt idx="6234">
                  <c:v>45.859277131350716</c:v>
                </c:pt>
                <c:pt idx="6235">
                  <c:v>48.191679966251208</c:v>
                </c:pt>
                <c:pt idx="6236">
                  <c:v>44.81970811901261</c:v>
                </c:pt>
                <c:pt idx="6237">
                  <c:v>43.379650897148736</c:v>
                </c:pt>
                <c:pt idx="6238">
                  <c:v>44.019066951372707</c:v>
                </c:pt>
                <c:pt idx="6239">
                  <c:v>45.120424006496052</c:v>
                </c:pt>
                <c:pt idx="6240">
                  <c:v>43.858405747034354</c:v>
                </c:pt>
                <c:pt idx="6241">
                  <c:v>35.998979437165794</c:v>
                </c:pt>
                <c:pt idx="6242">
                  <c:v>38.871697996251626</c:v>
                </c:pt>
                <c:pt idx="6243">
                  <c:v>37.319162378281334</c:v>
                </c:pt>
                <c:pt idx="6244">
                  <c:v>34.234360416092599</c:v>
                </c:pt>
                <c:pt idx="6245">
                  <c:v>33.198086326297478</c:v>
                </c:pt>
                <c:pt idx="6246">
                  <c:v>33.56392923761328</c:v>
                </c:pt>
                <c:pt idx="6247">
                  <c:v>30.492829712371663</c:v>
                </c:pt>
                <c:pt idx="6248">
                  <c:v>30.708414018438127</c:v>
                </c:pt>
                <c:pt idx="6249">
                  <c:v>30.349432658562584</c:v>
                </c:pt>
                <c:pt idx="6250">
                  <c:v>33.106071626939823</c:v>
                </c:pt>
                <c:pt idx="6251">
                  <c:v>37.707815583084461</c:v>
                </c:pt>
                <c:pt idx="6252">
                  <c:v>35.594292519652576</c:v>
                </c:pt>
                <c:pt idx="6253">
                  <c:v>33.497788690245038</c:v>
                </c:pt>
                <c:pt idx="6254">
                  <c:v>34.845069751366694</c:v>
                </c:pt>
                <c:pt idx="6255">
                  <c:v>33.309447527423963</c:v>
                </c:pt>
                <c:pt idx="6256">
                  <c:v>33.665192427016848</c:v>
                </c:pt>
                <c:pt idx="6257">
                  <c:v>31.288429841669458</c:v>
                </c:pt>
                <c:pt idx="6258">
                  <c:v>33.128189516359619</c:v>
                </c:pt>
                <c:pt idx="6259">
                  <c:v>33.593309297169313</c:v>
                </c:pt>
                <c:pt idx="6260">
                  <c:v>32.960747283103615</c:v>
                </c:pt>
                <c:pt idx="6261">
                  <c:v>31.493664421532671</c:v>
                </c:pt>
                <c:pt idx="6262">
                  <c:v>34.168106404209219</c:v>
                </c:pt>
                <c:pt idx="6263">
                  <c:v>35.754873265620695</c:v>
                </c:pt>
                <c:pt idx="6264">
                  <c:v>37.974535797950423</c:v>
                </c:pt>
                <c:pt idx="6265">
                  <c:v>36.7946669707081</c:v>
                </c:pt>
                <c:pt idx="6266">
                  <c:v>36.579050222259752</c:v>
                </c:pt>
                <c:pt idx="6267">
                  <c:v>37.957348834634494</c:v>
                </c:pt>
                <c:pt idx="6268">
                  <c:v>35.327284133882671</c:v>
                </c:pt>
                <c:pt idx="6269">
                  <c:v>33.890876760998999</c:v>
                </c:pt>
                <c:pt idx="6270">
                  <c:v>33.596703950713525</c:v>
                </c:pt>
                <c:pt idx="6271">
                  <c:v>32.789711121817383</c:v>
                </c:pt>
                <c:pt idx="6272">
                  <c:v>32.410006267026738</c:v>
                </c:pt>
                <c:pt idx="6273">
                  <c:v>30.819647259503739</c:v>
                </c:pt>
                <c:pt idx="6274">
                  <c:v>32.981029121812739</c:v>
                </c:pt>
                <c:pt idx="6275">
                  <c:v>30.8606787595714</c:v>
                </c:pt>
                <c:pt idx="6276">
                  <c:v>30.142550764836173</c:v>
                </c:pt>
                <c:pt idx="6277">
                  <c:v>30.747813184194086</c:v>
                </c:pt>
                <c:pt idx="6278">
                  <c:v>29.509906225398435</c:v>
                </c:pt>
                <c:pt idx="6279">
                  <c:v>27.526250328927151</c:v>
                </c:pt>
                <c:pt idx="6280">
                  <c:v>28.24110704996939</c:v>
                </c:pt>
                <c:pt idx="6281">
                  <c:v>31.788190095445543</c:v>
                </c:pt>
                <c:pt idx="6282">
                  <c:v>31.052929258537887</c:v>
                </c:pt>
                <c:pt idx="6283">
                  <c:v>32.489437766037845</c:v>
                </c:pt>
                <c:pt idx="6284">
                  <c:v>31.692471857636935</c:v>
                </c:pt>
                <c:pt idx="6285">
                  <c:v>30.41336369346271</c:v>
                </c:pt>
                <c:pt idx="6286">
                  <c:v>31.624119702099456</c:v>
                </c:pt>
                <c:pt idx="6287">
                  <c:v>32.797058301850328</c:v>
                </c:pt>
                <c:pt idx="6288">
                  <c:v>31.261500032157695</c:v>
                </c:pt>
                <c:pt idx="6289">
                  <c:v>32.147138328068721</c:v>
                </c:pt>
                <c:pt idx="6290">
                  <c:v>34.103291695331706</c:v>
                </c:pt>
                <c:pt idx="6291">
                  <c:v>34.219583920012781</c:v>
                </c:pt>
                <c:pt idx="6292">
                  <c:v>33.586863813331746</c:v>
                </c:pt>
                <c:pt idx="6293">
                  <c:v>32.48890923527393</c:v>
                </c:pt>
                <c:pt idx="6294">
                  <c:v>33.607177491152058</c:v>
                </c:pt>
                <c:pt idx="6295">
                  <c:v>32.403368393418994</c:v>
                </c:pt>
                <c:pt idx="6296">
                  <c:v>32.636024578483742</c:v>
                </c:pt>
                <c:pt idx="6297">
                  <c:v>30.49183776367736</c:v>
                </c:pt>
                <c:pt idx="6298">
                  <c:v>30.584228032101304</c:v>
                </c:pt>
                <c:pt idx="6299">
                  <c:v>30.77904956466579</c:v>
                </c:pt>
                <c:pt idx="6300">
                  <c:v>29.322277148770159</c:v>
                </c:pt>
                <c:pt idx="6301">
                  <c:v>29.541021336299984</c:v>
                </c:pt>
                <c:pt idx="6302">
                  <c:v>29.082840095373971</c:v>
                </c:pt>
                <c:pt idx="6303">
                  <c:v>29.346039798237104</c:v>
                </c:pt>
                <c:pt idx="6304">
                  <c:v>29.619544889156675</c:v>
                </c:pt>
                <c:pt idx="6305">
                  <c:v>29.510248768515687</c:v>
                </c:pt>
                <c:pt idx="6306">
                  <c:v>29.188882159426552</c:v>
                </c:pt>
                <c:pt idx="6307">
                  <c:v>31.035662733653467</c:v>
                </c:pt>
                <c:pt idx="6308">
                  <c:v>32.345367701013643</c:v>
                </c:pt>
                <c:pt idx="6309">
                  <c:v>31.811992587623926</c:v>
                </c:pt>
                <c:pt idx="6310">
                  <c:v>31.124535427805373</c:v>
                </c:pt>
                <c:pt idx="6311">
                  <c:v>31.70251805069972</c:v>
                </c:pt>
                <c:pt idx="6312">
                  <c:v>30.977481462880217</c:v>
                </c:pt>
                <c:pt idx="6313">
                  <c:v>30.320758855867158</c:v>
                </c:pt>
                <c:pt idx="6314">
                  <c:v>29.995720320932264</c:v>
                </c:pt>
                <c:pt idx="6315">
                  <c:v>29.181936428625374</c:v>
                </c:pt>
                <c:pt idx="6316">
                  <c:v>28.515129181231284</c:v>
                </c:pt>
                <c:pt idx="6317">
                  <c:v>28.156123704839583</c:v>
                </c:pt>
                <c:pt idx="6318">
                  <c:v>26.743812539804829</c:v>
                </c:pt>
                <c:pt idx="6319">
                  <c:v>28.327313680286672</c:v>
                </c:pt>
                <c:pt idx="6320">
                  <c:v>30.218445141582606</c:v>
                </c:pt>
                <c:pt idx="6321">
                  <c:v>30.218445141582606</c:v>
                </c:pt>
                <c:pt idx="6322">
                  <c:v>30.656310411684135</c:v>
                </c:pt>
                <c:pt idx="6323">
                  <c:v>31.029091146290213</c:v>
                </c:pt>
                <c:pt idx="6324">
                  <c:v>32.215953882635809</c:v>
                </c:pt>
                <c:pt idx="6325">
                  <c:v>31.80552263017103</c:v>
                </c:pt>
                <c:pt idx="6326">
                  <c:v>30.824004201803952</c:v>
                </c:pt>
                <c:pt idx="6327">
                  <c:v>31.295919706133567</c:v>
                </c:pt>
                <c:pt idx="6328">
                  <c:v>31.798532176614071</c:v>
                </c:pt>
                <c:pt idx="6329">
                  <c:v>31.993457178856715</c:v>
                </c:pt>
                <c:pt idx="6330">
                  <c:v>32.988773631690947</c:v>
                </c:pt>
                <c:pt idx="6331">
                  <c:v>34.103794180442101</c:v>
                </c:pt>
                <c:pt idx="6332">
                  <c:v>35.058018341610868</c:v>
                </c:pt>
                <c:pt idx="6333">
                  <c:v>33.45761980431633</c:v>
                </c:pt>
                <c:pt idx="6334">
                  <c:v>33.112337167935785</c:v>
                </c:pt>
                <c:pt idx="6335">
                  <c:v>33.950079298284564</c:v>
                </c:pt>
                <c:pt idx="6336">
                  <c:v>33.912394710263463</c:v>
                </c:pt>
                <c:pt idx="6337">
                  <c:v>32.329025001241263</c:v>
                </c:pt>
                <c:pt idx="6338">
                  <c:v>32.274388948989163</c:v>
                </c:pt>
                <c:pt idx="6339">
                  <c:v>30.998582353835623</c:v>
                </c:pt>
                <c:pt idx="6340">
                  <c:v>31.19015359278233</c:v>
                </c:pt>
                <c:pt idx="6341">
                  <c:v>29.736692435358673</c:v>
                </c:pt>
                <c:pt idx="6342">
                  <c:v>30.865199913280534</c:v>
                </c:pt>
                <c:pt idx="6343">
                  <c:v>31.176321128406403</c:v>
                </c:pt>
                <c:pt idx="6344">
                  <c:v>30.502600828821542</c:v>
                </c:pt>
                <c:pt idx="6345">
                  <c:v>30.54377933994045</c:v>
                </c:pt>
                <c:pt idx="6346">
                  <c:v>30.075237764865761</c:v>
                </c:pt>
                <c:pt idx="6347">
                  <c:v>30.222305677535957</c:v>
                </c:pt>
                <c:pt idx="6348">
                  <c:v>31.179748321400293</c:v>
                </c:pt>
                <c:pt idx="6349">
                  <c:v>30.382793954305299</c:v>
                </c:pt>
                <c:pt idx="6350">
                  <c:v>29.172039615226236</c:v>
                </c:pt>
                <c:pt idx="6351">
                  <c:v>28.423193358303379</c:v>
                </c:pt>
                <c:pt idx="6352">
                  <c:v>30.31020916536114</c:v>
                </c:pt>
                <c:pt idx="6353">
                  <c:v>31.696295030493108</c:v>
                </c:pt>
                <c:pt idx="6354">
                  <c:v>32.951468313700637</c:v>
                </c:pt>
                <c:pt idx="6355">
                  <c:v>32.807799911852904</c:v>
                </c:pt>
                <c:pt idx="6356">
                  <c:v>32.633262416321848</c:v>
                </c:pt>
                <c:pt idx="6357">
                  <c:v>34.08348459810319</c:v>
                </c:pt>
                <c:pt idx="6358">
                  <c:v>34.719482420703791</c:v>
                </c:pt>
                <c:pt idx="6359">
                  <c:v>34.753854708300288</c:v>
                </c:pt>
                <c:pt idx="6360">
                  <c:v>34.743428551887803</c:v>
                </c:pt>
                <c:pt idx="6361">
                  <c:v>36.819348407863096</c:v>
                </c:pt>
                <c:pt idx="6362">
                  <c:v>36.422804025510409</c:v>
                </c:pt>
                <c:pt idx="6363">
                  <c:v>36.419161745107857</c:v>
                </c:pt>
                <c:pt idx="6364">
                  <c:v>37.575105938897586</c:v>
                </c:pt>
                <c:pt idx="6365">
                  <c:v>36.542166276637289</c:v>
                </c:pt>
                <c:pt idx="6366">
                  <c:v>35.734949823586376</c:v>
                </c:pt>
                <c:pt idx="6367">
                  <c:v>35.950431571022598</c:v>
                </c:pt>
                <c:pt idx="6368">
                  <c:v>37.171308227174528</c:v>
                </c:pt>
                <c:pt idx="6369">
                  <c:v>38.546274918497716</c:v>
                </c:pt>
                <c:pt idx="6370">
                  <c:v>39.667971518625997</c:v>
                </c:pt>
                <c:pt idx="6371">
                  <c:v>40.509329194536051</c:v>
                </c:pt>
                <c:pt idx="6372">
                  <c:v>39.329292435099212</c:v>
                </c:pt>
                <c:pt idx="6373">
                  <c:v>39.780792712254147</c:v>
                </c:pt>
                <c:pt idx="6374">
                  <c:v>40.892268060634528</c:v>
                </c:pt>
                <c:pt idx="6375">
                  <c:v>41.114721998884384</c:v>
                </c:pt>
                <c:pt idx="6376">
                  <c:v>40.461409066322112</c:v>
                </c:pt>
                <c:pt idx="6377">
                  <c:v>40.232397491006729</c:v>
                </c:pt>
                <c:pt idx="6378">
                  <c:v>41.535524845740433</c:v>
                </c:pt>
                <c:pt idx="6379">
                  <c:v>42.209231058738339</c:v>
                </c:pt>
                <c:pt idx="6380">
                  <c:v>41.210560651888592</c:v>
                </c:pt>
                <c:pt idx="6381">
                  <c:v>41.641623116307343</c:v>
                </c:pt>
                <c:pt idx="6382">
                  <c:v>41.556257788918913</c:v>
                </c:pt>
                <c:pt idx="6383">
                  <c:v>42.886473600742214</c:v>
                </c:pt>
                <c:pt idx="6384">
                  <c:v>42.373551376477337</c:v>
                </c:pt>
                <c:pt idx="6385">
                  <c:v>42.657454170699729</c:v>
                </c:pt>
                <c:pt idx="6386">
                  <c:v>42.374208675006287</c:v>
                </c:pt>
                <c:pt idx="6387">
                  <c:v>42.797527019669594</c:v>
                </c:pt>
                <c:pt idx="6388">
                  <c:v>43.033341393547971</c:v>
                </c:pt>
                <c:pt idx="6389">
                  <c:v>43.515745150569643</c:v>
                </c:pt>
                <c:pt idx="6390">
                  <c:v>45.167602836485266</c:v>
                </c:pt>
                <c:pt idx="6391">
                  <c:v>45.38666571024222</c:v>
                </c:pt>
                <c:pt idx="6392">
                  <c:v>45.314954778420038</c:v>
                </c:pt>
                <c:pt idx="6393">
                  <c:v>44.138578552372252</c:v>
                </c:pt>
                <c:pt idx="6394">
                  <c:v>44.183158516710144</c:v>
                </c:pt>
                <c:pt idx="6395">
                  <c:v>44.313057002749268</c:v>
                </c:pt>
                <c:pt idx="6396">
                  <c:v>42.551612986889985</c:v>
                </c:pt>
                <c:pt idx="6397">
                  <c:v>40.865718080349403</c:v>
                </c:pt>
                <c:pt idx="6398">
                  <c:v>42.049189275956323</c:v>
                </c:pt>
                <c:pt idx="6399">
                  <c:v>41.867957270176952</c:v>
                </c:pt>
                <c:pt idx="6400">
                  <c:v>43.314495193861568</c:v>
                </c:pt>
                <c:pt idx="6401">
                  <c:v>43.588242803486779</c:v>
                </c:pt>
                <c:pt idx="6402">
                  <c:v>43.047748592723543</c:v>
                </c:pt>
                <c:pt idx="6403">
                  <c:v>42.469617329123267</c:v>
                </c:pt>
                <c:pt idx="6404">
                  <c:v>41.89500340666023</c:v>
                </c:pt>
                <c:pt idx="6405">
                  <c:v>44.726686686916395</c:v>
                </c:pt>
                <c:pt idx="6406">
                  <c:v>45.503141967801263</c:v>
                </c:pt>
                <c:pt idx="6407">
                  <c:v>46.193879662872483</c:v>
                </c:pt>
                <c:pt idx="6408">
                  <c:v>46.447022123425022</c:v>
                </c:pt>
                <c:pt idx="6409">
                  <c:v>47.657895990182716</c:v>
                </c:pt>
                <c:pt idx="6410">
                  <c:v>47.705553886172893</c:v>
                </c:pt>
                <c:pt idx="6411">
                  <c:v>48.205031035361124</c:v>
                </c:pt>
                <c:pt idx="6412">
                  <c:v>49.159008599550916</c:v>
                </c:pt>
                <c:pt idx="6413">
                  <c:v>49.477067385190011</c:v>
                </c:pt>
                <c:pt idx="6414">
                  <c:v>49.196532413115989</c:v>
                </c:pt>
                <c:pt idx="6415">
                  <c:v>48.809847668348901</c:v>
                </c:pt>
                <c:pt idx="6416">
                  <c:v>47.964949205209777</c:v>
                </c:pt>
                <c:pt idx="6417">
                  <c:v>47.862304213910626</c:v>
                </c:pt>
                <c:pt idx="6418">
                  <c:v>46.843315757196464</c:v>
                </c:pt>
                <c:pt idx="6419">
                  <c:v>46.542581670035261</c:v>
                </c:pt>
                <c:pt idx="6420">
                  <c:v>46.63147800102503</c:v>
                </c:pt>
                <c:pt idx="6421">
                  <c:v>46.368010150319236</c:v>
                </c:pt>
                <c:pt idx="6422">
                  <c:v>46.470483452751445</c:v>
                </c:pt>
                <c:pt idx="6423">
                  <c:v>47.701486559414825</c:v>
                </c:pt>
                <c:pt idx="6424">
                  <c:v>46.979763067770882</c:v>
                </c:pt>
                <c:pt idx="6425">
                  <c:v>45.830638063133208</c:v>
                </c:pt>
                <c:pt idx="6426">
                  <c:v>46.586385284794268</c:v>
                </c:pt>
                <c:pt idx="6427">
                  <c:v>47.831173499603977</c:v>
                </c:pt>
                <c:pt idx="6428">
                  <c:v>48.713658650671675</c:v>
                </c:pt>
                <c:pt idx="6429">
                  <c:v>48.552903577124461</c:v>
                </c:pt>
                <c:pt idx="6430">
                  <c:v>48.710214984714341</c:v>
                </c:pt>
                <c:pt idx="6431">
                  <c:v>48.847090688821389</c:v>
                </c:pt>
                <c:pt idx="6432">
                  <c:v>47.886268414972271</c:v>
                </c:pt>
                <c:pt idx="6433">
                  <c:v>47.4040536920335</c:v>
                </c:pt>
                <c:pt idx="6434">
                  <c:v>46.306175808526007</c:v>
                </c:pt>
                <c:pt idx="6435">
                  <c:v>46.928530811392591</c:v>
                </c:pt>
                <c:pt idx="6436">
                  <c:v>46.634288923205162</c:v>
                </c:pt>
                <c:pt idx="6437">
                  <c:v>47.372976059748737</c:v>
                </c:pt>
                <c:pt idx="6438">
                  <c:v>48.679522739476603</c:v>
                </c:pt>
                <c:pt idx="6439">
                  <c:v>48.65566977333426</c:v>
                </c:pt>
                <c:pt idx="6440">
                  <c:v>50.232113473990289</c:v>
                </c:pt>
                <c:pt idx="6441">
                  <c:v>50.451125488736885</c:v>
                </c:pt>
                <c:pt idx="6442">
                  <c:v>51.897559256498973</c:v>
                </c:pt>
                <c:pt idx="6443">
                  <c:v>52.294056609218629</c:v>
                </c:pt>
                <c:pt idx="6444">
                  <c:v>51.815565991244277</c:v>
                </c:pt>
                <c:pt idx="6445">
                  <c:v>53.604239329262036</c:v>
                </c:pt>
                <c:pt idx="6446">
                  <c:v>53.973572538240653</c:v>
                </c:pt>
                <c:pt idx="6447">
                  <c:v>54.714089953465312</c:v>
                </c:pt>
                <c:pt idx="6448">
                  <c:v>54.752936957332274</c:v>
                </c:pt>
                <c:pt idx="6449">
                  <c:v>54.718990136418732</c:v>
                </c:pt>
                <c:pt idx="6450">
                  <c:v>54.729386744544648</c:v>
                </c:pt>
                <c:pt idx="6451">
                  <c:v>55.673468665888045</c:v>
                </c:pt>
                <c:pt idx="6452">
                  <c:v>55.878903765265171</c:v>
                </c:pt>
                <c:pt idx="6453">
                  <c:v>56.918810164336755</c:v>
                </c:pt>
                <c:pt idx="6454">
                  <c:v>56.617709658567414</c:v>
                </c:pt>
                <c:pt idx="6455">
                  <c:v>56.467106550875627</c:v>
                </c:pt>
                <c:pt idx="6456">
                  <c:v>56.056590686250765</c:v>
                </c:pt>
                <c:pt idx="6457">
                  <c:v>56.603703011348571</c:v>
                </c:pt>
                <c:pt idx="6458">
                  <c:v>56.333703347984432</c:v>
                </c:pt>
                <c:pt idx="6459">
                  <c:v>55.687555770583053</c:v>
                </c:pt>
                <c:pt idx="6460">
                  <c:v>56.535677244969037</c:v>
                </c:pt>
                <c:pt idx="6461">
                  <c:v>57.599113333946903</c:v>
                </c:pt>
                <c:pt idx="6462">
                  <c:v>57.038097970074261</c:v>
                </c:pt>
                <c:pt idx="6463">
                  <c:v>54.579185566584364</c:v>
                </c:pt>
                <c:pt idx="6464">
                  <c:v>56.087208463789089</c:v>
                </c:pt>
                <c:pt idx="6465">
                  <c:v>56.29248764676656</c:v>
                </c:pt>
                <c:pt idx="6466">
                  <c:v>56.884121691934077</c:v>
                </c:pt>
                <c:pt idx="6467">
                  <c:v>57.872767726939891</c:v>
                </c:pt>
                <c:pt idx="6468">
                  <c:v>57.817788597599296</c:v>
                </c:pt>
                <c:pt idx="6469">
                  <c:v>57.934002352680473</c:v>
                </c:pt>
                <c:pt idx="6470">
                  <c:v>57.253277825036477</c:v>
                </c:pt>
                <c:pt idx="6471">
                  <c:v>57.95119528172367</c:v>
                </c:pt>
                <c:pt idx="6472">
                  <c:v>58.156342513020981</c:v>
                </c:pt>
                <c:pt idx="6473">
                  <c:v>57.527090887030091</c:v>
                </c:pt>
                <c:pt idx="6474">
                  <c:v>56.531296943775601</c:v>
                </c:pt>
                <c:pt idx="6475">
                  <c:v>56.491159722945518</c:v>
                </c:pt>
                <c:pt idx="6476">
                  <c:v>56.959471437048734</c:v>
                </c:pt>
                <c:pt idx="6477">
                  <c:v>58.245616302097297</c:v>
                </c:pt>
                <c:pt idx="6478">
                  <c:v>59.141433880823548</c:v>
                </c:pt>
                <c:pt idx="6479">
                  <c:v>58.529320040157025</c:v>
                </c:pt>
                <c:pt idx="6480">
                  <c:v>59.015113396490328</c:v>
                </c:pt>
                <c:pt idx="6481">
                  <c:v>58.878198333410474</c:v>
                </c:pt>
                <c:pt idx="6482">
                  <c:v>59.411634810311178</c:v>
                </c:pt>
                <c:pt idx="6483">
                  <c:v>59.904157262888653</c:v>
                </c:pt>
                <c:pt idx="6484">
                  <c:v>62.199085527629919</c:v>
                </c:pt>
                <c:pt idx="6485">
                  <c:v>63.115900048307182</c:v>
                </c:pt>
                <c:pt idx="6486">
                  <c:v>63.276845593430366</c:v>
                </c:pt>
                <c:pt idx="6487">
                  <c:v>62.935150627225845</c:v>
                </c:pt>
                <c:pt idx="6488">
                  <c:v>63.092488503793909</c:v>
                </c:pt>
                <c:pt idx="6489">
                  <c:v>63.441389965219891</c:v>
                </c:pt>
                <c:pt idx="6490">
                  <c:v>62.866610972135</c:v>
                </c:pt>
                <c:pt idx="6491">
                  <c:v>62.370593411564855</c:v>
                </c:pt>
                <c:pt idx="6492">
                  <c:v>63.664159518920705</c:v>
                </c:pt>
                <c:pt idx="6493">
                  <c:v>63.399953256917186</c:v>
                </c:pt>
                <c:pt idx="6494">
                  <c:v>63.389809264396078</c:v>
                </c:pt>
                <c:pt idx="6495">
                  <c:v>61.854508084012402</c:v>
                </c:pt>
                <c:pt idx="6496">
                  <c:v>63.236337794609241</c:v>
                </c:pt>
                <c:pt idx="6497">
                  <c:v>63.620814728400468</c:v>
                </c:pt>
                <c:pt idx="6498">
                  <c:v>64.984208788030088</c:v>
                </c:pt>
                <c:pt idx="6499">
                  <c:v>65.066088891103007</c:v>
                </c:pt>
                <c:pt idx="6500">
                  <c:v>64.730998533313823</c:v>
                </c:pt>
                <c:pt idx="6501">
                  <c:v>65.141393064015034</c:v>
                </c:pt>
                <c:pt idx="6502">
                  <c:v>65.257996157599621</c:v>
                </c:pt>
                <c:pt idx="6503">
                  <c:v>64.987828053507158</c:v>
                </c:pt>
                <c:pt idx="6504">
                  <c:v>65.421946744904588</c:v>
                </c:pt>
                <c:pt idx="6505">
                  <c:v>65.172034908339043</c:v>
                </c:pt>
                <c:pt idx="6506">
                  <c:v>64.313719208596211</c:v>
                </c:pt>
                <c:pt idx="6507">
                  <c:v>64.933060324574996</c:v>
                </c:pt>
                <c:pt idx="6508">
                  <c:v>67.977122192591068</c:v>
                </c:pt>
                <c:pt idx="6509">
                  <c:v>70.083733209339471</c:v>
                </c:pt>
                <c:pt idx="6510">
                  <c:v>70.179747923836274</c:v>
                </c:pt>
                <c:pt idx="6511">
                  <c:v>69.74884427158392</c:v>
                </c:pt>
                <c:pt idx="6512">
                  <c:v>69.249442546599369</c:v>
                </c:pt>
                <c:pt idx="6513">
                  <c:v>67.501586616723202</c:v>
                </c:pt>
                <c:pt idx="6514">
                  <c:v>65.801896665714111</c:v>
                </c:pt>
                <c:pt idx="6515">
                  <c:v>67.152809604261222</c:v>
                </c:pt>
                <c:pt idx="6516">
                  <c:v>64.468040276282863</c:v>
                </c:pt>
                <c:pt idx="6517">
                  <c:v>64.745252849470873</c:v>
                </c:pt>
                <c:pt idx="6518">
                  <c:v>64.553606901036446</c:v>
                </c:pt>
                <c:pt idx="6519">
                  <c:v>65.257886752326755</c:v>
                </c:pt>
                <c:pt idx="6520">
                  <c:v>66.359439880706034</c:v>
                </c:pt>
                <c:pt idx="6521">
                  <c:v>66.46561498451517</c:v>
                </c:pt>
                <c:pt idx="6522">
                  <c:v>68.900915117547811</c:v>
                </c:pt>
                <c:pt idx="6523">
                  <c:v>69.420428017534135</c:v>
                </c:pt>
                <c:pt idx="6524">
                  <c:v>69.512757186797458</c:v>
                </c:pt>
                <c:pt idx="6525">
                  <c:v>69.081778092239318</c:v>
                </c:pt>
                <c:pt idx="6526">
                  <c:v>69.923194149402804</c:v>
                </c:pt>
                <c:pt idx="6527">
                  <c:v>70.668575399035433</c:v>
                </c:pt>
                <c:pt idx="6528">
                  <c:v>70.795072148999708</c:v>
                </c:pt>
                <c:pt idx="6529">
                  <c:v>70.439680886811729</c:v>
                </c:pt>
                <c:pt idx="6530">
                  <c:v>68.575846930546689</c:v>
                </c:pt>
                <c:pt idx="6531">
                  <c:v>68.374233940570875</c:v>
                </c:pt>
                <c:pt idx="6532">
                  <c:v>70.412469854339278</c:v>
                </c:pt>
                <c:pt idx="6533">
                  <c:v>69.920286690057438</c:v>
                </c:pt>
                <c:pt idx="6534">
                  <c:v>69.834983940295572</c:v>
                </c:pt>
                <c:pt idx="6535">
                  <c:v>68.603793173428159</c:v>
                </c:pt>
                <c:pt idx="6536">
                  <c:v>68.371226314570237</c:v>
                </c:pt>
                <c:pt idx="6537">
                  <c:v>67.365485575482907</c:v>
                </c:pt>
                <c:pt idx="6538">
                  <c:v>67.112191349719097</c:v>
                </c:pt>
                <c:pt idx="6539">
                  <c:v>67.19742383273325</c:v>
                </c:pt>
                <c:pt idx="6540">
                  <c:v>66.116889257502905</c:v>
                </c:pt>
                <c:pt idx="6541">
                  <c:v>64.621986391390763</c:v>
                </c:pt>
                <c:pt idx="6542">
                  <c:v>64.936695465116827</c:v>
                </c:pt>
                <c:pt idx="6543">
                  <c:v>67.649101234694768</c:v>
                </c:pt>
                <c:pt idx="6544">
                  <c:v>67.180292963138328</c:v>
                </c:pt>
                <c:pt idx="6545">
                  <c:v>66.578357538188612</c:v>
                </c:pt>
                <c:pt idx="6546">
                  <c:v>67.368642642166918</c:v>
                </c:pt>
                <c:pt idx="6547">
                  <c:v>66.407292111663196</c:v>
                </c:pt>
                <c:pt idx="6548">
                  <c:v>66.701476415717863</c:v>
                </c:pt>
                <c:pt idx="6549">
                  <c:v>65.617577423962445</c:v>
                </c:pt>
                <c:pt idx="6550">
                  <c:v>66.83872053982239</c:v>
                </c:pt>
                <c:pt idx="6551">
                  <c:v>67.796519405158037</c:v>
                </c:pt>
                <c:pt idx="6552">
                  <c:v>68.525331988763483</c:v>
                </c:pt>
                <c:pt idx="6553">
                  <c:v>69.120131870425951</c:v>
                </c:pt>
                <c:pt idx="6554">
                  <c:v>71.493717198856373</c:v>
                </c:pt>
                <c:pt idx="6555">
                  <c:v>72.372374983230316</c:v>
                </c:pt>
                <c:pt idx="6556">
                  <c:v>71.514038615929209</c:v>
                </c:pt>
                <c:pt idx="6557">
                  <c:v>72.382934185112759</c:v>
                </c:pt>
                <c:pt idx="6558">
                  <c:v>72.072411397458623</c:v>
                </c:pt>
                <c:pt idx="6559">
                  <c:v>73.193858118803078</c:v>
                </c:pt>
                <c:pt idx="6560">
                  <c:v>73.320483493348604</c:v>
                </c:pt>
                <c:pt idx="6561">
                  <c:v>72.153954600969428</c:v>
                </c:pt>
                <c:pt idx="6562">
                  <c:v>72.020469784957626</c:v>
                </c:pt>
                <c:pt idx="6563">
                  <c:v>72.499405909027601</c:v>
                </c:pt>
                <c:pt idx="6564">
                  <c:v>71.859961148909974</c:v>
                </c:pt>
                <c:pt idx="6565">
                  <c:v>71.042913390646873</c:v>
                </c:pt>
                <c:pt idx="6566">
                  <c:v>72.045328898588906</c:v>
                </c:pt>
                <c:pt idx="6567">
                  <c:v>71.628186444266078</c:v>
                </c:pt>
                <c:pt idx="6568">
                  <c:v>70.431279448782391</c:v>
                </c:pt>
                <c:pt idx="6569">
                  <c:v>73.547159251596526</c:v>
                </c:pt>
                <c:pt idx="6570">
                  <c:v>72.413062055936905</c:v>
                </c:pt>
                <c:pt idx="6571">
                  <c:v>71.163936735471992</c:v>
                </c:pt>
                <c:pt idx="6572">
                  <c:v>67.633493834025231</c:v>
                </c:pt>
                <c:pt idx="6573">
                  <c:v>69.454863822975526</c:v>
                </c:pt>
                <c:pt idx="6574">
                  <c:v>70.434871951517721</c:v>
                </c:pt>
                <c:pt idx="6575">
                  <c:v>71.099777142740038</c:v>
                </c:pt>
                <c:pt idx="6576">
                  <c:v>68.160512355659165</c:v>
                </c:pt>
                <c:pt idx="6577">
                  <c:v>65.689012177642965</c:v>
                </c:pt>
                <c:pt idx="6578">
                  <c:v>66.601432556790428</c:v>
                </c:pt>
                <c:pt idx="6579">
                  <c:v>66.987720865619821</c:v>
                </c:pt>
                <c:pt idx="6580">
                  <c:v>68.14057954171713</c:v>
                </c:pt>
                <c:pt idx="6581">
                  <c:v>65.684793055033651</c:v>
                </c:pt>
                <c:pt idx="6582">
                  <c:v>66.851354979691052</c:v>
                </c:pt>
                <c:pt idx="6583">
                  <c:v>66.392754684530374</c:v>
                </c:pt>
                <c:pt idx="6584">
                  <c:v>67.100501449467458</c:v>
                </c:pt>
                <c:pt idx="6585">
                  <c:v>66.733461706538876</c:v>
                </c:pt>
                <c:pt idx="6586">
                  <c:v>67.948678044214958</c:v>
                </c:pt>
                <c:pt idx="6587">
                  <c:v>68.533716162175651</c:v>
                </c:pt>
                <c:pt idx="6588">
                  <c:v>69.566519264739625</c:v>
                </c:pt>
                <c:pt idx="6589">
                  <c:v>69.27573121421301</c:v>
                </c:pt>
                <c:pt idx="6590">
                  <c:v>69.405276831583592</c:v>
                </c:pt>
                <c:pt idx="6591">
                  <c:v>68.974964115227777</c:v>
                </c:pt>
                <c:pt idx="6592">
                  <c:v>68.545939838431067</c:v>
                </c:pt>
                <c:pt idx="6593">
                  <c:v>67.397795346137343</c:v>
                </c:pt>
                <c:pt idx="6594">
                  <c:v>68.627805111204353</c:v>
                </c:pt>
                <c:pt idx="6595">
                  <c:v>69.087611405449422</c:v>
                </c:pt>
                <c:pt idx="6596">
                  <c:v>69.983677725378101</c:v>
                </c:pt>
                <c:pt idx="6597">
                  <c:v>71.478529081592185</c:v>
                </c:pt>
                <c:pt idx="6598">
                  <c:v>71.430638467107528</c:v>
                </c:pt>
                <c:pt idx="6599">
                  <c:v>71.594928935581876</c:v>
                </c:pt>
                <c:pt idx="6600">
                  <c:v>72.066739517267365</c:v>
                </c:pt>
                <c:pt idx="6601">
                  <c:v>74.885269699787685</c:v>
                </c:pt>
                <c:pt idx="6602">
                  <c:v>74.929452008910573</c:v>
                </c:pt>
                <c:pt idx="6603">
                  <c:v>76.27668355603079</c:v>
                </c:pt>
                <c:pt idx="6604">
                  <c:v>76.899101293847991</c:v>
                </c:pt>
                <c:pt idx="6605">
                  <c:v>77.125184651651907</c:v>
                </c:pt>
                <c:pt idx="6606">
                  <c:v>77.501555552751967</c:v>
                </c:pt>
                <c:pt idx="6607">
                  <c:v>76.557586606119443</c:v>
                </c:pt>
                <c:pt idx="6608">
                  <c:v>76.766588817554137</c:v>
                </c:pt>
                <c:pt idx="6609">
                  <c:v>76.653741931992329</c:v>
                </c:pt>
                <c:pt idx="6610">
                  <c:v>76.834644762951825</c:v>
                </c:pt>
                <c:pt idx="6611">
                  <c:v>76.014050756883492</c:v>
                </c:pt>
                <c:pt idx="6612">
                  <c:v>76.869208827898433</c:v>
                </c:pt>
                <c:pt idx="6613">
                  <c:v>78.103728321674481</c:v>
                </c:pt>
                <c:pt idx="6614">
                  <c:v>78.448946800856291</c:v>
                </c:pt>
                <c:pt idx="6615">
                  <c:v>77.518542291798141</c:v>
                </c:pt>
                <c:pt idx="6616">
                  <c:v>78.972014959769353</c:v>
                </c:pt>
                <c:pt idx="6617">
                  <c:v>79.481384456259875</c:v>
                </c:pt>
                <c:pt idx="6618">
                  <c:v>80.663272643124458</c:v>
                </c:pt>
                <c:pt idx="6619">
                  <c:v>80.374498127062068</c:v>
                </c:pt>
                <c:pt idx="6620">
                  <c:v>80.706444804326836</c:v>
                </c:pt>
                <c:pt idx="6621">
                  <c:v>81.568389634837047</c:v>
                </c:pt>
                <c:pt idx="6622">
                  <c:v>81.927290549230321</c:v>
                </c:pt>
                <c:pt idx="6623">
                  <c:v>82.2902284463634</c:v>
                </c:pt>
                <c:pt idx="6624">
                  <c:v>82.068044829558218</c:v>
                </c:pt>
                <c:pt idx="6625">
                  <c:v>82.697506733400928</c:v>
                </c:pt>
                <c:pt idx="6626">
                  <c:v>82.868690572339062</c:v>
                </c:pt>
                <c:pt idx="6627">
                  <c:v>82.916754412871015</c:v>
                </c:pt>
                <c:pt idx="6628">
                  <c:v>84.031984759724125</c:v>
                </c:pt>
                <c:pt idx="6629">
                  <c:v>85.1370053593145</c:v>
                </c:pt>
                <c:pt idx="6630">
                  <c:v>84.61681825656909</c:v>
                </c:pt>
                <c:pt idx="6631">
                  <c:v>84.504277888287845</c:v>
                </c:pt>
                <c:pt idx="6632">
                  <c:v>83.655854938289437</c:v>
                </c:pt>
                <c:pt idx="6633">
                  <c:v>88.659311622148522</c:v>
                </c:pt>
                <c:pt idx="6634">
                  <c:v>91.139112568220014</c:v>
                </c:pt>
                <c:pt idx="6635">
                  <c:v>92.630148449836085</c:v>
                </c:pt>
                <c:pt idx="6636">
                  <c:v>92.175334420947394</c:v>
                </c:pt>
                <c:pt idx="6637">
                  <c:v>89.62392116417557</c:v>
                </c:pt>
                <c:pt idx="6638">
                  <c:v>89.473352976619751</c:v>
                </c:pt>
                <c:pt idx="6639">
                  <c:v>91.881080905220585</c:v>
                </c:pt>
                <c:pt idx="6640">
                  <c:v>89.299222531783883</c:v>
                </c:pt>
                <c:pt idx="6641">
                  <c:v>91.098601865799338</c:v>
                </c:pt>
                <c:pt idx="6642">
                  <c:v>88.47496213206432</c:v>
                </c:pt>
                <c:pt idx="6643">
                  <c:v>87.553053026648215</c:v>
                </c:pt>
                <c:pt idx="6644">
                  <c:v>84.223410420044786</c:v>
                </c:pt>
                <c:pt idx="6645">
                  <c:v>80.670024734423095</c:v>
                </c:pt>
                <c:pt idx="6646">
                  <c:v>86.8711295357582</c:v>
                </c:pt>
                <c:pt idx="6647">
                  <c:v>87.736365985934356</c:v>
                </c:pt>
                <c:pt idx="6648">
                  <c:v>89.641122491488986</c:v>
                </c:pt>
                <c:pt idx="6649">
                  <c:v>88.365529318435094</c:v>
                </c:pt>
                <c:pt idx="6650">
                  <c:v>86.812946968310186</c:v>
                </c:pt>
                <c:pt idx="6651">
                  <c:v>86.950111424520102</c:v>
                </c:pt>
                <c:pt idx="6652">
                  <c:v>86.313636608892622</c:v>
                </c:pt>
                <c:pt idx="6653">
                  <c:v>84.938660377712964</c:v>
                </c:pt>
                <c:pt idx="6654">
                  <c:v>81.320273445622391</c:v>
                </c:pt>
                <c:pt idx="6655">
                  <c:v>82.879996290309421</c:v>
                </c:pt>
                <c:pt idx="6656">
                  <c:v>84.398357822347876</c:v>
                </c:pt>
                <c:pt idx="6657">
                  <c:v>83.871712069536429</c:v>
                </c:pt>
                <c:pt idx="6658">
                  <c:v>83.491773213861421</c:v>
                </c:pt>
                <c:pt idx="6659">
                  <c:v>86.652771747738214</c:v>
                </c:pt>
                <c:pt idx="6660">
                  <c:v>87.859844858184204</c:v>
                </c:pt>
                <c:pt idx="6661">
                  <c:v>89.211129272103065</c:v>
                </c:pt>
                <c:pt idx="6662">
                  <c:v>90.278094378197409</c:v>
                </c:pt>
                <c:pt idx="6663">
                  <c:v>89.994621161849864</c:v>
                </c:pt>
                <c:pt idx="6664">
                  <c:v>87.547667412459163</c:v>
                </c:pt>
                <c:pt idx="6665">
                  <c:v>85.829106701152583</c:v>
                </c:pt>
                <c:pt idx="6666">
                  <c:v>85.278083836131188</c:v>
                </c:pt>
                <c:pt idx="6667">
                  <c:v>83.181095754600719</c:v>
                </c:pt>
                <c:pt idx="6668">
                  <c:v>85.681519492984009</c:v>
                </c:pt>
                <c:pt idx="6669">
                  <c:v>86.707984096509961</c:v>
                </c:pt>
                <c:pt idx="6670">
                  <c:v>86.97157636816334</c:v>
                </c:pt>
                <c:pt idx="6671">
                  <c:v>88.822331513277859</c:v>
                </c:pt>
                <c:pt idx="6672">
                  <c:v>91.407949583629375</c:v>
                </c:pt>
                <c:pt idx="6673">
                  <c:v>92.988393031930329</c:v>
                </c:pt>
                <c:pt idx="6674">
                  <c:v>93.742528899419284</c:v>
                </c:pt>
                <c:pt idx="6675">
                  <c:v>92.407635287891551</c:v>
                </c:pt>
                <c:pt idx="6676">
                  <c:v>93.666227280512629</c:v>
                </c:pt>
                <c:pt idx="6677">
                  <c:v>92.680858569521632</c:v>
                </c:pt>
                <c:pt idx="6678">
                  <c:v>92.007068727721204</c:v>
                </c:pt>
                <c:pt idx="6679">
                  <c:v>91.220408290099186</c:v>
                </c:pt>
                <c:pt idx="6680">
                  <c:v>91.767730739839777</c:v>
                </c:pt>
                <c:pt idx="6681">
                  <c:v>87.618911633091628</c:v>
                </c:pt>
                <c:pt idx="6682">
                  <c:v>86.032133143416345</c:v>
                </c:pt>
                <c:pt idx="6683">
                  <c:v>84.988563368386707</c:v>
                </c:pt>
                <c:pt idx="6684">
                  <c:v>84.461634275502718</c:v>
                </c:pt>
                <c:pt idx="6685">
                  <c:v>85.039351853947153</c:v>
                </c:pt>
                <c:pt idx="6686">
                  <c:v>88.47154009477245</c:v>
                </c:pt>
                <c:pt idx="6687">
                  <c:v>88.275133275762059</c:v>
                </c:pt>
                <c:pt idx="6688">
                  <c:v>88.798604816087334</c:v>
                </c:pt>
                <c:pt idx="6689">
                  <c:v>88.000305358790698</c:v>
                </c:pt>
                <c:pt idx="6690">
                  <c:v>86.123258845487697</c:v>
                </c:pt>
                <c:pt idx="6691">
                  <c:v>86.441053670627539</c:v>
                </c:pt>
                <c:pt idx="6692">
                  <c:v>86.004526349590876</c:v>
                </c:pt>
                <c:pt idx="6693">
                  <c:v>85.47473846727739</c:v>
                </c:pt>
                <c:pt idx="6694">
                  <c:v>83.996880239178168</c:v>
                </c:pt>
                <c:pt idx="6695">
                  <c:v>86.15476009252265</c:v>
                </c:pt>
                <c:pt idx="6696">
                  <c:v>86.958584004185894</c:v>
                </c:pt>
                <c:pt idx="6697">
                  <c:v>88.595144555144671</c:v>
                </c:pt>
                <c:pt idx="6698">
                  <c:v>88.908771366869885</c:v>
                </c:pt>
                <c:pt idx="6699">
                  <c:v>88.682943087598034</c:v>
                </c:pt>
                <c:pt idx="6700">
                  <c:v>90.324464364149478</c:v>
                </c:pt>
                <c:pt idx="6701">
                  <c:v>89.25773244000888</c:v>
                </c:pt>
                <c:pt idx="6702">
                  <c:v>88.283038001763984</c:v>
                </c:pt>
                <c:pt idx="6703">
                  <c:v>87.989055485218103</c:v>
                </c:pt>
                <c:pt idx="6704">
                  <c:v>89.56229979729379</c:v>
                </c:pt>
                <c:pt idx="6705">
                  <c:v>89.590064110230955</c:v>
                </c:pt>
                <c:pt idx="6706">
                  <c:v>89.949320267312984</c:v>
                </c:pt>
                <c:pt idx="6707">
                  <c:v>89.511267077611166</c:v>
                </c:pt>
                <c:pt idx="6708">
                  <c:v>88.960772785083861</c:v>
                </c:pt>
                <c:pt idx="6709">
                  <c:v>89.528342515452707</c:v>
                </c:pt>
                <c:pt idx="6710">
                  <c:v>88.727959133364564</c:v>
                </c:pt>
                <c:pt idx="6711">
                  <c:v>85.574567465764787</c:v>
                </c:pt>
                <c:pt idx="6712">
                  <c:v>86.122244697545682</c:v>
                </c:pt>
                <c:pt idx="6713">
                  <c:v>85.202459124175888</c:v>
                </c:pt>
                <c:pt idx="6714">
                  <c:v>84.703172713708213</c:v>
                </c:pt>
                <c:pt idx="6715">
                  <c:v>86.184631204470975</c:v>
                </c:pt>
                <c:pt idx="6716">
                  <c:v>86.56125804283451</c:v>
                </c:pt>
                <c:pt idx="6717">
                  <c:v>85.469720578914362</c:v>
                </c:pt>
                <c:pt idx="6718">
                  <c:v>85.387669647158603</c:v>
                </c:pt>
                <c:pt idx="6719">
                  <c:v>84.074407287985309</c:v>
                </c:pt>
                <c:pt idx="6720">
                  <c:v>82.066710441948217</c:v>
                </c:pt>
                <c:pt idx="6721">
                  <c:v>83.079413648801861</c:v>
                </c:pt>
                <c:pt idx="6722">
                  <c:v>82.186309952077238</c:v>
                </c:pt>
                <c:pt idx="6723">
                  <c:v>82.644909561609822</c:v>
                </c:pt>
                <c:pt idx="6724">
                  <c:v>82.945737032414087</c:v>
                </c:pt>
                <c:pt idx="6725">
                  <c:v>83.150613002884143</c:v>
                </c:pt>
                <c:pt idx="6726">
                  <c:v>85.623512233589921</c:v>
                </c:pt>
                <c:pt idx="6727">
                  <c:v>86.252845048506799</c:v>
                </c:pt>
                <c:pt idx="6728">
                  <c:v>88.51008200342622</c:v>
                </c:pt>
                <c:pt idx="6729">
                  <c:v>88.18170959919351</c:v>
                </c:pt>
                <c:pt idx="6730">
                  <c:v>89.929471083449528</c:v>
                </c:pt>
                <c:pt idx="6731">
                  <c:v>89.980730881967091</c:v>
                </c:pt>
                <c:pt idx="6732">
                  <c:v>90.096806024804835</c:v>
                </c:pt>
                <c:pt idx="6733">
                  <c:v>91.338340011826631</c:v>
                </c:pt>
                <c:pt idx="6734">
                  <c:v>91.687252470671808</c:v>
                </c:pt>
                <c:pt idx="6735">
                  <c:v>92.426251725585416</c:v>
                </c:pt>
                <c:pt idx="6736">
                  <c:v>94.598268641136684</c:v>
                </c:pt>
                <c:pt idx="6737">
                  <c:v>94.187712155234152</c:v>
                </c:pt>
                <c:pt idx="6738">
                  <c:v>96.87582946014453</c:v>
                </c:pt>
                <c:pt idx="6739">
                  <c:v>97.060862294413411</c:v>
                </c:pt>
                <c:pt idx="6740">
                  <c:v>98.422626192404024</c:v>
                </c:pt>
                <c:pt idx="6741">
                  <c:v>98.823206281007117</c:v>
                </c:pt>
                <c:pt idx="6742">
                  <c:v>99.986355418934579</c:v>
                </c:pt>
                <c:pt idx="6743">
                  <c:v>99.591409315029793</c:v>
                </c:pt>
                <c:pt idx="6744">
                  <c:v>98.119448285353656</c:v>
                </c:pt>
                <c:pt idx="6745">
                  <c:v>98.294100903301569</c:v>
                </c:pt>
                <c:pt idx="6746">
                  <c:v>97.05559523191998</c:v>
                </c:pt>
                <c:pt idx="6747">
                  <c:v>96.635344504565779</c:v>
                </c:pt>
                <c:pt idx="6748">
                  <c:v>95.308541224518095</c:v>
                </c:pt>
                <c:pt idx="6749">
                  <c:v>98.832097993588519</c:v>
                </c:pt>
                <c:pt idx="6750">
                  <c:v>98.91808191884293</c:v>
                </c:pt>
                <c:pt idx="6751">
                  <c:v>98.927973727034811</c:v>
                </c:pt>
                <c:pt idx="6752">
                  <c:v>100.58699584643718</c:v>
                </c:pt>
                <c:pt idx="6753">
                  <c:v>101.02857275820303</c:v>
                </c:pt>
                <c:pt idx="6754">
                  <c:v>102.11665048680887</c:v>
                </c:pt>
                <c:pt idx="6755">
                  <c:v>102.66399573341816</c:v>
                </c:pt>
                <c:pt idx="6756">
                  <c:v>103.40625642257078</c:v>
                </c:pt>
                <c:pt idx="6757">
                  <c:v>107.65832168666689</c:v>
                </c:pt>
                <c:pt idx="6758">
                  <c:v>108.77366189934075</c:v>
                </c:pt>
                <c:pt idx="6759">
                  <c:v>105.86287870691439</c:v>
                </c:pt>
                <c:pt idx="6760">
                  <c:v>106.21857797936963</c:v>
                </c:pt>
                <c:pt idx="6761">
                  <c:v>105.87336760093667</c:v>
                </c:pt>
                <c:pt idx="6762">
                  <c:v>105.17248590741848</c:v>
                </c:pt>
                <c:pt idx="6763">
                  <c:v>105.64155519456556</c:v>
                </c:pt>
                <c:pt idx="6764">
                  <c:v>105.37111281326747</c:v>
                </c:pt>
                <c:pt idx="6765">
                  <c:v>105.29629932317006</c:v>
                </c:pt>
                <c:pt idx="6766">
                  <c:v>104.4107574458622</c:v>
                </c:pt>
                <c:pt idx="6767">
                  <c:v>102.95318327191796</c:v>
                </c:pt>
                <c:pt idx="6768">
                  <c:v>104.04757561009845</c:v>
                </c:pt>
                <c:pt idx="6769">
                  <c:v>105.81950582273844</c:v>
                </c:pt>
                <c:pt idx="6770">
                  <c:v>106.99621872748729</c:v>
                </c:pt>
                <c:pt idx="6771">
                  <c:v>108.86758259303105</c:v>
                </c:pt>
                <c:pt idx="6772">
                  <c:v>108.47783664734798</c:v>
                </c:pt>
                <c:pt idx="6773">
                  <c:v>108.98768247959052</c:v>
                </c:pt>
                <c:pt idx="6774">
                  <c:v>108.11905065022817</c:v>
                </c:pt>
                <c:pt idx="6775">
                  <c:v>108.78614519274008</c:v>
                </c:pt>
                <c:pt idx="6776">
                  <c:v>108.31618904550744</c:v>
                </c:pt>
                <c:pt idx="6777">
                  <c:v>105.36565605590782</c:v>
                </c:pt>
                <c:pt idx="6778">
                  <c:v>105.02532498684724</c:v>
                </c:pt>
                <c:pt idx="6779">
                  <c:v>103.16322597483044</c:v>
                </c:pt>
                <c:pt idx="6780">
                  <c:v>102.7908067290613</c:v>
                </c:pt>
                <c:pt idx="6781">
                  <c:v>105.50345611864122</c:v>
                </c:pt>
                <c:pt idx="6782">
                  <c:v>104.92213207542751</c:v>
                </c:pt>
                <c:pt idx="6783">
                  <c:v>107.19054857089826</c:v>
                </c:pt>
                <c:pt idx="6784">
                  <c:v>105.60627226302039</c:v>
                </c:pt>
                <c:pt idx="6785">
                  <c:v>107.68037945026612</c:v>
                </c:pt>
                <c:pt idx="6786">
                  <c:v>107.7503716969088</c:v>
                </c:pt>
                <c:pt idx="6787">
                  <c:v>108.39040890478844</c:v>
                </c:pt>
                <c:pt idx="6788">
                  <c:v>106.43396202405701</c:v>
                </c:pt>
                <c:pt idx="6789">
                  <c:v>108.22950296340285</c:v>
                </c:pt>
                <c:pt idx="6790">
                  <c:v>108.82801211479047</c:v>
                </c:pt>
                <c:pt idx="6791">
                  <c:v>108.5853256477745</c:v>
                </c:pt>
                <c:pt idx="6792">
                  <c:v>109.51264432880649</c:v>
                </c:pt>
                <c:pt idx="6793">
                  <c:v>108.84899770417393</c:v>
                </c:pt>
                <c:pt idx="6794">
                  <c:v>109.80686888397065</c:v>
                </c:pt>
                <c:pt idx="6795">
                  <c:v>109.37862209532317</c:v>
                </c:pt>
                <c:pt idx="6796">
                  <c:v>109.65316243678242</c:v>
                </c:pt>
                <c:pt idx="6797">
                  <c:v>110.03256237881369</c:v>
                </c:pt>
                <c:pt idx="6798">
                  <c:v>109.56052268620859</c:v>
                </c:pt>
                <c:pt idx="6799">
                  <c:v>109.58462600119957</c:v>
                </c:pt>
                <c:pt idx="6800">
                  <c:v>109.8892712614829</c:v>
                </c:pt>
                <c:pt idx="6801">
                  <c:v>109.67059161167255</c:v>
                </c:pt>
                <c:pt idx="6802">
                  <c:v>110.2178478638148</c:v>
                </c:pt>
                <c:pt idx="6803">
                  <c:v>110.9000963420918</c:v>
                </c:pt>
                <c:pt idx="6804">
                  <c:v>111.22725162630097</c:v>
                </c:pt>
                <c:pt idx="6805">
                  <c:v>110.69336081849472</c:v>
                </c:pt>
                <c:pt idx="6806">
                  <c:v>111.06307664362849</c:v>
                </c:pt>
                <c:pt idx="6807">
                  <c:v>111.33295991987251</c:v>
                </c:pt>
                <c:pt idx="6808">
                  <c:v>111.27172679191658</c:v>
                </c:pt>
                <c:pt idx="6809">
                  <c:v>110.71425544068909</c:v>
                </c:pt>
                <c:pt idx="6810">
                  <c:v>110.33782697219075</c:v>
                </c:pt>
                <c:pt idx="6811">
                  <c:v>112.73546795229646</c:v>
                </c:pt>
                <c:pt idx="6812">
                  <c:v>113.32394709500745</c:v>
                </c:pt>
                <c:pt idx="6813">
                  <c:v>114.25093698224462</c:v>
                </c:pt>
                <c:pt idx="6814">
                  <c:v>114.15839372328901</c:v>
                </c:pt>
                <c:pt idx="6815">
                  <c:v>114.97576782234776</c:v>
                </c:pt>
                <c:pt idx="6816">
                  <c:v>117.14306104579902</c:v>
                </c:pt>
                <c:pt idx="6817">
                  <c:v>116.86426056051</c:v>
                </c:pt>
                <c:pt idx="6818">
                  <c:v>117.81553564147256</c:v>
                </c:pt>
                <c:pt idx="6819">
                  <c:v>118.24674050192036</c:v>
                </c:pt>
                <c:pt idx="6820">
                  <c:v>119.20453909998591</c:v>
                </c:pt>
                <c:pt idx="6821">
                  <c:v>116.52601310640922</c:v>
                </c:pt>
                <c:pt idx="6822">
                  <c:v>115.90725997681419</c:v>
                </c:pt>
                <c:pt idx="6823">
                  <c:v>113.80006599043571</c:v>
                </c:pt>
                <c:pt idx="6824">
                  <c:v>111.7607688078871</c:v>
                </c:pt>
                <c:pt idx="6825">
                  <c:v>115.43099245553812</c:v>
                </c:pt>
                <c:pt idx="6826">
                  <c:v>116.78268937719248</c:v>
                </c:pt>
                <c:pt idx="6827">
                  <c:v>117.62118908692072</c:v>
                </c:pt>
                <c:pt idx="6828">
                  <c:v>117.40241367521905</c:v>
                </c:pt>
                <c:pt idx="6829">
                  <c:v>114.96983566386852</c:v>
                </c:pt>
                <c:pt idx="6830">
                  <c:v>116.07124668952838</c:v>
                </c:pt>
                <c:pt idx="6831">
                  <c:v>118.02472577131313</c:v>
                </c:pt>
                <c:pt idx="6832">
                  <c:v>117.78159483622423</c:v>
                </c:pt>
                <c:pt idx="6833">
                  <c:v>117.48007395344349</c:v>
                </c:pt>
                <c:pt idx="6834">
                  <c:v>118.52682141236868</c:v>
                </c:pt>
                <c:pt idx="6835">
                  <c:v>120.36754294890277</c:v>
                </c:pt>
                <c:pt idx="6836">
                  <c:v>121.5038125543404</c:v>
                </c:pt>
                <c:pt idx="6837">
                  <c:v>122.51593931291805</c:v>
                </c:pt>
                <c:pt idx="6838">
                  <c:v>121.27730316646445</c:v>
                </c:pt>
                <c:pt idx="6839">
                  <c:v>122.06803118310981</c:v>
                </c:pt>
                <c:pt idx="6840">
                  <c:v>122.86513542673551</c:v>
                </c:pt>
                <c:pt idx="6841">
                  <c:v>123.11086569758898</c:v>
                </c:pt>
                <c:pt idx="6842">
                  <c:v>124.21517016289634</c:v>
                </c:pt>
                <c:pt idx="6843">
                  <c:v>122.56310839972983</c:v>
                </c:pt>
                <c:pt idx="6844">
                  <c:v>119.91574525829567</c:v>
                </c:pt>
                <c:pt idx="6845">
                  <c:v>115.82781750244038</c:v>
                </c:pt>
                <c:pt idx="6846">
                  <c:v>117.19921886166928</c:v>
                </c:pt>
                <c:pt idx="6847">
                  <c:v>117.28829026800416</c:v>
                </c:pt>
                <c:pt idx="6848">
                  <c:v>119.09452993813143</c:v>
                </c:pt>
                <c:pt idx="6849">
                  <c:v>120.82140062223434</c:v>
                </c:pt>
                <c:pt idx="6850">
                  <c:v>119.48753235936486</c:v>
                </c:pt>
                <c:pt idx="6851">
                  <c:v>120.44821211953416</c:v>
                </c:pt>
                <c:pt idx="6852">
                  <c:v>122.99328284161993</c:v>
                </c:pt>
                <c:pt idx="6853">
                  <c:v>123.14333464668671</c:v>
                </c:pt>
                <c:pt idx="6854">
                  <c:v>121.55601706309092</c:v>
                </c:pt>
                <c:pt idx="6855">
                  <c:v>121.69337536237222</c:v>
                </c:pt>
                <c:pt idx="6856">
                  <c:v>120.56771164027028</c:v>
                </c:pt>
                <c:pt idx="6857">
                  <c:v>118.58316710667143</c:v>
                </c:pt>
                <c:pt idx="6858">
                  <c:v>120.40341872175883</c:v>
                </c:pt>
                <c:pt idx="6859">
                  <c:v>120.94041796925787</c:v>
                </c:pt>
                <c:pt idx="6860">
                  <c:v>118.15999776014463</c:v>
                </c:pt>
                <c:pt idx="6861">
                  <c:v>112.88533546013177</c:v>
                </c:pt>
                <c:pt idx="6862">
                  <c:v>114.46911671663742</c:v>
                </c:pt>
                <c:pt idx="6863">
                  <c:v>113.1115129923781</c:v>
                </c:pt>
                <c:pt idx="6864">
                  <c:v>116.06372348147916</c:v>
                </c:pt>
                <c:pt idx="6865">
                  <c:v>116.71368033297544</c:v>
                </c:pt>
                <c:pt idx="6866">
                  <c:v>116.02623675581422</c:v>
                </c:pt>
                <c:pt idx="6867">
                  <c:v>118.0033238301333</c:v>
                </c:pt>
                <c:pt idx="6868">
                  <c:v>120.25128714909734</c:v>
                </c:pt>
                <c:pt idx="6869">
                  <c:v>119.87490062032066</c:v>
                </c:pt>
                <c:pt idx="6870">
                  <c:v>120.05231547323872</c:v>
                </c:pt>
                <c:pt idx="6871">
                  <c:v>119.25516809849641</c:v>
                </c:pt>
                <c:pt idx="6872">
                  <c:v>119.21342878966195</c:v>
                </c:pt>
                <c:pt idx="6873">
                  <c:v>117.86274064147509</c:v>
                </c:pt>
                <c:pt idx="6874">
                  <c:v>116.71004303800146</c:v>
                </c:pt>
                <c:pt idx="6875">
                  <c:v>115.92341734792534</c:v>
                </c:pt>
                <c:pt idx="6876">
                  <c:v>115.63244957038204</c:v>
                </c:pt>
                <c:pt idx="6877">
                  <c:v>115.64632546433047</c:v>
                </c:pt>
                <c:pt idx="6878">
                  <c:v>114.613603777934</c:v>
                </c:pt>
                <c:pt idx="6879">
                  <c:v>113.15686487391646</c:v>
                </c:pt>
                <c:pt idx="6880">
                  <c:v>113.70454409990622</c:v>
                </c:pt>
                <c:pt idx="6881">
                  <c:v>114.98030908470716</c:v>
                </c:pt>
                <c:pt idx="6882">
                  <c:v>113.71092647241198</c:v>
                </c:pt>
                <c:pt idx="6883">
                  <c:v>112.01435944944359</c:v>
                </c:pt>
                <c:pt idx="6884">
                  <c:v>113.51647200966062</c:v>
                </c:pt>
                <c:pt idx="6885">
                  <c:v>115.57225531775558</c:v>
                </c:pt>
                <c:pt idx="6886">
                  <c:v>117.12901359688576</c:v>
                </c:pt>
                <c:pt idx="6887">
                  <c:v>119.96353572593038</c:v>
                </c:pt>
                <c:pt idx="6888">
                  <c:v>120.75529506172151</c:v>
                </c:pt>
                <c:pt idx="6889">
                  <c:v>119.8701587489191</c:v>
                </c:pt>
                <c:pt idx="6890">
                  <c:v>119.77785872668242</c:v>
                </c:pt>
                <c:pt idx="6891">
                  <c:v>118.61481571844634</c:v>
                </c:pt>
                <c:pt idx="6892">
                  <c:v>119.77131017170117</c:v>
                </c:pt>
                <c:pt idx="6893">
                  <c:v>118.45382575981246</c:v>
                </c:pt>
                <c:pt idx="6894">
                  <c:v>119.11005995452183</c:v>
                </c:pt>
                <c:pt idx="6895">
                  <c:v>119.5781624901431</c:v>
                </c:pt>
                <c:pt idx="6896">
                  <c:v>118.61316671884764</c:v>
                </c:pt>
                <c:pt idx="6897">
                  <c:v>118.58232729550073</c:v>
                </c:pt>
                <c:pt idx="6898">
                  <c:v>118.90368540247154</c:v>
                </c:pt>
                <c:pt idx="6899">
                  <c:v>119.53625300881268</c:v>
                </c:pt>
                <c:pt idx="6900">
                  <c:v>118.77719780220673</c:v>
                </c:pt>
                <c:pt idx="6901">
                  <c:v>118.55152112638254</c:v>
                </c:pt>
                <c:pt idx="6902">
                  <c:v>116.47568399145958</c:v>
                </c:pt>
                <c:pt idx="6903">
                  <c:v>114.0122232750402</c:v>
                </c:pt>
                <c:pt idx="6904">
                  <c:v>114.98360741734355</c:v>
                </c:pt>
                <c:pt idx="6905">
                  <c:v>116.25992545967607</c:v>
                </c:pt>
                <c:pt idx="6906">
                  <c:v>116.48546971506785</c:v>
                </c:pt>
                <c:pt idx="6907">
                  <c:v>114.66946124220995</c:v>
                </c:pt>
                <c:pt idx="6908">
                  <c:v>114.38852106216653</c:v>
                </c:pt>
                <c:pt idx="6909">
                  <c:v>113.63241293794562</c:v>
                </c:pt>
                <c:pt idx="6910">
                  <c:v>115.20281288474801</c:v>
                </c:pt>
                <c:pt idx="6911">
                  <c:v>114.59339000458769</c:v>
                </c:pt>
                <c:pt idx="6912">
                  <c:v>115.41731647872068</c:v>
                </c:pt>
                <c:pt idx="6913">
                  <c:v>118.98140321158357</c:v>
                </c:pt>
                <c:pt idx="6914">
                  <c:v>118.18779725216231</c:v>
                </c:pt>
                <c:pt idx="6915">
                  <c:v>118.38989838546352</c:v>
                </c:pt>
                <c:pt idx="6916">
                  <c:v>117.47948006687932</c:v>
                </c:pt>
                <c:pt idx="6917">
                  <c:v>115.63270264022798</c:v>
                </c:pt>
                <c:pt idx="6918">
                  <c:v>113.58022216836392</c:v>
                </c:pt>
                <c:pt idx="6919">
                  <c:v>113.64837030166493</c:v>
                </c:pt>
                <c:pt idx="6920">
                  <c:v>113.39152498478316</c:v>
                </c:pt>
                <c:pt idx="6921">
                  <c:v>111.47974387353972</c:v>
                </c:pt>
                <c:pt idx="6922">
                  <c:v>111.71942532286783</c:v>
                </c:pt>
                <c:pt idx="6923">
                  <c:v>113.7169686476407</c:v>
                </c:pt>
                <c:pt idx="6924">
                  <c:v>111.77013414439308</c:v>
                </c:pt>
                <c:pt idx="6925">
                  <c:v>111.22581359110988</c:v>
                </c:pt>
                <c:pt idx="6926">
                  <c:v>109.54964058029185</c:v>
                </c:pt>
                <c:pt idx="6927">
                  <c:v>107.86038512254375</c:v>
                </c:pt>
                <c:pt idx="6928">
                  <c:v>111.27416631167225</c:v>
                </c:pt>
                <c:pt idx="6929">
                  <c:v>110.35392895627471</c:v>
                </c:pt>
                <c:pt idx="6930">
                  <c:v>113.30258593798638</c:v>
                </c:pt>
                <c:pt idx="6931">
                  <c:v>111.63363884711984</c:v>
                </c:pt>
                <c:pt idx="6932">
                  <c:v>113.58052950861359</c:v>
                </c:pt>
                <c:pt idx="6933">
                  <c:v>114.68226064484715</c:v>
                </c:pt>
                <c:pt idx="6934">
                  <c:v>114.2648172160999</c:v>
                </c:pt>
                <c:pt idx="6935">
                  <c:v>114.82242952411447</c:v>
                </c:pt>
                <c:pt idx="6936">
                  <c:v>117.41856465565471</c:v>
                </c:pt>
                <c:pt idx="6937">
                  <c:v>119.52857626251682</c:v>
                </c:pt>
                <c:pt idx="6938">
                  <c:v>120.3258318661878</c:v>
                </c:pt>
                <c:pt idx="6939">
                  <c:v>122.18727248515773</c:v>
                </c:pt>
                <c:pt idx="6940">
                  <c:v>123.0462490107284</c:v>
                </c:pt>
                <c:pt idx="6941">
                  <c:v>121.09350503892814</c:v>
                </c:pt>
                <c:pt idx="6942">
                  <c:v>121.00752865035051</c:v>
                </c:pt>
                <c:pt idx="6943">
                  <c:v>122.46808952116024</c:v>
                </c:pt>
                <c:pt idx="6944">
                  <c:v>122.38236185849541</c:v>
                </c:pt>
                <c:pt idx="6945">
                  <c:v>124.82756144842817</c:v>
                </c:pt>
                <c:pt idx="6946">
                  <c:v>127.86461601846842</c:v>
                </c:pt>
                <c:pt idx="6947">
                  <c:v>128.90799128517912</c:v>
                </c:pt>
                <c:pt idx="6948">
                  <c:v>132.34596741275485</c:v>
                </c:pt>
                <c:pt idx="6949">
                  <c:v>132.47963683984173</c:v>
                </c:pt>
                <c:pt idx="6950">
                  <c:v>134.53572080359606</c:v>
                </c:pt>
                <c:pt idx="6951">
                  <c:v>136.31428303261961</c:v>
                </c:pt>
                <c:pt idx="6952">
                  <c:v>137.99367499958151</c:v>
                </c:pt>
                <c:pt idx="6953">
                  <c:v>134.29268463609276</c:v>
                </c:pt>
                <c:pt idx="6954">
                  <c:v>134.02947097420602</c:v>
                </c:pt>
                <c:pt idx="6955">
                  <c:v>133.57109018347424</c:v>
                </c:pt>
                <c:pt idx="6956">
                  <c:v>135.71624189182083</c:v>
                </c:pt>
                <c:pt idx="6957">
                  <c:v>133.03448895203846</c:v>
                </c:pt>
                <c:pt idx="6958">
                  <c:v>134.28634349307714</c:v>
                </c:pt>
                <c:pt idx="6959">
                  <c:v>129.08677627302521</c:v>
                </c:pt>
                <c:pt idx="6960">
                  <c:v>127.80365371687134</c:v>
                </c:pt>
                <c:pt idx="6961">
                  <c:v>120.82174011431866</c:v>
                </c:pt>
                <c:pt idx="6962">
                  <c:v>127.93693238965086</c:v>
                </c:pt>
                <c:pt idx="6963">
                  <c:v>124.4071524250204</c:v>
                </c:pt>
                <c:pt idx="6964">
                  <c:v>127.83083725975696</c:v>
                </c:pt>
                <c:pt idx="6965">
                  <c:v>128.95574862764281</c:v>
                </c:pt>
                <c:pt idx="6966">
                  <c:v>131.15186502677159</c:v>
                </c:pt>
                <c:pt idx="6967">
                  <c:v>130.14986477796705</c:v>
                </c:pt>
                <c:pt idx="6968">
                  <c:v>130.13554829284146</c:v>
                </c:pt>
                <c:pt idx="6969">
                  <c:v>125.2138218564062</c:v>
                </c:pt>
                <c:pt idx="6970">
                  <c:v>121.78671955219636</c:v>
                </c:pt>
                <c:pt idx="6971">
                  <c:v>121.92677427968138</c:v>
                </c:pt>
                <c:pt idx="6972">
                  <c:v>127.79632919350526</c:v>
                </c:pt>
                <c:pt idx="6973">
                  <c:v>128.67940182823239</c:v>
                </c:pt>
                <c:pt idx="6974">
                  <c:v>127.83783854027575</c:v>
                </c:pt>
                <c:pt idx="6975">
                  <c:v>131.21020072096823</c:v>
                </c:pt>
                <c:pt idx="6976">
                  <c:v>133.39616266497956</c:v>
                </c:pt>
                <c:pt idx="6977">
                  <c:v>133.40283247311282</c:v>
                </c:pt>
                <c:pt idx="6978">
                  <c:v>131.63791299949355</c:v>
                </c:pt>
                <c:pt idx="6979">
                  <c:v>130.33864679818853</c:v>
                </c:pt>
                <c:pt idx="6980">
                  <c:v>127.95084278884572</c:v>
                </c:pt>
                <c:pt idx="6981">
                  <c:v>129.89697510766405</c:v>
                </c:pt>
                <c:pt idx="6982">
                  <c:v>131.32973874310159</c:v>
                </c:pt>
                <c:pt idx="6983">
                  <c:v>131.40197009941031</c:v>
                </c:pt>
                <c:pt idx="6984">
                  <c:v>129.12345993788654</c:v>
                </c:pt>
                <c:pt idx="6985">
                  <c:v>129.96534489668156</c:v>
                </c:pt>
                <c:pt idx="6986">
                  <c:v>131.5665179458087</c:v>
                </c:pt>
                <c:pt idx="6987">
                  <c:v>133.16768246920918</c:v>
                </c:pt>
                <c:pt idx="6988">
                  <c:v>134.41945868441977</c:v>
                </c:pt>
                <c:pt idx="6989">
                  <c:v>136.99896809657378</c:v>
                </c:pt>
                <c:pt idx="6990">
                  <c:v>140.80616941997755</c:v>
                </c:pt>
                <c:pt idx="6991">
                  <c:v>141.42853268881387</c:v>
                </c:pt>
                <c:pt idx="6992">
                  <c:v>140.98020424019035</c:v>
                </c:pt>
                <c:pt idx="6993">
                  <c:v>137.450059926016</c:v>
                </c:pt>
                <c:pt idx="6994">
                  <c:v>138.29812679575952</c:v>
                </c:pt>
                <c:pt idx="6995">
                  <c:v>137.91227502199936</c:v>
                </c:pt>
                <c:pt idx="6996">
                  <c:v>136.57452595428597</c:v>
                </c:pt>
                <c:pt idx="6997">
                  <c:v>135.80424562790381</c:v>
                </c:pt>
                <c:pt idx="6998">
                  <c:v>133.60150076381922</c:v>
                </c:pt>
                <c:pt idx="6999">
                  <c:v>130.43781722573198</c:v>
                </c:pt>
                <c:pt idx="7000">
                  <c:v>128.13950288621459</c:v>
                </c:pt>
                <c:pt idx="7001">
                  <c:v>127.42064027502292</c:v>
                </c:pt>
                <c:pt idx="7002">
                  <c:v>129.38801496086927</c:v>
                </c:pt>
                <c:pt idx="7003">
                  <c:v>129.08654088601043</c:v>
                </c:pt>
                <c:pt idx="7004">
                  <c:v>126.49706487583705</c:v>
                </c:pt>
                <c:pt idx="7005">
                  <c:v>133.00027898110383</c:v>
                </c:pt>
                <c:pt idx="7006">
                  <c:v>136.92777721941584</c:v>
                </c:pt>
                <c:pt idx="7007">
                  <c:v>137.57818416120807</c:v>
                </c:pt>
                <c:pt idx="7008">
                  <c:v>139.71339757939</c:v>
                </c:pt>
                <c:pt idx="7009">
                  <c:v>144.35467664697734</c:v>
                </c:pt>
                <c:pt idx="7010">
                  <c:v>143.66754838613772</c:v>
                </c:pt>
                <c:pt idx="7011">
                  <c:v>144.43760644548743</c:v>
                </c:pt>
                <c:pt idx="7012">
                  <c:v>136.35776674092688</c:v>
                </c:pt>
                <c:pt idx="7013">
                  <c:v>135.22599727697718</c:v>
                </c:pt>
                <c:pt idx="7014">
                  <c:v>134.39165287377824</c:v>
                </c:pt>
                <c:pt idx="7015">
                  <c:v>138.80507475415311</c:v>
                </c:pt>
                <c:pt idx="7016">
                  <c:v>136.06783868000122</c:v>
                </c:pt>
                <c:pt idx="7017">
                  <c:v>137.03528101301603</c:v>
                </c:pt>
                <c:pt idx="7018">
                  <c:v>138.43441123215894</c:v>
                </c:pt>
                <c:pt idx="7019">
                  <c:v>138.52300925534752</c:v>
                </c:pt>
                <c:pt idx="7020">
                  <c:v>138.46482959146027</c:v>
                </c:pt>
                <c:pt idx="7021">
                  <c:v>135.63599312290674</c:v>
                </c:pt>
                <c:pt idx="7022">
                  <c:v>135.94388682729573</c:v>
                </c:pt>
                <c:pt idx="7023">
                  <c:v>137.87972777571642</c:v>
                </c:pt>
                <c:pt idx="7024">
                  <c:v>136.91181208673089</c:v>
                </c:pt>
                <c:pt idx="7025">
                  <c:v>136.73793408538074</c:v>
                </c:pt>
                <c:pt idx="7026">
                  <c:v>138.96129289360903</c:v>
                </c:pt>
                <c:pt idx="7027">
                  <c:v>135.21489643719732</c:v>
                </c:pt>
                <c:pt idx="7028">
                  <c:v>131.77367732287067</c:v>
                </c:pt>
                <c:pt idx="7029">
                  <c:v>131.56811038624699</c:v>
                </c:pt>
                <c:pt idx="7030">
                  <c:v>129.7340509274627</c:v>
                </c:pt>
                <c:pt idx="7031">
                  <c:v>133.0072410323626</c:v>
                </c:pt>
                <c:pt idx="7032">
                  <c:v>131.61864543598475</c:v>
                </c:pt>
                <c:pt idx="7033">
                  <c:v>129.10078074879436</c:v>
                </c:pt>
                <c:pt idx="7034">
                  <c:v>128.25646164269725</c:v>
                </c:pt>
                <c:pt idx="7035">
                  <c:v>126.22744441950978</c:v>
                </c:pt>
                <c:pt idx="7036">
                  <c:v>128.79238609011421</c:v>
                </c:pt>
                <c:pt idx="7037">
                  <c:v>125.53651456975612</c:v>
                </c:pt>
                <c:pt idx="7038">
                  <c:v>124.36651425396599</c:v>
                </c:pt>
                <c:pt idx="7039">
                  <c:v>128.6596463260129</c:v>
                </c:pt>
                <c:pt idx="7040">
                  <c:v>127.66124747052305</c:v>
                </c:pt>
                <c:pt idx="7041">
                  <c:v>130.74043675951205</c:v>
                </c:pt>
                <c:pt idx="7042">
                  <c:v>132.70023590653713</c:v>
                </c:pt>
                <c:pt idx="7043">
                  <c:v>133.30534898227091</c:v>
                </c:pt>
                <c:pt idx="7044">
                  <c:v>134.43711139513042</c:v>
                </c:pt>
                <c:pt idx="7045">
                  <c:v>133.73266093141993</c:v>
                </c:pt>
                <c:pt idx="7046">
                  <c:v>133.09609346538636</c:v>
                </c:pt>
                <c:pt idx="7047">
                  <c:v>133.63380168298653</c:v>
                </c:pt>
                <c:pt idx="7048">
                  <c:v>134.64674589974356</c:v>
                </c:pt>
                <c:pt idx="7049">
                  <c:v>134.03814260827673</c:v>
                </c:pt>
                <c:pt idx="7050">
                  <c:v>133.00202776591476</c:v>
                </c:pt>
                <c:pt idx="7051">
                  <c:v>130.05337281034443</c:v>
                </c:pt>
                <c:pt idx="7052">
                  <c:v>129.62549721379838</c:v>
                </c:pt>
                <c:pt idx="7053">
                  <c:v>130.33714119350213</c:v>
                </c:pt>
                <c:pt idx="7054">
                  <c:v>130.74379307402586</c:v>
                </c:pt>
                <c:pt idx="7055">
                  <c:v>135.44403243503709</c:v>
                </c:pt>
                <c:pt idx="7056">
                  <c:v>135.61333747558089</c:v>
                </c:pt>
                <c:pt idx="7057">
                  <c:v>136.33344429757622</c:v>
                </c:pt>
                <c:pt idx="7058">
                  <c:v>137.96808229470415</c:v>
                </c:pt>
                <c:pt idx="7059">
                  <c:v>139.06216918730115</c:v>
                </c:pt>
                <c:pt idx="7060">
                  <c:v>137.73134422817867</c:v>
                </c:pt>
                <c:pt idx="7061">
                  <c:v>138.57976930862424</c:v>
                </c:pt>
                <c:pt idx="7062">
                  <c:v>138.53819537783164</c:v>
                </c:pt>
                <c:pt idx="7063">
                  <c:v>140.6689128227427</c:v>
                </c:pt>
                <c:pt idx="7064">
                  <c:v>141.42430488460084</c:v>
                </c:pt>
                <c:pt idx="7065">
                  <c:v>142.99411466881992</c:v>
                </c:pt>
                <c:pt idx="7066">
                  <c:v>144.48840316710908</c:v>
                </c:pt>
                <c:pt idx="7067">
                  <c:v>144.25866660607338</c:v>
                </c:pt>
                <c:pt idx="7068">
                  <c:v>144.7751126325231</c:v>
                </c:pt>
                <c:pt idx="7069">
                  <c:v>144.5391291989321</c:v>
                </c:pt>
                <c:pt idx="7070">
                  <c:v>144.14164659363504</c:v>
                </c:pt>
                <c:pt idx="7071">
                  <c:v>143.6011154189089</c:v>
                </c:pt>
                <c:pt idx="7072">
                  <c:v>145.2740684135392</c:v>
                </c:pt>
                <c:pt idx="7073">
                  <c:v>146.78201324367174</c:v>
                </c:pt>
                <c:pt idx="7074">
                  <c:v>146.3167142616893</c:v>
                </c:pt>
                <c:pt idx="7075">
                  <c:v>143.76787709925068</c:v>
                </c:pt>
                <c:pt idx="7076">
                  <c:v>146.198991900999</c:v>
                </c:pt>
                <c:pt idx="7077">
                  <c:v>143.80425241366063</c:v>
                </c:pt>
                <c:pt idx="7078">
                  <c:v>152.78338993436961</c:v>
                </c:pt>
                <c:pt idx="7079">
                  <c:v>152.08975334406756</c:v>
                </c:pt>
                <c:pt idx="7080">
                  <c:v>152.99620827399821</c:v>
                </c:pt>
                <c:pt idx="7081">
                  <c:v>154.95608970198813</c:v>
                </c:pt>
                <c:pt idx="7082">
                  <c:v>156.14305334910537</c:v>
                </c:pt>
                <c:pt idx="7083">
                  <c:v>156.04312179496196</c:v>
                </c:pt>
                <c:pt idx="7084">
                  <c:v>155.67642045874382</c:v>
                </c:pt>
                <c:pt idx="7085">
                  <c:v>157.23629819174042</c:v>
                </c:pt>
                <c:pt idx="7086">
                  <c:v>158.70331285386936</c:v>
                </c:pt>
                <c:pt idx="7087">
                  <c:v>160.36493653944936</c:v>
                </c:pt>
                <c:pt idx="7088">
                  <c:v>163.04944557711974</c:v>
                </c:pt>
                <c:pt idx="7089">
                  <c:v>168.68932589963231</c:v>
                </c:pt>
                <c:pt idx="7090">
                  <c:v>168.77535745584112</c:v>
                </c:pt>
                <c:pt idx="7091">
                  <c:v>171.91457910451976</c:v>
                </c:pt>
                <c:pt idx="7092">
                  <c:v>174.26121310929645</c:v>
                </c:pt>
                <c:pt idx="7093">
                  <c:v>170.22880863794731</c:v>
                </c:pt>
                <c:pt idx="7094">
                  <c:v>171.7812953727254</c:v>
                </c:pt>
                <c:pt idx="7095">
                  <c:v>171.75037473955831</c:v>
                </c:pt>
                <c:pt idx="7096">
                  <c:v>176.1042467392061</c:v>
                </c:pt>
                <c:pt idx="7097">
                  <c:v>175.4843597906841</c:v>
                </c:pt>
                <c:pt idx="7098">
                  <c:v>176.63027266011724</c:v>
                </c:pt>
                <c:pt idx="7099">
                  <c:v>178.6897816393342</c:v>
                </c:pt>
                <c:pt idx="7100">
                  <c:v>179.83518313964234</c:v>
                </c:pt>
                <c:pt idx="7101">
                  <c:v>183.13515875025479</c:v>
                </c:pt>
                <c:pt idx="7102">
                  <c:v>185.53972338464564</c:v>
                </c:pt>
                <c:pt idx="7103">
                  <c:v>186.23364195010424</c:v>
                </c:pt>
                <c:pt idx="7104">
                  <c:v>186.47574568463941</c:v>
                </c:pt>
                <c:pt idx="7105">
                  <c:v>182.36395549229312</c:v>
                </c:pt>
                <c:pt idx="7106">
                  <c:v>181.37189557441505</c:v>
                </c:pt>
                <c:pt idx="7107">
                  <c:v>181.51880680983032</c:v>
                </c:pt>
                <c:pt idx="7108">
                  <c:v>185.38334220681162</c:v>
                </c:pt>
                <c:pt idx="7109">
                  <c:v>186.47154242556562</c:v>
                </c:pt>
                <c:pt idx="7110">
                  <c:v>188.80803085215794</c:v>
                </c:pt>
                <c:pt idx="7111">
                  <c:v>194.31556111211538</c:v>
                </c:pt>
                <c:pt idx="7112">
                  <c:v>201.66263247776445</c:v>
                </c:pt>
                <c:pt idx="7113">
                  <c:v>200.28729332426607</c:v>
                </c:pt>
                <c:pt idx="7114">
                  <c:v>200.29129907013254</c:v>
                </c:pt>
                <c:pt idx="7115">
                  <c:v>205.60302432147247</c:v>
                </c:pt>
                <c:pt idx="7116">
                  <c:v>207.26635278823318</c:v>
                </c:pt>
                <c:pt idx="7117">
                  <c:v>206.08286191381237</c:v>
                </c:pt>
                <c:pt idx="7118">
                  <c:v>205.00298771738397</c:v>
                </c:pt>
                <c:pt idx="7119">
                  <c:v>203.87752131481554</c:v>
                </c:pt>
                <c:pt idx="7120">
                  <c:v>207.61663505572926</c:v>
                </c:pt>
                <c:pt idx="7121">
                  <c:v>210.18277666501805</c:v>
                </c:pt>
                <c:pt idx="7122">
                  <c:v>211.25681065377628</c:v>
                </c:pt>
                <c:pt idx="7123">
                  <c:v>208.60342511196484</c:v>
                </c:pt>
                <c:pt idx="7124">
                  <c:v>205.07594119332151</c:v>
                </c:pt>
                <c:pt idx="7125">
                  <c:v>211.60145764209298</c:v>
                </c:pt>
                <c:pt idx="7126">
                  <c:v>215.25793083014835</c:v>
                </c:pt>
                <c:pt idx="7127">
                  <c:v>213.54447770074037</c:v>
                </c:pt>
                <c:pt idx="7128">
                  <c:v>216.74978031102847</c:v>
                </c:pt>
                <c:pt idx="7129">
                  <c:v>217.62111442787878</c:v>
                </c:pt>
                <c:pt idx="7130">
                  <c:v>214.95743198728152</c:v>
                </c:pt>
                <c:pt idx="7131">
                  <c:v>214.1921835294068</c:v>
                </c:pt>
                <c:pt idx="7132">
                  <c:v>213.01841036366565</c:v>
                </c:pt>
                <c:pt idx="7133">
                  <c:v>207.01981192782483</c:v>
                </c:pt>
                <c:pt idx="7134">
                  <c:v>198.43470032717792</c:v>
                </c:pt>
                <c:pt idx="7135">
                  <c:v>208.54891700285418</c:v>
                </c:pt>
                <c:pt idx="7136">
                  <c:v>208.08385291793783</c:v>
                </c:pt>
                <c:pt idx="7137">
                  <c:v>200.93409173167751</c:v>
                </c:pt>
                <c:pt idx="7138">
                  <c:v>195.98709439324361</c:v>
                </c:pt>
                <c:pt idx="7139">
                  <c:v>195.55004317274668</c:v>
                </c:pt>
                <c:pt idx="7140">
                  <c:v>191.64295331015521</c:v>
                </c:pt>
                <c:pt idx="7141">
                  <c:v>208.64934898689839</c:v>
                </c:pt>
                <c:pt idx="7142">
                  <c:v>207.86274094121777</c:v>
                </c:pt>
                <c:pt idx="7143">
                  <c:v>206.25596195374214</c:v>
                </c:pt>
                <c:pt idx="7144">
                  <c:v>199.75064891372111</c:v>
                </c:pt>
                <c:pt idx="7145">
                  <c:v>199.11743935666462</c:v>
                </c:pt>
                <c:pt idx="7146">
                  <c:v>200.43360563081217</c:v>
                </c:pt>
                <c:pt idx="7147">
                  <c:v>199.0105270308334</c:v>
                </c:pt>
                <c:pt idx="7148">
                  <c:v>193.34270722099527</c:v>
                </c:pt>
                <c:pt idx="7149">
                  <c:v>194.7889106710083</c:v>
                </c:pt>
                <c:pt idx="7150">
                  <c:v>194.34479195467841</c:v>
                </c:pt>
                <c:pt idx="7151">
                  <c:v>194.68683878851866</c:v>
                </c:pt>
                <c:pt idx="7152">
                  <c:v>195.1443528596717</c:v>
                </c:pt>
                <c:pt idx="7153">
                  <c:v>193.84078858256908</c:v>
                </c:pt>
                <c:pt idx="7154">
                  <c:v>190.9370535696022</c:v>
                </c:pt>
                <c:pt idx="7155">
                  <c:v>189.2090732347973</c:v>
                </c:pt>
                <c:pt idx="7156">
                  <c:v>186.78152082519486</c:v>
                </c:pt>
                <c:pt idx="7157">
                  <c:v>181.32376478668266</c:v>
                </c:pt>
                <c:pt idx="7158">
                  <c:v>181.41261343142816</c:v>
                </c:pt>
                <c:pt idx="7159">
                  <c:v>191.98171228994315</c:v>
                </c:pt>
                <c:pt idx="7160">
                  <c:v>190.50729273955639</c:v>
                </c:pt>
                <c:pt idx="7161">
                  <c:v>195.15567068240156</c:v>
                </c:pt>
                <c:pt idx="7162">
                  <c:v>193.36414162553712</c:v>
                </c:pt>
                <c:pt idx="7163">
                  <c:v>192.32770982642424</c:v>
                </c:pt>
                <c:pt idx="7164">
                  <c:v>195.74152667584326</c:v>
                </c:pt>
                <c:pt idx="7165">
                  <c:v>198.10216948755394</c:v>
                </c:pt>
                <c:pt idx="7166">
                  <c:v>197.60889508552992</c:v>
                </c:pt>
                <c:pt idx="7167">
                  <c:v>191.88218930595127</c:v>
                </c:pt>
                <c:pt idx="7168">
                  <c:v>193.01045657907028</c:v>
                </c:pt>
                <c:pt idx="7169">
                  <c:v>192.5105594965305</c:v>
                </c:pt>
                <c:pt idx="7170">
                  <c:v>195.46174637361233</c:v>
                </c:pt>
                <c:pt idx="7171">
                  <c:v>195.54970415948046</c:v>
                </c:pt>
                <c:pt idx="7172">
                  <c:v>198.49077171003904</c:v>
                </c:pt>
                <c:pt idx="7173">
                  <c:v>195.36057224017173</c:v>
                </c:pt>
                <c:pt idx="7174">
                  <c:v>197.06802364155084</c:v>
                </c:pt>
                <c:pt idx="7175">
                  <c:v>195.70037155747849</c:v>
                </c:pt>
                <c:pt idx="7176">
                  <c:v>195.48510114876527</c:v>
                </c:pt>
                <c:pt idx="7177">
                  <c:v>196.37455835899215</c:v>
                </c:pt>
                <c:pt idx="7178">
                  <c:v>200.35899814809608</c:v>
                </c:pt>
                <c:pt idx="7179">
                  <c:v>200.91599616294778</c:v>
                </c:pt>
                <c:pt idx="7180">
                  <c:v>200.34539473384501</c:v>
                </c:pt>
                <c:pt idx="7181">
                  <c:v>197.58463519441261</c:v>
                </c:pt>
                <c:pt idx="7182">
                  <c:v>199.10010934635378</c:v>
                </c:pt>
                <c:pt idx="7183">
                  <c:v>195.22363021738028</c:v>
                </c:pt>
                <c:pt idx="7184">
                  <c:v>195.65507444016069</c:v>
                </c:pt>
                <c:pt idx="7185">
                  <c:v>196.50226091248658</c:v>
                </c:pt>
                <c:pt idx="7186">
                  <c:v>194.63745445642709</c:v>
                </c:pt>
                <c:pt idx="7187">
                  <c:v>199.75058038499745</c:v>
                </c:pt>
                <c:pt idx="7188">
                  <c:v>202.66494135281459</c:v>
                </c:pt>
                <c:pt idx="7189">
                  <c:v>205.02193462074783</c:v>
                </c:pt>
                <c:pt idx="7190">
                  <c:v>208.6241700120344</c:v>
                </c:pt>
                <c:pt idx="7191">
                  <c:v>207.23473303975425</c:v>
                </c:pt>
                <c:pt idx="7192">
                  <c:v>209.97437621053979</c:v>
                </c:pt>
                <c:pt idx="7193">
                  <c:v>208.0321132305923</c:v>
                </c:pt>
                <c:pt idx="7194">
                  <c:v>206.74023380743031</c:v>
                </c:pt>
                <c:pt idx="7195">
                  <c:v>204.84856066809232</c:v>
                </c:pt>
                <c:pt idx="7196">
                  <c:v>206.92572507326679</c:v>
                </c:pt>
                <c:pt idx="7197">
                  <c:v>207.58995665075196</c:v>
                </c:pt>
                <c:pt idx="7198">
                  <c:v>207.60033614858452</c:v>
                </c:pt>
                <c:pt idx="7199">
                  <c:v>207.36782377209809</c:v>
                </c:pt>
                <c:pt idx="7200">
                  <c:v>210.12374215002927</c:v>
                </c:pt>
                <c:pt idx="7201">
                  <c:v>206.6966239155623</c:v>
                </c:pt>
                <c:pt idx="7202">
                  <c:v>206.53540054890817</c:v>
                </c:pt>
                <c:pt idx="7203">
                  <c:v>205.53989991826242</c:v>
                </c:pt>
                <c:pt idx="7204">
                  <c:v>196.66468703979186</c:v>
                </c:pt>
                <c:pt idx="7205">
                  <c:v>196.63322068986548</c:v>
                </c:pt>
                <c:pt idx="7206">
                  <c:v>200.14902267580027</c:v>
                </c:pt>
                <c:pt idx="7207">
                  <c:v>203.52553668834102</c:v>
                </c:pt>
                <c:pt idx="7208">
                  <c:v>208.90675187838076</c:v>
                </c:pt>
                <c:pt idx="7209">
                  <c:v>207.55512519372763</c:v>
                </c:pt>
                <c:pt idx="7210">
                  <c:v>207.89136449654146</c:v>
                </c:pt>
                <c:pt idx="7211">
                  <c:v>210.59603114864146</c:v>
                </c:pt>
                <c:pt idx="7212">
                  <c:v>212.93996497532586</c:v>
                </c:pt>
                <c:pt idx="7213">
                  <c:v>212.37993286744074</c:v>
                </c:pt>
                <c:pt idx="7214">
                  <c:v>212.01888698156608</c:v>
                </c:pt>
                <c:pt idx="7215">
                  <c:v>213.22315425962137</c:v>
                </c:pt>
                <c:pt idx="7216">
                  <c:v>213.55578238026638</c:v>
                </c:pt>
                <c:pt idx="7217">
                  <c:v>216.40675207504293</c:v>
                </c:pt>
                <c:pt idx="7218">
                  <c:v>216.98672217060405</c:v>
                </c:pt>
                <c:pt idx="7219">
                  <c:v>216.69162022845202</c:v>
                </c:pt>
                <c:pt idx="7220">
                  <c:v>218.58333807304638</c:v>
                </c:pt>
                <c:pt idx="7221">
                  <c:v>222.62712982739774</c:v>
                </c:pt>
                <c:pt idx="7222">
                  <c:v>228.47999707056002</c:v>
                </c:pt>
                <c:pt idx="7223">
                  <c:v>225.35896031057618</c:v>
                </c:pt>
                <c:pt idx="7224">
                  <c:v>229.75796721583862</c:v>
                </c:pt>
                <c:pt idx="7225">
                  <c:v>227.61432538171485</c:v>
                </c:pt>
                <c:pt idx="7226">
                  <c:v>227.8169021313046</c:v>
                </c:pt>
                <c:pt idx="7227">
                  <c:v>232.0953035533305</c:v>
                </c:pt>
                <c:pt idx="7228">
                  <c:v>231.79357965871117</c:v>
                </c:pt>
                <c:pt idx="7229">
                  <c:v>231.33462837098693</c:v>
                </c:pt>
                <c:pt idx="7230">
                  <c:v>228.03810991670036</c:v>
                </c:pt>
                <c:pt idx="7231">
                  <c:v>228.51014880422792</c:v>
                </c:pt>
                <c:pt idx="7232">
                  <c:v>231.85325228123375</c:v>
                </c:pt>
                <c:pt idx="7233">
                  <c:v>230.22564245021948</c:v>
                </c:pt>
                <c:pt idx="7234">
                  <c:v>232.29997548869596</c:v>
                </c:pt>
                <c:pt idx="7235">
                  <c:v>233.73326633746123</c:v>
                </c:pt>
                <c:pt idx="7236">
                  <c:v>227.65386408002388</c:v>
                </c:pt>
                <c:pt idx="7237">
                  <c:v>226.91626556040461</c:v>
                </c:pt>
                <c:pt idx="7238">
                  <c:v>230.07720913966105</c:v>
                </c:pt>
                <c:pt idx="7239">
                  <c:v>234.60742938762098</c:v>
                </c:pt>
                <c:pt idx="7240">
                  <c:v>237.45790965468061</c:v>
                </c:pt>
                <c:pt idx="7241">
                  <c:v>240.37864194343317</c:v>
                </c:pt>
                <c:pt idx="7242">
                  <c:v>241.10939301494119</c:v>
                </c:pt>
                <c:pt idx="7243">
                  <c:v>241.17449255105521</c:v>
                </c:pt>
                <c:pt idx="7244">
                  <c:v>240.00720800710812</c:v>
                </c:pt>
                <c:pt idx="7245">
                  <c:v>240.48722242312235</c:v>
                </c:pt>
                <c:pt idx="7246">
                  <c:v>237.29114723711905</c:v>
                </c:pt>
                <c:pt idx="7247">
                  <c:v>231.36598729060819</c:v>
                </c:pt>
                <c:pt idx="7248">
                  <c:v>228.49473538833175</c:v>
                </c:pt>
                <c:pt idx="7249">
                  <c:v>234.03801766885266</c:v>
                </c:pt>
                <c:pt idx="7250">
                  <c:v>229.15598462028041</c:v>
                </c:pt>
                <c:pt idx="7251">
                  <c:v>226.50694143806996</c:v>
                </c:pt>
                <c:pt idx="7252">
                  <c:v>227.16607663765473</c:v>
                </c:pt>
                <c:pt idx="7253">
                  <c:v>230.64853259250998</c:v>
                </c:pt>
                <c:pt idx="7254">
                  <c:v>229.05013826164389</c:v>
                </c:pt>
                <c:pt idx="7255">
                  <c:v>224.16907981528826</c:v>
                </c:pt>
                <c:pt idx="7256">
                  <c:v>219.21494315137039</c:v>
                </c:pt>
                <c:pt idx="7257">
                  <c:v>218.41700075829939</c:v>
                </c:pt>
                <c:pt idx="7258">
                  <c:v>220.15560008433545</c:v>
                </c:pt>
                <c:pt idx="7259">
                  <c:v>215.75468963864958</c:v>
                </c:pt>
                <c:pt idx="7260">
                  <c:v>216.30917919102089</c:v>
                </c:pt>
                <c:pt idx="7261">
                  <c:v>218.04181571634098</c:v>
                </c:pt>
                <c:pt idx="7262">
                  <c:v>223.20504591250392</c:v>
                </c:pt>
                <c:pt idx="7263">
                  <c:v>221.42610169658127</c:v>
                </c:pt>
                <c:pt idx="7264">
                  <c:v>217.31421898807577</c:v>
                </c:pt>
                <c:pt idx="7265">
                  <c:v>209.48221453574553</c:v>
                </c:pt>
                <c:pt idx="7266">
                  <c:v>217.79237398637858</c:v>
                </c:pt>
                <c:pt idx="7267">
                  <c:v>210.69016467068278</c:v>
                </c:pt>
                <c:pt idx="7268">
                  <c:v>211.88267100271884</c:v>
                </c:pt>
                <c:pt idx="7269">
                  <c:v>209.37821783146669</c:v>
                </c:pt>
                <c:pt idx="7270">
                  <c:v>207.47496983137864</c:v>
                </c:pt>
                <c:pt idx="7271">
                  <c:v>204.49355451490175</c:v>
                </c:pt>
                <c:pt idx="7272">
                  <c:v>204.91276630165731</c:v>
                </c:pt>
                <c:pt idx="7273">
                  <c:v>198.13220286473549</c:v>
                </c:pt>
                <c:pt idx="7274">
                  <c:v>200.8188755355813</c:v>
                </c:pt>
                <c:pt idx="7275">
                  <c:v>200.2103943427085</c:v>
                </c:pt>
                <c:pt idx="7276">
                  <c:v>192.58638252613815</c:v>
                </c:pt>
                <c:pt idx="7277">
                  <c:v>185.5974227042646</c:v>
                </c:pt>
                <c:pt idx="7278">
                  <c:v>188.81011409127541</c:v>
                </c:pt>
                <c:pt idx="7279">
                  <c:v>187.35061190934985</c:v>
                </c:pt>
                <c:pt idx="7280">
                  <c:v>187.37496748889805</c:v>
                </c:pt>
                <c:pt idx="7281">
                  <c:v>185.29885284912106</c:v>
                </c:pt>
                <c:pt idx="7282">
                  <c:v>181.41313590487499</c:v>
                </c:pt>
                <c:pt idx="7283">
                  <c:v>182.12427539762209</c:v>
                </c:pt>
                <c:pt idx="7284">
                  <c:v>195.25725689654459</c:v>
                </c:pt>
                <c:pt idx="7285">
                  <c:v>193.59561764035499</c:v>
                </c:pt>
                <c:pt idx="7286">
                  <c:v>193.86665150505149</c:v>
                </c:pt>
                <c:pt idx="7287">
                  <c:v>197.24962457381463</c:v>
                </c:pt>
                <c:pt idx="7288">
                  <c:v>203.47285022911848</c:v>
                </c:pt>
                <c:pt idx="7289">
                  <c:v>201.83285905627179</c:v>
                </c:pt>
                <c:pt idx="7290">
                  <c:v>201.19708555024454</c:v>
                </c:pt>
                <c:pt idx="7291">
                  <c:v>203.41226546215273</c:v>
                </c:pt>
                <c:pt idx="7292">
                  <c:v>202.00465258515462</c:v>
                </c:pt>
                <c:pt idx="7293">
                  <c:v>202.31775979666159</c:v>
                </c:pt>
                <c:pt idx="7294">
                  <c:v>198.74685133625053</c:v>
                </c:pt>
                <c:pt idx="7295">
                  <c:v>185.95749145276281</c:v>
                </c:pt>
                <c:pt idx="7296">
                  <c:v>188.87516449365665</c:v>
                </c:pt>
                <c:pt idx="7297">
                  <c:v>184.04562653755386</c:v>
                </c:pt>
                <c:pt idx="7298">
                  <c:v>182.86221315891737</c:v>
                </c:pt>
                <c:pt idx="7299">
                  <c:v>186.85409527217655</c:v>
                </c:pt>
                <c:pt idx="7300">
                  <c:v>186.03006871202624</c:v>
                </c:pt>
                <c:pt idx="7301">
                  <c:v>182.81732942536954</c:v>
                </c:pt>
                <c:pt idx="7302">
                  <c:v>175.95071053215264</c:v>
                </c:pt>
                <c:pt idx="7303">
                  <c:v>179.06855712278238</c:v>
                </c:pt>
                <c:pt idx="7304">
                  <c:v>184.27049870719921</c:v>
                </c:pt>
                <c:pt idx="7305">
                  <c:v>181.65017221558284</c:v>
                </c:pt>
                <c:pt idx="7306">
                  <c:v>180.06981571730725</c:v>
                </c:pt>
                <c:pt idx="7307">
                  <c:v>179.24149456500763</c:v>
                </c:pt>
                <c:pt idx="7308">
                  <c:v>179.53007337125726</c:v>
                </c:pt>
                <c:pt idx="7309">
                  <c:v>177.05614896020134</c:v>
                </c:pt>
                <c:pt idx="7310">
                  <c:v>177.76791467902135</c:v>
                </c:pt>
                <c:pt idx="7311">
                  <c:v>175.88001942513014</c:v>
                </c:pt>
                <c:pt idx="7312">
                  <c:v>183.67502188605189</c:v>
                </c:pt>
                <c:pt idx="7313">
                  <c:v>189.493846579402</c:v>
                </c:pt>
                <c:pt idx="7314">
                  <c:v>187.10053929710415</c:v>
                </c:pt>
                <c:pt idx="7315">
                  <c:v>181.8897892776798</c:v>
                </c:pt>
                <c:pt idx="7316">
                  <c:v>180.82027731672704</c:v>
                </c:pt>
                <c:pt idx="7317">
                  <c:v>181.30668386270906</c:v>
                </c:pt>
                <c:pt idx="7318">
                  <c:v>178.47286039393492</c:v>
                </c:pt>
                <c:pt idx="7319">
                  <c:v>180.68592386281972</c:v>
                </c:pt>
                <c:pt idx="7320">
                  <c:v>179.57831914954065</c:v>
                </c:pt>
                <c:pt idx="7321">
                  <c:v>173.17635207185953</c:v>
                </c:pt>
                <c:pt idx="7322">
                  <c:v>167.71263816399235</c:v>
                </c:pt>
                <c:pt idx="7323">
                  <c:v>174.67438977417967</c:v>
                </c:pt>
                <c:pt idx="7324">
                  <c:v>173.49708438710169</c:v>
                </c:pt>
                <c:pt idx="7325">
                  <c:v>172.57234492731845</c:v>
                </c:pt>
                <c:pt idx="7326">
                  <c:v>174.21868509792509</c:v>
                </c:pt>
                <c:pt idx="7327">
                  <c:v>177.40688703521712</c:v>
                </c:pt>
                <c:pt idx="7328">
                  <c:v>155.49713648636782</c:v>
                </c:pt>
                <c:pt idx="7329">
                  <c:v>151.83206897938413</c:v>
                </c:pt>
                <c:pt idx="7330">
                  <c:v>155.26651037969782</c:v>
                </c:pt>
                <c:pt idx="7331">
                  <c:v>158.17931011442093</c:v>
                </c:pt>
                <c:pt idx="7332">
                  <c:v>157.68262708066163</c:v>
                </c:pt>
                <c:pt idx="7333">
                  <c:v>157.2206169833153</c:v>
                </c:pt>
                <c:pt idx="7334">
                  <c:v>156.57444024751388</c:v>
                </c:pt>
                <c:pt idx="7335">
                  <c:v>152.67260519654582</c:v>
                </c:pt>
                <c:pt idx="7336">
                  <c:v>158.03294036499653</c:v>
                </c:pt>
                <c:pt idx="7337">
                  <c:v>157.86226478940233</c:v>
                </c:pt>
                <c:pt idx="7338">
                  <c:v>162.52867333657707</c:v>
                </c:pt>
                <c:pt idx="7339">
                  <c:v>164.87558737955726</c:v>
                </c:pt>
                <c:pt idx="7340">
                  <c:v>166.59359100005227</c:v>
                </c:pt>
                <c:pt idx="7341">
                  <c:v>162.41708967368095</c:v>
                </c:pt>
                <c:pt idx="7342">
                  <c:v>162.10849720330094</c:v>
                </c:pt>
                <c:pt idx="7343">
                  <c:v>161.96259955581797</c:v>
                </c:pt>
                <c:pt idx="7344">
                  <c:v>159.73075493393881</c:v>
                </c:pt>
                <c:pt idx="7345">
                  <c:v>159.67165455461327</c:v>
                </c:pt>
                <c:pt idx="7346">
                  <c:v>155.80440708130052</c:v>
                </c:pt>
                <c:pt idx="7347">
                  <c:v>154.83530366925484</c:v>
                </c:pt>
                <c:pt idx="7348">
                  <c:v>156.48429965333241</c:v>
                </c:pt>
                <c:pt idx="7349">
                  <c:v>153.70357364849269</c:v>
                </c:pt>
                <c:pt idx="7350">
                  <c:v>155.84466442941618</c:v>
                </c:pt>
                <c:pt idx="7351">
                  <c:v>154.3173867180079</c:v>
                </c:pt>
                <c:pt idx="7352">
                  <c:v>153.2171037507085</c:v>
                </c:pt>
                <c:pt idx="7353">
                  <c:v>149.42344826184095</c:v>
                </c:pt>
                <c:pt idx="7354">
                  <c:v>145.80590657942179</c:v>
                </c:pt>
                <c:pt idx="7355">
                  <c:v>149.65664057218433</c:v>
                </c:pt>
                <c:pt idx="7356">
                  <c:v>147.75300810410616</c:v>
                </c:pt>
                <c:pt idx="7357">
                  <c:v>149.46103287778962</c:v>
                </c:pt>
                <c:pt idx="7358">
                  <c:v>149.85561000458699</c:v>
                </c:pt>
                <c:pt idx="7359">
                  <c:v>151.99105244715238</c:v>
                </c:pt>
                <c:pt idx="7360">
                  <c:v>148.71412535639178</c:v>
                </c:pt>
                <c:pt idx="7361">
                  <c:v>148.68586967257406</c:v>
                </c:pt>
                <c:pt idx="7362">
                  <c:v>150.12663574970131</c:v>
                </c:pt>
                <c:pt idx="7363">
                  <c:v>153.99990295204361</c:v>
                </c:pt>
                <c:pt idx="7364">
                  <c:v>158.18562031428016</c:v>
                </c:pt>
                <c:pt idx="7365">
                  <c:v>157.7585191394316</c:v>
                </c:pt>
                <c:pt idx="7366">
                  <c:v>156.92239898799261</c:v>
                </c:pt>
                <c:pt idx="7367">
                  <c:v>157.14836724253533</c:v>
                </c:pt>
                <c:pt idx="7368">
                  <c:v>160.33533613021396</c:v>
                </c:pt>
                <c:pt idx="7369">
                  <c:v>160.91575004700533</c:v>
                </c:pt>
                <c:pt idx="7370">
                  <c:v>160.0677240442576</c:v>
                </c:pt>
                <c:pt idx="7371">
                  <c:v>156.92399394402838</c:v>
                </c:pt>
                <c:pt idx="7372">
                  <c:v>153.65369791023483</c:v>
                </c:pt>
                <c:pt idx="7373">
                  <c:v>148.88121405314294</c:v>
                </c:pt>
                <c:pt idx="7374">
                  <c:v>149.1879093540924</c:v>
                </c:pt>
                <c:pt idx="7375">
                  <c:v>149.9502595708918</c:v>
                </c:pt>
                <c:pt idx="7376">
                  <c:v>148.46875100633139</c:v>
                </c:pt>
                <c:pt idx="7377">
                  <c:v>146.89943630819448</c:v>
                </c:pt>
                <c:pt idx="7378">
                  <c:v>147.94389130034574</c:v>
                </c:pt>
                <c:pt idx="7379">
                  <c:v>148.21166974359937</c:v>
                </c:pt>
                <c:pt idx="7380">
                  <c:v>151.2351878063688</c:v>
                </c:pt>
                <c:pt idx="7381">
                  <c:v>150.76333402041291</c:v>
                </c:pt>
                <c:pt idx="7382">
                  <c:v>149.19087244657999</c:v>
                </c:pt>
                <c:pt idx="7383">
                  <c:v>145.73710374944167</c:v>
                </c:pt>
                <c:pt idx="7384">
                  <c:v>147.95522246850817</c:v>
                </c:pt>
                <c:pt idx="7385">
                  <c:v>139.8191647849649</c:v>
                </c:pt>
                <c:pt idx="7386">
                  <c:v>136.08739127685419</c:v>
                </c:pt>
                <c:pt idx="7387">
                  <c:v>135.5593721987</c:v>
                </c:pt>
                <c:pt idx="7388">
                  <c:v>138.3844295153209</c:v>
                </c:pt>
                <c:pt idx="7389">
                  <c:v>140.97360219155254</c:v>
                </c:pt>
                <c:pt idx="7390">
                  <c:v>140.74240548395841</c:v>
                </c:pt>
                <c:pt idx="7391">
                  <c:v>141.75575080344291</c:v>
                </c:pt>
                <c:pt idx="7392">
                  <c:v>144.81909257830529</c:v>
                </c:pt>
                <c:pt idx="7393">
                  <c:v>149.30269168452963</c:v>
                </c:pt>
                <c:pt idx="7394">
                  <c:v>153.69666990080535</c:v>
                </c:pt>
                <c:pt idx="7395">
                  <c:v>152.485540141987</c:v>
                </c:pt>
                <c:pt idx="7396">
                  <c:v>154.64778510120038</c:v>
                </c:pt>
                <c:pt idx="7397">
                  <c:v>156.19580943006341</c:v>
                </c:pt>
                <c:pt idx="7398">
                  <c:v>159.92107948497042</c:v>
                </c:pt>
                <c:pt idx="7399">
                  <c:v>159.20943068126232</c:v>
                </c:pt>
                <c:pt idx="7400">
                  <c:v>161.00849724796061</c:v>
                </c:pt>
                <c:pt idx="7401">
                  <c:v>159.6125535768208</c:v>
                </c:pt>
                <c:pt idx="7402">
                  <c:v>158.28457713106167</c:v>
                </c:pt>
                <c:pt idx="7403">
                  <c:v>158.90346982764413</c:v>
                </c:pt>
                <c:pt idx="7404">
                  <c:v>155.10090979466861</c:v>
                </c:pt>
                <c:pt idx="7405">
                  <c:v>149.85539702541291</c:v>
                </c:pt>
                <c:pt idx="7406">
                  <c:v>151.85746512967245</c:v>
                </c:pt>
                <c:pt idx="7407">
                  <c:v>151.39733701032955</c:v>
                </c:pt>
                <c:pt idx="7408">
                  <c:v>154.77652557240009</c:v>
                </c:pt>
                <c:pt idx="7409">
                  <c:v>153.63427481367577</c:v>
                </c:pt>
                <c:pt idx="7410">
                  <c:v>154.22576677170841</c:v>
                </c:pt>
                <c:pt idx="7411">
                  <c:v>154.50028863656203</c:v>
                </c:pt>
                <c:pt idx="7412">
                  <c:v>155.55243560217701</c:v>
                </c:pt>
                <c:pt idx="7413">
                  <c:v>154.25512828925486</c:v>
                </c:pt>
                <c:pt idx="7414">
                  <c:v>155.48145655915442</c:v>
                </c:pt>
                <c:pt idx="7415">
                  <c:v>157.7981302618858</c:v>
                </c:pt>
                <c:pt idx="7416">
                  <c:v>157.15273590911468</c:v>
                </c:pt>
                <c:pt idx="7417">
                  <c:v>157.49690040075564</c:v>
                </c:pt>
                <c:pt idx="7418">
                  <c:v>157.00393510250129</c:v>
                </c:pt>
                <c:pt idx="7419">
                  <c:v>155.53594830929291</c:v>
                </c:pt>
                <c:pt idx="7420">
                  <c:v>153.21224124155208</c:v>
                </c:pt>
                <c:pt idx="7421">
                  <c:v>154.38278276463754</c:v>
                </c:pt>
                <c:pt idx="7422">
                  <c:v>153.36231257056329</c:v>
                </c:pt>
                <c:pt idx="7423">
                  <c:v>152.91142737160584</c:v>
                </c:pt>
                <c:pt idx="7424">
                  <c:v>151.02144212929278</c:v>
                </c:pt>
                <c:pt idx="7425">
                  <c:v>152.33985931908148</c:v>
                </c:pt>
                <c:pt idx="7426">
                  <c:v>150.27260742812155</c:v>
                </c:pt>
                <c:pt idx="7427">
                  <c:v>150.95334233977093</c:v>
                </c:pt>
                <c:pt idx="7428">
                  <c:v>150.87333706833084</c:v>
                </c:pt>
                <c:pt idx="7429">
                  <c:v>147.80909959247305</c:v>
                </c:pt>
                <c:pt idx="7430">
                  <c:v>145.65552101141071</c:v>
                </c:pt>
                <c:pt idx="7431">
                  <c:v>144.48882028810931</c:v>
                </c:pt>
                <c:pt idx="7432">
                  <c:v>140.65842166227154</c:v>
                </c:pt>
                <c:pt idx="7433">
                  <c:v>140.68936651503725</c:v>
                </c:pt>
                <c:pt idx="7434">
                  <c:v>139.09535599242187</c:v>
                </c:pt>
                <c:pt idx="7435">
                  <c:v>137.59590805482355</c:v>
                </c:pt>
                <c:pt idx="7436">
                  <c:v>138.55632749304621</c:v>
                </c:pt>
                <c:pt idx="7437">
                  <c:v>142.99012997282369</c:v>
                </c:pt>
                <c:pt idx="7438">
                  <c:v>146.22885641670817</c:v>
                </c:pt>
                <c:pt idx="7439">
                  <c:v>147.0360397041284</c:v>
                </c:pt>
                <c:pt idx="7440">
                  <c:v>145.85534030530425</c:v>
                </c:pt>
                <c:pt idx="7441">
                  <c:v>145.02688197237012</c:v>
                </c:pt>
                <c:pt idx="7442">
                  <c:v>147.5779048262641</c:v>
                </c:pt>
                <c:pt idx="7443">
                  <c:v>147.01120567173126</c:v>
                </c:pt>
                <c:pt idx="7444">
                  <c:v>149.30311036815354</c:v>
                </c:pt>
                <c:pt idx="7445">
                  <c:v>149.03137870728349</c:v>
                </c:pt>
                <c:pt idx="7446">
                  <c:v>149.3562671128654</c:v>
                </c:pt>
                <c:pt idx="7447">
                  <c:v>150.3196150357434</c:v>
                </c:pt>
                <c:pt idx="7448">
                  <c:v>150.36020133180304</c:v>
                </c:pt>
                <c:pt idx="7449">
                  <c:v>150.86691521029124</c:v>
                </c:pt>
                <c:pt idx="7450">
                  <c:v>148.48774395742495</c:v>
                </c:pt>
                <c:pt idx="7451">
                  <c:v>148.96290473808872</c:v>
                </c:pt>
                <c:pt idx="7452">
                  <c:v>146.40521166373574</c:v>
                </c:pt>
                <c:pt idx="7453">
                  <c:v>153.92458333478521</c:v>
                </c:pt>
                <c:pt idx="7454">
                  <c:v>153.22268723477859</c:v>
                </c:pt>
                <c:pt idx="7455">
                  <c:v>154.09299209827211</c:v>
                </c:pt>
                <c:pt idx="7456">
                  <c:v>156.46910603642746</c:v>
                </c:pt>
                <c:pt idx="7457">
                  <c:v>158.40149949597736</c:v>
                </c:pt>
                <c:pt idx="7458">
                  <c:v>158.12588088685436</c:v>
                </c:pt>
                <c:pt idx="7459">
                  <c:v>159.57431395577797</c:v>
                </c:pt>
                <c:pt idx="7460">
                  <c:v>161.62324814697016</c:v>
                </c:pt>
                <c:pt idx="7461">
                  <c:v>164.03789947428589</c:v>
                </c:pt>
                <c:pt idx="7462">
                  <c:v>162.56976027399102</c:v>
                </c:pt>
                <c:pt idx="7463">
                  <c:v>162.47546981303211</c:v>
                </c:pt>
                <c:pt idx="7464">
                  <c:v>162.1537683828023</c:v>
                </c:pt>
                <c:pt idx="7465">
                  <c:v>159.84632025871502</c:v>
                </c:pt>
                <c:pt idx="7466">
                  <c:v>164.38755421726512</c:v>
                </c:pt>
                <c:pt idx="7467">
                  <c:v>172.19925079366956</c:v>
                </c:pt>
                <c:pt idx="7468">
                  <c:v>175.34016512814611</c:v>
                </c:pt>
                <c:pt idx="7469">
                  <c:v>175.13326373329491</c:v>
                </c:pt>
                <c:pt idx="7470">
                  <c:v>176.68844711524656</c:v>
                </c:pt>
                <c:pt idx="7471">
                  <c:v>178.59138169067776</c:v>
                </c:pt>
                <c:pt idx="7472">
                  <c:v>176.24469093526224</c:v>
                </c:pt>
                <c:pt idx="7473">
                  <c:v>176.69763979096587</c:v>
                </c:pt>
                <c:pt idx="7474">
                  <c:v>176.90790998231711</c:v>
                </c:pt>
                <c:pt idx="7475">
                  <c:v>176.22504544978537</c:v>
                </c:pt>
                <c:pt idx="7476">
                  <c:v>176.91056087658504</c:v>
                </c:pt>
                <c:pt idx="7477">
                  <c:v>171.85268794112346</c:v>
                </c:pt>
                <c:pt idx="7478">
                  <c:v>172.66383262820557</c:v>
                </c:pt>
                <c:pt idx="7479">
                  <c:v>172.94700131371584</c:v>
                </c:pt>
                <c:pt idx="7480">
                  <c:v>171.36972466173475</c:v>
                </c:pt>
                <c:pt idx="7481">
                  <c:v>171.84955989078759</c:v>
                </c:pt>
                <c:pt idx="7482">
                  <c:v>175.405127284928</c:v>
                </c:pt>
                <c:pt idx="7483">
                  <c:v>174.20184811175341</c:v>
                </c:pt>
                <c:pt idx="7484">
                  <c:v>175.24009112649946</c:v>
                </c:pt>
                <c:pt idx="7485">
                  <c:v>178.03692298087839</c:v>
                </c:pt>
                <c:pt idx="7486">
                  <c:v>173.98124187537397</c:v>
                </c:pt>
                <c:pt idx="7487">
                  <c:v>164.5097030676786</c:v>
                </c:pt>
                <c:pt idx="7488">
                  <c:v>166.26173140534939</c:v>
                </c:pt>
                <c:pt idx="7489">
                  <c:v>163.52173807178923</c:v>
                </c:pt>
                <c:pt idx="7490">
                  <c:v>158.32338201848705</c:v>
                </c:pt>
                <c:pt idx="7491">
                  <c:v>160.15201708080056</c:v>
                </c:pt>
                <c:pt idx="7492">
                  <c:v>163.44474255198182</c:v>
                </c:pt>
                <c:pt idx="7493">
                  <c:v>166.12523632983431</c:v>
                </c:pt>
                <c:pt idx="7494">
                  <c:v>164.40584013382053</c:v>
                </c:pt>
                <c:pt idx="7495">
                  <c:v>172.57681038847142</c:v>
                </c:pt>
                <c:pt idx="7496">
                  <c:v>172.03491920385162</c:v>
                </c:pt>
                <c:pt idx="7497">
                  <c:v>169.37181865457597</c:v>
                </c:pt>
                <c:pt idx="7498">
                  <c:v>171.02150016827156</c:v>
                </c:pt>
                <c:pt idx="7499">
                  <c:v>169.80040665707008</c:v>
                </c:pt>
                <c:pt idx="7500">
                  <c:v>167.6897876023227</c:v>
                </c:pt>
                <c:pt idx="7501">
                  <c:v>171.6321745088533</c:v>
                </c:pt>
                <c:pt idx="7502">
                  <c:v>172.19512804124233</c:v>
                </c:pt>
                <c:pt idx="7503">
                  <c:v>170.03235723304431</c:v>
                </c:pt>
                <c:pt idx="7504">
                  <c:v>169.89803167083022</c:v>
                </c:pt>
                <c:pt idx="7505">
                  <c:v>171.55793544025425</c:v>
                </c:pt>
                <c:pt idx="7506">
                  <c:v>169.16298666150831</c:v>
                </c:pt>
                <c:pt idx="7507">
                  <c:v>171.14896012491442</c:v>
                </c:pt>
                <c:pt idx="7508">
                  <c:v>172.22206410489764</c:v>
                </c:pt>
                <c:pt idx="7509">
                  <c:v>173.33806308029739</c:v>
                </c:pt>
                <c:pt idx="7510">
                  <c:v>174.47342739347334</c:v>
                </c:pt>
                <c:pt idx="7511">
                  <c:v>175.40162602720662</c:v>
                </c:pt>
                <c:pt idx="7512">
                  <c:v>176.25758596221939</c:v>
                </c:pt>
                <c:pt idx="7513">
                  <c:v>177.44908724332402</c:v>
                </c:pt>
                <c:pt idx="7514">
                  <c:v>178.99289430234091</c:v>
                </c:pt>
                <c:pt idx="7515">
                  <c:v>183.38001014169129</c:v>
                </c:pt>
                <c:pt idx="7516">
                  <c:v>182.85370951258463</c:v>
                </c:pt>
                <c:pt idx="7517">
                  <c:v>184.64567586580796</c:v>
                </c:pt>
                <c:pt idx="7518">
                  <c:v>187.09038461427124</c:v>
                </c:pt>
                <c:pt idx="7519">
                  <c:v>184.99684321043753</c:v>
                </c:pt>
                <c:pt idx="7520">
                  <c:v>186.37506969235528</c:v>
                </c:pt>
                <c:pt idx="7521">
                  <c:v>181.73246670631872</c:v>
                </c:pt>
                <c:pt idx="7522">
                  <c:v>184.62383025161625</c:v>
                </c:pt>
                <c:pt idx="7523">
                  <c:v>183.85210264116449</c:v>
                </c:pt>
                <c:pt idx="7524">
                  <c:v>182.91261839666817</c:v>
                </c:pt>
                <c:pt idx="7525">
                  <c:v>185.27584942635312</c:v>
                </c:pt>
                <c:pt idx="7526">
                  <c:v>184.81821807827004</c:v>
                </c:pt>
                <c:pt idx="7527">
                  <c:v>184.29887888547009</c:v>
                </c:pt>
                <c:pt idx="7528">
                  <c:v>181.31692302510319</c:v>
                </c:pt>
                <c:pt idx="7529">
                  <c:v>184.17085139351835</c:v>
                </c:pt>
                <c:pt idx="7530">
                  <c:v>183.63675592447714</c:v>
                </c:pt>
                <c:pt idx="7531">
                  <c:v>183.9764839229374</c:v>
                </c:pt>
                <c:pt idx="7532">
                  <c:v>184.19725570364494</c:v>
                </c:pt>
                <c:pt idx="7533">
                  <c:v>186.86074802111963</c:v>
                </c:pt>
                <c:pt idx="7534">
                  <c:v>185.73958353299292</c:v>
                </c:pt>
                <c:pt idx="7535">
                  <c:v>183.48841978057305</c:v>
                </c:pt>
                <c:pt idx="7536">
                  <c:v>183.81502916778246</c:v>
                </c:pt>
                <c:pt idx="7537">
                  <c:v>182.20480951227267</c:v>
                </c:pt>
                <c:pt idx="7538">
                  <c:v>184.37486879356385</c:v>
                </c:pt>
                <c:pt idx="7539">
                  <c:v>183.90286912945231</c:v>
                </c:pt>
                <c:pt idx="7540">
                  <c:v>185.29685287745355</c:v>
                </c:pt>
                <c:pt idx="7541">
                  <c:v>188.71372684451379</c:v>
                </c:pt>
                <c:pt idx="7542">
                  <c:v>193.15793511170207</c:v>
                </c:pt>
                <c:pt idx="7543">
                  <c:v>196.73522006997081</c:v>
                </c:pt>
                <c:pt idx="7544">
                  <c:v>195.02362365536206</c:v>
                </c:pt>
                <c:pt idx="7545">
                  <c:v>200.36337047104587</c:v>
                </c:pt>
                <c:pt idx="7546">
                  <c:v>199.89652381784833</c:v>
                </c:pt>
                <c:pt idx="7547">
                  <c:v>200.92199298503391</c:v>
                </c:pt>
                <c:pt idx="7548">
                  <c:v>198.13319572240164</c:v>
                </c:pt>
                <c:pt idx="7549">
                  <c:v>200.40182081342311</c:v>
                </c:pt>
                <c:pt idx="7550">
                  <c:v>200.09119799116229</c:v>
                </c:pt>
                <c:pt idx="7551">
                  <c:v>198.60852221404778</c:v>
                </c:pt>
                <c:pt idx="7552">
                  <c:v>198.31855377161526</c:v>
                </c:pt>
                <c:pt idx="7553">
                  <c:v>196.15688153550465</c:v>
                </c:pt>
                <c:pt idx="7554">
                  <c:v>197.24359065921138</c:v>
                </c:pt>
                <c:pt idx="7555">
                  <c:v>196.35599450124494</c:v>
                </c:pt>
                <c:pt idx="7556">
                  <c:v>194.86368894303547</c:v>
                </c:pt>
                <c:pt idx="7557">
                  <c:v>192.63055106774829</c:v>
                </c:pt>
                <c:pt idx="7558">
                  <c:v>194.24479508569604</c:v>
                </c:pt>
                <c:pt idx="7559">
                  <c:v>201.69991032108507</c:v>
                </c:pt>
                <c:pt idx="7560">
                  <c:v>200.84470270132365</c:v>
                </c:pt>
                <c:pt idx="7561">
                  <c:v>199.51109387538688</c:v>
                </c:pt>
                <c:pt idx="7562">
                  <c:v>198.16239888078925</c:v>
                </c:pt>
                <c:pt idx="7563">
                  <c:v>196.19266463591421</c:v>
                </c:pt>
                <c:pt idx="7564">
                  <c:v>198.49204266544712</c:v>
                </c:pt>
                <c:pt idx="7565">
                  <c:v>195.70124454557094</c:v>
                </c:pt>
                <c:pt idx="7566">
                  <c:v>191.40168820290475</c:v>
                </c:pt>
                <c:pt idx="7567">
                  <c:v>192.44482740361056</c:v>
                </c:pt>
                <c:pt idx="7568">
                  <c:v>191.06692243940068</c:v>
                </c:pt>
                <c:pt idx="7569">
                  <c:v>192.27828672766648</c:v>
                </c:pt>
                <c:pt idx="7570">
                  <c:v>189.8228930061542</c:v>
                </c:pt>
                <c:pt idx="7571">
                  <c:v>188.55677430980316</c:v>
                </c:pt>
                <c:pt idx="7572">
                  <c:v>189.54481180718651</c:v>
                </c:pt>
                <c:pt idx="7573">
                  <c:v>193.31675356214953</c:v>
                </c:pt>
                <c:pt idx="7574">
                  <c:v>197.19855397367752</c:v>
                </c:pt>
                <c:pt idx="7575">
                  <c:v>196.09818604250438</c:v>
                </c:pt>
                <c:pt idx="7576">
                  <c:v>191.29378048446304</c:v>
                </c:pt>
                <c:pt idx="7577">
                  <c:v>194.26648583319161</c:v>
                </c:pt>
                <c:pt idx="7578">
                  <c:v>195.12902903029098</c:v>
                </c:pt>
                <c:pt idx="7579">
                  <c:v>196.78177190617754</c:v>
                </c:pt>
                <c:pt idx="7580">
                  <c:v>193.20427929292325</c:v>
                </c:pt>
                <c:pt idx="7581">
                  <c:v>194.77116599798887</c:v>
                </c:pt>
                <c:pt idx="7582">
                  <c:v>179.20310669976962</c:v>
                </c:pt>
                <c:pt idx="7583">
                  <c:v>177.16915143872723</c:v>
                </c:pt>
                <c:pt idx="7584">
                  <c:v>176.82721497645048</c:v>
                </c:pt>
                <c:pt idx="7585">
                  <c:v>177.11721160901186</c:v>
                </c:pt>
                <c:pt idx="7586">
                  <c:v>177.44664962260461</c:v>
                </c:pt>
                <c:pt idx="7587">
                  <c:v>180.01607710913993</c:v>
                </c:pt>
                <c:pt idx="7588">
                  <c:v>181.36079720514522</c:v>
                </c:pt>
                <c:pt idx="7589">
                  <c:v>182.41087622096299</c:v>
                </c:pt>
                <c:pt idx="7590">
                  <c:v>184.96280437929425</c:v>
                </c:pt>
                <c:pt idx="7591">
                  <c:v>188.27548820572744</c:v>
                </c:pt>
                <c:pt idx="7592">
                  <c:v>190.75695914027892</c:v>
                </c:pt>
                <c:pt idx="7593">
                  <c:v>190.7436061531391</c:v>
                </c:pt>
                <c:pt idx="7594">
                  <c:v>193.77261461885092</c:v>
                </c:pt>
                <c:pt idx="7595">
                  <c:v>193.61565880100966</c:v>
                </c:pt>
                <c:pt idx="7596">
                  <c:v>194.32816442539735</c:v>
                </c:pt>
                <c:pt idx="7597">
                  <c:v>191.25972270912033</c:v>
                </c:pt>
                <c:pt idx="7598">
                  <c:v>189.04684771737581</c:v>
                </c:pt>
                <c:pt idx="7599">
                  <c:v>186.94653723923577</c:v>
                </c:pt>
                <c:pt idx="7600">
                  <c:v>187.76536307234363</c:v>
                </c:pt>
                <c:pt idx="7601">
                  <c:v>185.81072564276053</c:v>
                </c:pt>
                <c:pt idx="7602">
                  <c:v>184.13471289746283</c:v>
                </c:pt>
                <c:pt idx="7603">
                  <c:v>187.80820041976719</c:v>
                </c:pt>
                <c:pt idx="7604">
                  <c:v>187.29924019662963</c:v>
                </c:pt>
                <c:pt idx="7605">
                  <c:v>187.8405350007979</c:v>
                </c:pt>
                <c:pt idx="7606">
                  <c:v>189.07840412645317</c:v>
                </c:pt>
                <c:pt idx="7607">
                  <c:v>189.47735955915999</c:v>
                </c:pt>
                <c:pt idx="7608">
                  <c:v>188.90513793329131</c:v>
                </c:pt>
                <c:pt idx="7609">
                  <c:v>188.79557295328999</c:v>
                </c:pt>
                <c:pt idx="7610">
                  <c:v>188.96548896894794</c:v>
                </c:pt>
                <c:pt idx="7611">
                  <c:v>190.80601283150551</c:v>
                </c:pt>
                <c:pt idx="7612">
                  <c:v>190.99109466395205</c:v>
                </c:pt>
                <c:pt idx="7613">
                  <c:v>188.86918360223555</c:v>
                </c:pt>
                <c:pt idx="7614">
                  <c:v>186.74818267038245</c:v>
                </c:pt>
                <c:pt idx="7615">
                  <c:v>187.47836806462365</c:v>
                </c:pt>
                <c:pt idx="7616">
                  <c:v>189.13755162199558</c:v>
                </c:pt>
                <c:pt idx="7617">
                  <c:v>189.08837585857387</c:v>
                </c:pt>
                <c:pt idx="7618">
                  <c:v>188.17696988693552</c:v>
                </c:pt>
                <c:pt idx="7619">
                  <c:v>189.66168617934343</c:v>
                </c:pt>
                <c:pt idx="7620">
                  <c:v>191.91107377743043</c:v>
                </c:pt>
                <c:pt idx="7621">
                  <c:v>193.97603693127562</c:v>
                </c:pt>
                <c:pt idx="7622">
                  <c:v>192.12162601821262</c:v>
                </c:pt>
                <c:pt idx="7623">
                  <c:v>191.2955030263343</c:v>
                </c:pt>
                <c:pt idx="7624">
                  <c:v>191.0812520629448</c:v>
                </c:pt>
                <c:pt idx="7625">
                  <c:v>191.03921418749096</c:v>
                </c:pt>
                <c:pt idx="7626">
                  <c:v>192.78722299730649</c:v>
                </c:pt>
                <c:pt idx="7627">
                  <c:v>193.107249787482</c:v>
                </c:pt>
                <c:pt idx="7628">
                  <c:v>191.76901654645476</c:v>
                </c:pt>
                <c:pt idx="7629">
                  <c:v>189.28752547234365</c:v>
                </c:pt>
                <c:pt idx="7630">
                  <c:v>186.31571132242783</c:v>
                </c:pt>
                <c:pt idx="7631">
                  <c:v>186.30453237974851</c:v>
                </c:pt>
                <c:pt idx="7632">
                  <c:v>188.75257393521838</c:v>
                </c:pt>
                <c:pt idx="7633">
                  <c:v>186.31766573145407</c:v>
                </c:pt>
                <c:pt idx="7634">
                  <c:v>184.94077818169862</c:v>
                </c:pt>
                <c:pt idx="7635">
                  <c:v>185.6768424788618</c:v>
                </c:pt>
                <c:pt idx="7636">
                  <c:v>184.35296659198752</c:v>
                </c:pt>
                <c:pt idx="7637">
                  <c:v>184.72720311416924</c:v>
                </c:pt>
                <c:pt idx="7638">
                  <c:v>186.83863504576419</c:v>
                </c:pt>
                <c:pt idx="7639">
                  <c:v>189.05640964375743</c:v>
                </c:pt>
                <c:pt idx="7640">
                  <c:v>189.24546605340117</c:v>
                </c:pt>
                <c:pt idx="7641">
                  <c:v>186.77202781208322</c:v>
                </c:pt>
                <c:pt idx="7642">
                  <c:v>202.08359865211779</c:v>
                </c:pt>
                <c:pt idx="7643">
                  <c:v>203.5668922662243</c:v>
                </c:pt>
                <c:pt idx="7644">
                  <c:v>211.45103800369515</c:v>
                </c:pt>
                <c:pt idx="7645">
                  <c:v>210.82514293120423</c:v>
                </c:pt>
                <c:pt idx="7646">
                  <c:v>210.02822389092427</c:v>
                </c:pt>
                <c:pt idx="7647">
                  <c:v>210.52389049930684</c:v>
                </c:pt>
                <c:pt idx="7648">
                  <c:v>210.91546493563555</c:v>
                </c:pt>
                <c:pt idx="7649">
                  <c:v>213.89780960982546</c:v>
                </c:pt>
                <c:pt idx="7650">
                  <c:v>211.56632348507836</c:v>
                </c:pt>
                <c:pt idx="7651">
                  <c:v>210.82584135288059</c:v>
                </c:pt>
                <c:pt idx="7652">
                  <c:v>210.45267961368597</c:v>
                </c:pt>
                <c:pt idx="7653">
                  <c:v>209.57719646649304</c:v>
                </c:pt>
                <c:pt idx="7654">
                  <c:v>212.1864325625009</c:v>
                </c:pt>
                <c:pt idx="7655">
                  <c:v>212.51956526162405</c:v>
                </c:pt>
                <c:pt idx="7656">
                  <c:v>212.55994397902373</c:v>
                </c:pt>
                <c:pt idx="7657">
                  <c:v>210.75318445520205</c:v>
                </c:pt>
                <c:pt idx="7658">
                  <c:v>213.86390145776085</c:v>
                </c:pt>
                <c:pt idx="7659">
                  <c:v>216.39818869003528</c:v>
                </c:pt>
                <c:pt idx="7660">
                  <c:v>216.44146832777329</c:v>
                </c:pt>
                <c:pt idx="7661">
                  <c:v>217.01503821884191</c:v>
                </c:pt>
                <c:pt idx="7662">
                  <c:v>217.35792197922765</c:v>
                </c:pt>
                <c:pt idx="7663">
                  <c:v>219.81406649759293</c:v>
                </c:pt>
                <c:pt idx="7664">
                  <c:v>223.93118396309282</c:v>
                </c:pt>
                <c:pt idx="7665">
                  <c:v>223.35120219662841</c:v>
                </c:pt>
                <c:pt idx="7666">
                  <c:v>227.42066110065096</c:v>
                </c:pt>
                <c:pt idx="7667">
                  <c:v>226.5678336215235</c:v>
                </c:pt>
                <c:pt idx="7668">
                  <c:v>225.01131260454363</c:v>
                </c:pt>
                <c:pt idx="7669">
                  <c:v>228.19297256477188</c:v>
                </c:pt>
                <c:pt idx="7670">
                  <c:v>230.79893631146157</c:v>
                </c:pt>
                <c:pt idx="7671">
                  <c:v>231.7036681418025</c:v>
                </c:pt>
                <c:pt idx="7672">
                  <c:v>231.06648305441254</c:v>
                </c:pt>
                <c:pt idx="7673">
                  <c:v>234.76354678328315</c:v>
                </c:pt>
                <c:pt idx="7674">
                  <c:v>236.14160880290103</c:v>
                </c:pt>
                <c:pt idx="7675">
                  <c:v>235.16398254245701</c:v>
                </c:pt>
                <c:pt idx="7676">
                  <c:v>231.2296891145217</c:v>
                </c:pt>
                <c:pt idx="7677">
                  <c:v>228.70003631560886</c:v>
                </c:pt>
                <c:pt idx="7678">
                  <c:v>231.00533268167021</c:v>
                </c:pt>
                <c:pt idx="7679">
                  <c:v>230.70502574918405</c:v>
                </c:pt>
                <c:pt idx="7680">
                  <c:v>230.95649422725066</c:v>
                </c:pt>
                <c:pt idx="7681">
                  <c:v>230.15507519228211</c:v>
                </c:pt>
                <c:pt idx="7682">
                  <c:v>227.77527171479392</c:v>
                </c:pt>
                <c:pt idx="7683">
                  <c:v>227.57482947568491</c:v>
                </c:pt>
                <c:pt idx="7684">
                  <c:v>226.19572600906227</c:v>
                </c:pt>
                <c:pt idx="7685">
                  <c:v>226.39704020521035</c:v>
                </c:pt>
                <c:pt idx="7686">
                  <c:v>227.75089450563752</c:v>
                </c:pt>
                <c:pt idx="7687">
                  <c:v>230.45657513236446</c:v>
                </c:pt>
                <c:pt idx="7688">
                  <c:v>232.83719155348177</c:v>
                </c:pt>
                <c:pt idx="7689">
                  <c:v>234.31570771984639</c:v>
                </c:pt>
                <c:pt idx="7690">
                  <c:v>234.21495196552684</c:v>
                </c:pt>
                <c:pt idx="7691">
                  <c:v>235.59213588308415</c:v>
                </c:pt>
                <c:pt idx="7692">
                  <c:v>240.44768980363452</c:v>
                </c:pt>
                <c:pt idx="7693">
                  <c:v>238.89920668129912</c:v>
                </c:pt>
                <c:pt idx="7694">
                  <c:v>238.99954434810527</c:v>
                </c:pt>
                <c:pt idx="7695">
                  <c:v>238.11046604313034</c:v>
                </c:pt>
                <c:pt idx="7696">
                  <c:v>238.57478145191442</c:v>
                </c:pt>
                <c:pt idx="7697">
                  <c:v>241.65716762827316</c:v>
                </c:pt>
                <c:pt idx="7698">
                  <c:v>238.82494562366981</c:v>
                </c:pt>
                <c:pt idx="7699">
                  <c:v>237.47080818198361</c:v>
                </c:pt>
                <c:pt idx="7700">
                  <c:v>233.23670367209886</c:v>
                </c:pt>
                <c:pt idx="7701">
                  <c:v>236.59531220497706</c:v>
                </c:pt>
                <c:pt idx="7702">
                  <c:v>235.36501658151118</c:v>
                </c:pt>
                <c:pt idx="7703">
                  <c:v>237.32089986930356</c:v>
                </c:pt>
                <c:pt idx="7704">
                  <c:v>243.51022893789502</c:v>
                </c:pt>
                <c:pt idx="7705">
                  <c:v>243.10843706014748</c:v>
                </c:pt>
                <c:pt idx="7706">
                  <c:v>244.71538382911507</c:v>
                </c:pt>
                <c:pt idx="7707">
                  <c:v>248.09490327979518</c:v>
                </c:pt>
                <c:pt idx="7708">
                  <c:v>246.49221020460769</c:v>
                </c:pt>
                <c:pt idx="7709">
                  <c:v>245.9154184327289</c:v>
                </c:pt>
                <c:pt idx="7710">
                  <c:v>239.52653586184661</c:v>
                </c:pt>
                <c:pt idx="7711">
                  <c:v>240.85351287052126</c:v>
                </c:pt>
                <c:pt idx="7712">
                  <c:v>239.49991612818894</c:v>
                </c:pt>
                <c:pt idx="7713">
                  <c:v>238.32157654083824</c:v>
                </c:pt>
                <c:pt idx="7714">
                  <c:v>237.92119629224962</c:v>
                </c:pt>
                <c:pt idx="7715">
                  <c:v>237.89502496065745</c:v>
                </c:pt>
                <c:pt idx="7716">
                  <c:v>238.54923627929927</c:v>
                </c:pt>
                <c:pt idx="7717">
                  <c:v>241.69570070582324</c:v>
                </c:pt>
                <c:pt idx="7718">
                  <c:v>241.64494460867502</c:v>
                </c:pt>
                <c:pt idx="7719">
                  <c:v>244.84190722584782</c:v>
                </c:pt>
                <c:pt idx="7720">
                  <c:v>245.49563511814083</c:v>
                </c:pt>
                <c:pt idx="7721">
                  <c:v>246.70347364292209</c:v>
                </c:pt>
                <c:pt idx="7722">
                  <c:v>249.67378346558289</c:v>
                </c:pt>
                <c:pt idx="7723">
                  <c:v>253.12427515307724</c:v>
                </c:pt>
                <c:pt idx="7724">
                  <c:v>253.22552486313845</c:v>
                </c:pt>
                <c:pt idx="7725">
                  <c:v>253.25084741562475</c:v>
                </c:pt>
                <c:pt idx="7726">
                  <c:v>255.11477365260376</c:v>
                </c:pt>
                <c:pt idx="7727">
                  <c:v>255.66837271142992</c:v>
                </c:pt>
                <c:pt idx="7728">
                  <c:v>254.02953844234966</c:v>
                </c:pt>
                <c:pt idx="7729">
                  <c:v>257.15410176519055</c:v>
                </c:pt>
                <c:pt idx="7730">
                  <c:v>257.4549720642558</c:v>
                </c:pt>
                <c:pt idx="7731">
                  <c:v>258.08316219609259</c:v>
                </c:pt>
                <c:pt idx="7732">
                  <c:v>260.09621086122212</c:v>
                </c:pt>
                <c:pt idx="7733">
                  <c:v>249.11754980076995</c:v>
                </c:pt>
                <c:pt idx="7734">
                  <c:v>247.05236531292155</c:v>
                </c:pt>
                <c:pt idx="7735">
                  <c:v>249.19183879653141</c:v>
                </c:pt>
                <c:pt idx="7736">
                  <c:v>247.65681706954476</c:v>
                </c:pt>
                <c:pt idx="7737">
                  <c:v>246.72562743736327</c:v>
                </c:pt>
                <c:pt idx="7738">
                  <c:v>254.30503871223908</c:v>
                </c:pt>
                <c:pt idx="7739">
                  <c:v>255.38837817715321</c:v>
                </c:pt>
                <c:pt idx="7740">
                  <c:v>255.96810979561536</c:v>
                </c:pt>
                <c:pt idx="7741">
                  <c:v>255.89131936267668</c:v>
                </c:pt>
                <c:pt idx="7742">
                  <c:v>253.95166316190759</c:v>
                </c:pt>
                <c:pt idx="7743">
                  <c:v>255.7648780368836</c:v>
                </c:pt>
                <c:pt idx="7744">
                  <c:v>256.29431133441994</c:v>
                </c:pt>
                <c:pt idx="7745">
                  <c:v>254.20551269704441</c:v>
                </c:pt>
                <c:pt idx="7746">
                  <c:v>254.4571761546145</c:v>
                </c:pt>
                <c:pt idx="7747">
                  <c:v>258.43434181791116</c:v>
                </c:pt>
                <c:pt idx="7748">
                  <c:v>256.19371607434988</c:v>
                </c:pt>
                <c:pt idx="7749">
                  <c:v>246.42504968043491</c:v>
                </c:pt>
                <c:pt idx="7750">
                  <c:v>253.67733889253012</c:v>
                </c:pt>
                <c:pt idx="7751">
                  <c:v>252.06648779056255</c:v>
                </c:pt>
                <c:pt idx="7752">
                  <c:v>253.67719264754422</c:v>
                </c:pt>
                <c:pt idx="7753">
                  <c:v>249.72490198609546</c:v>
                </c:pt>
                <c:pt idx="7754">
                  <c:v>251.53790477451452</c:v>
                </c:pt>
                <c:pt idx="7755">
                  <c:v>250.83359864114587</c:v>
                </c:pt>
                <c:pt idx="7756">
                  <c:v>250.83359864114587</c:v>
                </c:pt>
                <c:pt idx="7757">
                  <c:v>248.64382132500867</c:v>
                </c:pt>
                <c:pt idx="7758">
                  <c:v>253.80566705571587</c:v>
                </c:pt>
                <c:pt idx="7759">
                  <c:v>254.35896340989734</c:v>
                </c:pt>
                <c:pt idx="7760">
                  <c:v>253.62895318491093</c:v>
                </c:pt>
                <c:pt idx="7761">
                  <c:v>251.3133208423327</c:v>
                </c:pt>
                <c:pt idx="7762">
                  <c:v>248.64437337498714</c:v>
                </c:pt>
                <c:pt idx="7763">
                  <c:v>245.59847980114355</c:v>
                </c:pt>
                <c:pt idx="7764">
                  <c:v>242.37622774615255</c:v>
                </c:pt>
                <c:pt idx="7765">
                  <c:v>245.92703948263369</c:v>
                </c:pt>
                <c:pt idx="7766">
                  <c:v>251.18987812756208</c:v>
                </c:pt>
                <c:pt idx="7767">
                  <c:v>258.01470711628792</c:v>
                </c:pt>
                <c:pt idx="7768">
                  <c:v>259.32284168136749</c:v>
                </c:pt>
                <c:pt idx="7769">
                  <c:v>263.95694086221357</c:v>
                </c:pt>
                <c:pt idx="7770">
                  <c:v>264.93886068222099</c:v>
                </c:pt>
                <c:pt idx="7771">
                  <c:v>264.66067487850466</c:v>
                </c:pt>
                <c:pt idx="7772">
                  <c:v>268.76556194587027</c:v>
                </c:pt>
                <c:pt idx="7773">
                  <c:v>270.27602440400608</c:v>
                </c:pt>
                <c:pt idx="7774">
                  <c:v>269.37059972225268</c:v>
                </c:pt>
                <c:pt idx="7775">
                  <c:v>271.93770153760573</c:v>
                </c:pt>
                <c:pt idx="7776">
                  <c:v>275.4620141495331</c:v>
                </c:pt>
                <c:pt idx="7777">
                  <c:v>273.44838682610003</c:v>
                </c:pt>
                <c:pt idx="7778">
                  <c:v>274.10192847061438</c:v>
                </c:pt>
                <c:pt idx="7779">
                  <c:v>274.88311896675566</c:v>
                </c:pt>
                <c:pt idx="7780">
                  <c:v>275.66653585581093</c:v>
                </c:pt>
                <c:pt idx="7781">
                  <c:v>275.21168607164884</c:v>
                </c:pt>
                <c:pt idx="7782">
                  <c:v>277.41062744336131</c:v>
                </c:pt>
                <c:pt idx="7783">
                  <c:v>281.33043960913602</c:v>
                </c:pt>
                <c:pt idx="7784">
                  <c:v>285.30001211202097</c:v>
                </c:pt>
                <c:pt idx="7785">
                  <c:v>288.73787725797081</c:v>
                </c:pt>
                <c:pt idx="7786">
                  <c:v>288.25857238172256</c:v>
                </c:pt>
                <c:pt idx="7787">
                  <c:v>292.00016865123729</c:v>
                </c:pt>
                <c:pt idx="7788">
                  <c:v>289.97660748248421</c:v>
                </c:pt>
                <c:pt idx="7789">
                  <c:v>294.12327296948371</c:v>
                </c:pt>
                <c:pt idx="7790">
                  <c:v>294.5291630861816</c:v>
                </c:pt>
                <c:pt idx="7791">
                  <c:v>299.97795260327592</c:v>
                </c:pt>
                <c:pt idx="7792">
                  <c:v>297.38614309278364</c:v>
                </c:pt>
                <c:pt idx="7793">
                  <c:v>300.92503819558777</c:v>
                </c:pt>
                <c:pt idx="7794">
                  <c:v>300.74749242305239</c:v>
                </c:pt>
                <c:pt idx="7795">
                  <c:v>290.9852288190001</c:v>
                </c:pt>
                <c:pt idx="7796">
                  <c:v>289.87366524491148</c:v>
                </c:pt>
                <c:pt idx="7797">
                  <c:v>293.16083260878872</c:v>
                </c:pt>
                <c:pt idx="7798">
                  <c:v>292.04682144487532</c:v>
                </c:pt>
                <c:pt idx="7799">
                  <c:v>290.80854292194903</c:v>
                </c:pt>
                <c:pt idx="7800">
                  <c:v>284.23336176648377</c:v>
                </c:pt>
                <c:pt idx="7801">
                  <c:v>288.582132201511</c:v>
                </c:pt>
                <c:pt idx="7802">
                  <c:v>283.09330004703827</c:v>
                </c:pt>
                <c:pt idx="7803">
                  <c:v>282.25817481189949</c:v>
                </c:pt>
                <c:pt idx="7804">
                  <c:v>277.47954391233401</c:v>
                </c:pt>
                <c:pt idx="7805">
                  <c:v>273.67252456985682</c:v>
                </c:pt>
                <c:pt idx="7806">
                  <c:v>269.92868443374118</c:v>
                </c:pt>
                <c:pt idx="7807">
                  <c:v>276.66880368405168</c:v>
                </c:pt>
                <c:pt idx="7808">
                  <c:v>284.86096696113646</c:v>
                </c:pt>
                <c:pt idx="7809">
                  <c:v>282.66184029619649</c:v>
                </c:pt>
                <c:pt idx="7810">
                  <c:v>285.595870198471</c:v>
                </c:pt>
                <c:pt idx="7811">
                  <c:v>284.58486081796843</c:v>
                </c:pt>
                <c:pt idx="7812">
                  <c:v>283.24446612351579</c:v>
                </c:pt>
                <c:pt idx="7813">
                  <c:v>288.25222828457953</c:v>
                </c:pt>
                <c:pt idx="7814">
                  <c:v>288.05045172478032</c:v>
                </c:pt>
                <c:pt idx="7815">
                  <c:v>284.53623621373799</c:v>
                </c:pt>
                <c:pt idx="7816">
                  <c:v>279.12435700095267</c:v>
                </c:pt>
                <c:pt idx="7817">
                  <c:v>276.46988436587361</c:v>
                </c:pt>
                <c:pt idx="7818">
                  <c:v>268.68172772328694</c:v>
                </c:pt>
                <c:pt idx="7819">
                  <c:v>268.70590907878204</c:v>
                </c:pt>
                <c:pt idx="7820">
                  <c:v>272.47316592406656</c:v>
                </c:pt>
                <c:pt idx="7821">
                  <c:v>282.94158495886916</c:v>
                </c:pt>
                <c:pt idx="7822">
                  <c:v>283.24433245477513</c:v>
                </c:pt>
                <c:pt idx="7823">
                  <c:v>276.26519210308948</c:v>
                </c:pt>
                <c:pt idx="7824">
                  <c:v>278.71842700896491</c:v>
                </c:pt>
                <c:pt idx="7825">
                  <c:v>277.65650980206078</c:v>
                </c:pt>
                <c:pt idx="7826">
                  <c:v>270.12091212603286</c:v>
                </c:pt>
                <c:pt idx="7827">
                  <c:v>268.0220726388136</c:v>
                </c:pt>
                <c:pt idx="7828">
                  <c:v>274.92632122998941</c:v>
                </c:pt>
                <c:pt idx="7829">
                  <c:v>277.02400906097427</c:v>
                </c:pt>
                <c:pt idx="7830">
                  <c:v>284.23217377674081</c:v>
                </c:pt>
                <c:pt idx="7831">
                  <c:v>285.69881179342883</c:v>
                </c:pt>
                <c:pt idx="7832">
                  <c:v>286.00165253392987</c:v>
                </c:pt>
                <c:pt idx="7833">
                  <c:v>275.98873467871698</c:v>
                </c:pt>
                <c:pt idx="7834">
                  <c:v>291.59037785010486</c:v>
                </c:pt>
                <c:pt idx="7835">
                  <c:v>300.66758631257863</c:v>
                </c:pt>
                <c:pt idx="7836">
                  <c:v>296.26881952482557</c:v>
                </c:pt>
                <c:pt idx="7837">
                  <c:v>299.98699320986213</c:v>
                </c:pt>
                <c:pt idx="7838">
                  <c:v>300.03799099870781</c:v>
                </c:pt>
                <c:pt idx="7839">
                  <c:v>302.33928238966791</c:v>
                </c:pt>
                <c:pt idx="7840">
                  <c:v>304.48891468745842</c:v>
                </c:pt>
                <c:pt idx="7841">
                  <c:v>301.92511802579003</c:v>
                </c:pt>
                <c:pt idx="7842">
                  <c:v>303.92990080948124</c:v>
                </c:pt>
                <c:pt idx="7843">
                  <c:v>309.76839420403138</c:v>
                </c:pt>
                <c:pt idx="7844">
                  <c:v>317.02936536417383</c:v>
                </c:pt>
                <c:pt idx="7845">
                  <c:v>321.03978683603066</c:v>
                </c:pt>
                <c:pt idx="7846">
                  <c:v>322.61288179152717</c:v>
                </c:pt>
                <c:pt idx="7847">
                  <c:v>324.51629779409717</c:v>
                </c:pt>
                <c:pt idx="7848">
                  <c:v>326.76195057483233</c:v>
                </c:pt>
                <c:pt idx="7849">
                  <c:v>326.08882095664819</c:v>
                </c:pt>
                <c:pt idx="7850">
                  <c:v>328.7431839592353</c:v>
                </c:pt>
                <c:pt idx="7851">
                  <c:v>337.64226194901175</c:v>
                </c:pt>
                <c:pt idx="7852">
                  <c:v>335.53537423444993</c:v>
                </c:pt>
                <c:pt idx="7853">
                  <c:v>326.95573471527507</c:v>
                </c:pt>
                <c:pt idx="7854">
                  <c:v>331.08191608738184</c:v>
                </c:pt>
                <c:pt idx="7855">
                  <c:v>326.11899816523203</c:v>
                </c:pt>
                <c:pt idx="7856">
                  <c:v>327.71698125624164</c:v>
                </c:pt>
                <c:pt idx="7857">
                  <c:v>328.40190974706718</c:v>
                </c:pt>
                <c:pt idx="7858">
                  <c:v>326.31984163927075</c:v>
                </c:pt>
                <c:pt idx="7859">
                  <c:v>320.91272186330804</c:v>
                </c:pt>
                <c:pt idx="7860">
                  <c:v>321.39409094610301</c:v>
                </c:pt>
                <c:pt idx="7861">
                  <c:v>322.76644371444286</c:v>
                </c:pt>
                <c:pt idx="7862">
                  <c:v>316.08840599399105</c:v>
                </c:pt>
                <c:pt idx="7863">
                  <c:v>310.32611435272059</c:v>
                </c:pt>
                <c:pt idx="7864">
                  <c:v>315.9368105002178</c:v>
                </c:pt>
                <c:pt idx="7865">
                  <c:v>313.75368713966128</c:v>
                </c:pt>
                <c:pt idx="7866">
                  <c:v>317.20497769819752</c:v>
                </c:pt>
                <c:pt idx="7867">
                  <c:v>322.51181697508832</c:v>
                </c:pt>
                <c:pt idx="7868">
                  <c:v>326.14330003422782</c:v>
                </c:pt>
                <c:pt idx="7869">
                  <c:v>323.66787238696804</c:v>
                </c:pt>
                <c:pt idx="7870">
                  <c:v>319.61878730340709</c:v>
                </c:pt>
                <c:pt idx="7871">
                  <c:v>322.94601887923557</c:v>
                </c:pt>
                <c:pt idx="7872">
                  <c:v>321.62516966201946</c:v>
                </c:pt>
                <c:pt idx="7873">
                  <c:v>313.22110397875088</c:v>
                </c:pt>
                <c:pt idx="7874">
                  <c:v>315.40425507348272</c:v>
                </c:pt>
                <c:pt idx="7875">
                  <c:v>312.89048316054703</c:v>
                </c:pt>
                <c:pt idx="7876">
                  <c:v>320.80974128934048</c:v>
                </c:pt>
                <c:pt idx="7877">
                  <c:v>315.88531176054909</c:v>
                </c:pt>
                <c:pt idx="7878">
                  <c:v>315.42727805849631</c:v>
                </c:pt>
                <c:pt idx="7879">
                  <c:v>318.14310692257999</c:v>
                </c:pt>
                <c:pt idx="7880">
                  <c:v>323.29702525472578</c:v>
                </c:pt>
                <c:pt idx="7881">
                  <c:v>319.89594054904609</c:v>
                </c:pt>
                <c:pt idx="7882">
                  <c:v>318.85627874226168</c:v>
                </c:pt>
                <c:pt idx="7883">
                  <c:v>321.2923407118526</c:v>
                </c:pt>
                <c:pt idx="7884">
                  <c:v>322.66425900669219</c:v>
                </c:pt>
                <c:pt idx="7885">
                  <c:v>322.028610416449</c:v>
                </c:pt>
                <c:pt idx="7886">
                  <c:v>320.6310062472416</c:v>
                </c:pt>
                <c:pt idx="7887">
                  <c:v>321.84940407098111</c:v>
                </c:pt>
                <c:pt idx="7888">
                  <c:v>320.30130843739971</c:v>
                </c:pt>
                <c:pt idx="7889">
                  <c:v>316.69791871747896</c:v>
                </c:pt>
                <c:pt idx="7890">
                  <c:v>323.93446616017337</c:v>
                </c:pt>
                <c:pt idx="7891">
                  <c:v>322.18198069824683</c:v>
                </c:pt>
                <c:pt idx="7892">
                  <c:v>326.52177197825227</c:v>
                </c:pt>
                <c:pt idx="7893">
                  <c:v>329.18618963759479</c:v>
                </c:pt>
                <c:pt idx="7894">
                  <c:v>330.73336472889144</c:v>
                </c:pt>
                <c:pt idx="7895">
                  <c:v>336.74940463330995</c:v>
                </c:pt>
                <c:pt idx="7896">
                  <c:v>331.44223401628898</c:v>
                </c:pt>
                <c:pt idx="7897">
                  <c:v>326.56671875390936</c:v>
                </c:pt>
                <c:pt idx="7898">
                  <c:v>317.7069636741158</c:v>
                </c:pt>
                <c:pt idx="7899">
                  <c:v>327.35254709126195</c:v>
                </c:pt>
                <c:pt idx="7900">
                  <c:v>326.71748314990487</c:v>
                </c:pt>
                <c:pt idx="7901">
                  <c:v>319.3565382545375</c:v>
                </c:pt>
                <c:pt idx="7902">
                  <c:v>317.35097919429904</c:v>
                </c:pt>
                <c:pt idx="7903">
                  <c:v>319.3058612261359</c:v>
                </c:pt>
                <c:pt idx="7904">
                  <c:v>325.32158365163627</c:v>
                </c:pt>
                <c:pt idx="7905">
                  <c:v>322.00655671422606</c:v>
                </c:pt>
                <c:pt idx="7906">
                  <c:v>320.84733311005482</c:v>
                </c:pt>
                <c:pt idx="7907">
                  <c:v>321.21630754313139</c:v>
                </c:pt>
                <c:pt idx="7908">
                  <c:v>328.71028399811269</c:v>
                </c:pt>
                <c:pt idx="7909">
                  <c:v>328.25008960051537</c:v>
                </c:pt>
                <c:pt idx="7910">
                  <c:v>331.87068808880906</c:v>
                </c:pt>
                <c:pt idx="7911">
                  <c:v>331.56536705576735</c:v>
                </c:pt>
                <c:pt idx="7912">
                  <c:v>331.53884182640292</c:v>
                </c:pt>
                <c:pt idx="7913">
                  <c:v>334.93048417828703</c:v>
                </c:pt>
                <c:pt idx="7914">
                  <c:v>337.86112591484704</c:v>
                </c:pt>
                <c:pt idx="7915">
                  <c:v>330.41804531094294</c:v>
                </c:pt>
                <c:pt idx="7916">
                  <c:v>336.60016693871069</c:v>
                </c:pt>
                <c:pt idx="7917">
                  <c:v>335.92360060316389</c:v>
                </c:pt>
                <c:pt idx="7918">
                  <c:v>332.10079002829991</c:v>
                </c:pt>
                <c:pt idx="7919">
                  <c:v>332.75170757675539</c:v>
                </c:pt>
                <c:pt idx="7920">
                  <c:v>331.2876000634177</c:v>
                </c:pt>
                <c:pt idx="7921">
                  <c:v>331.69508381149575</c:v>
                </c:pt>
                <c:pt idx="7922">
                  <c:v>329.75798452203662</c:v>
                </c:pt>
                <c:pt idx="7923">
                  <c:v>327.94761318701063</c:v>
                </c:pt>
                <c:pt idx="7924">
                  <c:v>325.77987946384451</c:v>
                </c:pt>
                <c:pt idx="7925">
                  <c:v>324.81231322183686</c:v>
                </c:pt>
                <c:pt idx="7926">
                  <c:v>328.53466233135913</c:v>
                </c:pt>
                <c:pt idx="7927">
                  <c:v>327.7954593411136</c:v>
                </c:pt>
                <c:pt idx="7928">
                  <c:v>324.17659746998771</c:v>
                </c:pt>
                <c:pt idx="7929">
                  <c:v>323.5379695729718</c:v>
                </c:pt>
                <c:pt idx="7930">
                  <c:v>325.27213308988297</c:v>
                </c:pt>
                <c:pt idx="7931">
                  <c:v>324.50774357712174</c:v>
                </c:pt>
                <c:pt idx="7932">
                  <c:v>325.9874988878334</c:v>
                </c:pt>
                <c:pt idx="7933">
                  <c:v>322.72436402396619</c:v>
                </c:pt>
                <c:pt idx="7934">
                  <c:v>325.29970444887749</c:v>
                </c:pt>
                <c:pt idx="7935">
                  <c:v>323.81959079363509</c:v>
                </c:pt>
                <c:pt idx="7936">
                  <c:v>326.57205731538096</c:v>
                </c:pt>
                <c:pt idx="7937">
                  <c:v>325.01757432255977</c:v>
                </c:pt>
                <c:pt idx="7938">
                  <c:v>323.10647098554313</c:v>
                </c:pt>
                <c:pt idx="7939">
                  <c:v>317.44887667858626</c:v>
                </c:pt>
                <c:pt idx="7940">
                  <c:v>319.7313341019053</c:v>
                </c:pt>
                <c:pt idx="7941">
                  <c:v>322.72721670244022</c:v>
                </c:pt>
                <c:pt idx="7942">
                  <c:v>322.32058040939512</c:v>
                </c:pt>
                <c:pt idx="7943">
                  <c:v>321.19890478957041</c:v>
                </c:pt>
                <c:pt idx="7944">
                  <c:v>320.40875548378807</c:v>
                </c:pt>
                <c:pt idx="7945">
                  <c:v>312.45621017268047</c:v>
                </c:pt>
                <c:pt idx="7946">
                  <c:v>306.0821034851578</c:v>
                </c:pt>
                <c:pt idx="7947">
                  <c:v>314.26367811131604</c:v>
                </c:pt>
                <c:pt idx="7948">
                  <c:v>320.33210973564553</c:v>
                </c:pt>
                <c:pt idx="7949">
                  <c:v>320.20397689175127</c:v>
                </c:pt>
                <c:pt idx="7950">
                  <c:v>323.28754118921881</c:v>
                </c:pt>
                <c:pt idx="7951">
                  <c:v>327.5969641132711</c:v>
                </c:pt>
                <c:pt idx="7952">
                  <c:v>330.42740188320977</c:v>
                </c:pt>
                <c:pt idx="7953">
                  <c:v>336.67247977880243</c:v>
                </c:pt>
                <c:pt idx="7954">
                  <c:v>333.30912170581217</c:v>
                </c:pt>
                <c:pt idx="7955">
                  <c:v>319.21347894887339</c:v>
                </c:pt>
                <c:pt idx="7956">
                  <c:v>319.06025647897792</c:v>
                </c:pt>
                <c:pt idx="7957">
                  <c:v>317.37880892733369</c:v>
                </c:pt>
                <c:pt idx="7958">
                  <c:v>312.96724348324375</c:v>
                </c:pt>
                <c:pt idx="7959">
                  <c:v>314.52269068335545</c:v>
                </c:pt>
                <c:pt idx="7960">
                  <c:v>313.52879898079601</c:v>
                </c:pt>
                <c:pt idx="7961">
                  <c:v>311.94861383393277</c:v>
                </c:pt>
                <c:pt idx="7962">
                  <c:v>309.22218294902422</c:v>
                </c:pt>
                <c:pt idx="7963">
                  <c:v>301.93072387508619</c:v>
                </c:pt>
                <c:pt idx="7964">
                  <c:v>292.2447862531734</c:v>
                </c:pt>
                <c:pt idx="7965">
                  <c:v>294.18236918603191</c:v>
                </c:pt>
                <c:pt idx="7966">
                  <c:v>294.82074492716561</c:v>
                </c:pt>
                <c:pt idx="7967">
                  <c:v>295.82018725246871</c:v>
                </c:pt>
                <c:pt idx="7968">
                  <c:v>306.57620926096848</c:v>
                </c:pt>
                <c:pt idx="7969">
                  <c:v>290.62198333102771</c:v>
                </c:pt>
                <c:pt idx="7970">
                  <c:v>295.10337431399216</c:v>
                </c:pt>
                <c:pt idx="7971">
                  <c:v>294.87319368202725</c:v>
                </c:pt>
                <c:pt idx="7972">
                  <c:v>296.94615223361194</c:v>
                </c:pt>
                <c:pt idx="7973">
                  <c:v>300.01954490922986</c:v>
                </c:pt>
                <c:pt idx="7974">
                  <c:v>298.33043487139088</c:v>
                </c:pt>
                <c:pt idx="7975">
                  <c:v>294.51478860938579</c:v>
                </c:pt>
                <c:pt idx="7976">
                  <c:v>288.47134514712121</c:v>
                </c:pt>
                <c:pt idx="7977">
                  <c:v>270.82843767792326</c:v>
                </c:pt>
                <c:pt idx="7978">
                  <c:v>264.06855987348229</c:v>
                </c:pt>
                <c:pt idx="7979">
                  <c:v>265.65561191832194</c:v>
                </c:pt>
                <c:pt idx="7980">
                  <c:v>280.89096126183773</c:v>
                </c:pt>
                <c:pt idx="7981">
                  <c:v>289.16320007099887</c:v>
                </c:pt>
                <c:pt idx="7982">
                  <c:v>290.11165536723172</c:v>
                </c:pt>
                <c:pt idx="7983">
                  <c:v>288.75393282011305</c:v>
                </c:pt>
                <c:pt idx="7984">
                  <c:v>275.84663202305398</c:v>
                </c:pt>
                <c:pt idx="7985">
                  <c:v>287.67769407052282</c:v>
                </c:pt>
                <c:pt idx="7986">
                  <c:v>282.63182731652586</c:v>
                </c:pt>
                <c:pt idx="7987">
                  <c:v>279.8139879981801</c:v>
                </c:pt>
                <c:pt idx="7988">
                  <c:v>287.59841314428945</c:v>
                </c:pt>
                <c:pt idx="7989">
                  <c:v>282.06789565952477</c:v>
                </c:pt>
                <c:pt idx="7990">
                  <c:v>288.26492732716451</c:v>
                </c:pt>
                <c:pt idx="7991">
                  <c:v>292.46494731832126</c:v>
                </c:pt>
                <c:pt idx="7992">
                  <c:v>295.28138476099673</c:v>
                </c:pt>
                <c:pt idx="7993">
                  <c:v>297.76470120683672</c:v>
                </c:pt>
                <c:pt idx="7994">
                  <c:v>298.09819767218841</c:v>
                </c:pt>
                <c:pt idx="7995">
                  <c:v>291.7218772239803</c:v>
                </c:pt>
                <c:pt idx="7996">
                  <c:v>290.51706587104525</c:v>
                </c:pt>
                <c:pt idx="7997">
                  <c:v>295.02298556270512</c:v>
                </c:pt>
                <c:pt idx="7998">
                  <c:v>290.38817445951503</c:v>
                </c:pt>
                <c:pt idx="7999">
                  <c:v>292.7432225543817</c:v>
                </c:pt>
                <c:pt idx="8000">
                  <c:v>294.48504472858025</c:v>
                </c:pt>
                <c:pt idx="8001">
                  <c:v>293.74294241586426</c:v>
                </c:pt>
                <c:pt idx="8002">
                  <c:v>287.92976958545432</c:v>
                </c:pt>
                <c:pt idx="8003">
                  <c:v>279.27460071171555</c:v>
                </c:pt>
                <c:pt idx="8004">
                  <c:v>282.44995292180778</c:v>
                </c:pt>
                <c:pt idx="8005">
                  <c:v>280.60555472922834</c:v>
                </c:pt>
                <c:pt idx="8006">
                  <c:v>282.65397527875172</c:v>
                </c:pt>
                <c:pt idx="8007">
                  <c:v>283.67718266926079</c:v>
                </c:pt>
                <c:pt idx="8008">
                  <c:v>285.03315960241986</c:v>
                </c:pt>
                <c:pt idx="8009">
                  <c:v>283.67640176271232</c:v>
                </c:pt>
                <c:pt idx="8010">
                  <c:v>280.39993932235302</c:v>
                </c:pt>
                <c:pt idx="8011">
                  <c:v>287.10990987033694</c:v>
                </c:pt>
                <c:pt idx="8012">
                  <c:v>285.77771988853857</c:v>
                </c:pt>
                <c:pt idx="8013">
                  <c:v>286.26354201234909</c:v>
                </c:pt>
                <c:pt idx="8014">
                  <c:v>282.21863816371462</c:v>
                </c:pt>
                <c:pt idx="8015">
                  <c:v>286.44345117702539</c:v>
                </c:pt>
                <c:pt idx="8016">
                  <c:v>284.34382067989782</c:v>
                </c:pt>
                <c:pt idx="8017">
                  <c:v>286.10959580631999</c:v>
                </c:pt>
                <c:pt idx="8018">
                  <c:v>291.33395702574336</c:v>
                </c:pt>
                <c:pt idx="8019">
                  <c:v>291.30773696961103</c:v>
                </c:pt>
                <c:pt idx="8020">
                  <c:v>295.76474534524613</c:v>
                </c:pt>
                <c:pt idx="8021">
                  <c:v>304.93345245094872</c:v>
                </c:pt>
                <c:pt idx="8022">
                  <c:v>295.20302598323894</c:v>
                </c:pt>
                <c:pt idx="8023">
                  <c:v>293.33439082876504</c:v>
                </c:pt>
                <c:pt idx="8024">
                  <c:v>305.41976773091011</c:v>
                </c:pt>
                <c:pt idx="8025">
                  <c:v>308.64500047814852</c:v>
                </c:pt>
                <c:pt idx="8026">
                  <c:v>306.00608572406037</c:v>
                </c:pt>
                <c:pt idx="8027">
                  <c:v>310.30853128934064</c:v>
                </c:pt>
                <c:pt idx="8028">
                  <c:v>313.86777014322939</c:v>
                </c:pt>
                <c:pt idx="8029">
                  <c:v>312.40828501206335</c:v>
                </c:pt>
                <c:pt idx="8030">
                  <c:v>310.97433098385795</c:v>
                </c:pt>
                <c:pt idx="8031">
                  <c:v>311.33506120779924</c:v>
                </c:pt>
                <c:pt idx="8032">
                  <c:v>310.07415420990765</c:v>
                </c:pt>
                <c:pt idx="8033">
                  <c:v>300.30061686921135</c:v>
                </c:pt>
                <c:pt idx="8034">
                  <c:v>298.60391838390029</c:v>
                </c:pt>
                <c:pt idx="8035">
                  <c:v>297.60060921813039</c:v>
                </c:pt>
                <c:pt idx="8036">
                  <c:v>288.90769542286881</c:v>
                </c:pt>
                <c:pt idx="8037">
                  <c:v>293.62555808912424</c:v>
                </c:pt>
                <c:pt idx="8038">
                  <c:v>292.37764946724548</c:v>
                </c:pt>
                <c:pt idx="8039">
                  <c:v>301.63724962587315</c:v>
                </c:pt>
                <c:pt idx="8040">
                  <c:v>305.4680426961217</c:v>
                </c:pt>
                <c:pt idx="8041">
                  <c:v>306.80599272313071</c:v>
                </c:pt>
                <c:pt idx="8042">
                  <c:v>302.82058287765727</c:v>
                </c:pt>
                <c:pt idx="8043">
                  <c:v>305.72766047328281</c:v>
                </c:pt>
                <c:pt idx="8044">
                  <c:v>303.54170770089883</c:v>
                </c:pt>
                <c:pt idx="8045">
                  <c:v>302.97712012457515</c:v>
                </c:pt>
                <c:pt idx="8046">
                  <c:v>304.23750494429339</c:v>
                </c:pt>
                <c:pt idx="8047">
                  <c:v>301.77013877919518</c:v>
                </c:pt>
                <c:pt idx="8048">
                  <c:v>299.04515442601905</c:v>
                </c:pt>
                <c:pt idx="8049">
                  <c:v>296.2670249414013</c:v>
                </c:pt>
                <c:pt idx="8050">
                  <c:v>306.1179035207029</c:v>
                </c:pt>
                <c:pt idx="8051">
                  <c:v>304.1893607285225</c:v>
                </c:pt>
                <c:pt idx="8052">
                  <c:v>304.06160119701656</c:v>
                </c:pt>
                <c:pt idx="8053">
                  <c:v>297.34792104258645</c:v>
                </c:pt>
                <c:pt idx="8054">
                  <c:v>298.76329714674921</c:v>
                </c:pt>
                <c:pt idx="8055">
                  <c:v>291.07312987819188</c:v>
                </c:pt>
                <c:pt idx="8056">
                  <c:v>289.27429793554467</c:v>
                </c:pt>
                <c:pt idx="8057">
                  <c:v>284.15703560506489</c:v>
                </c:pt>
                <c:pt idx="8058">
                  <c:v>286.34220320886783</c:v>
                </c:pt>
                <c:pt idx="8059">
                  <c:v>280.27174850083981</c:v>
                </c:pt>
                <c:pt idx="8060">
                  <c:v>272.68479226892208</c:v>
                </c:pt>
                <c:pt idx="8061">
                  <c:v>276.02790782213907</c:v>
                </c:pt>
                <c:pt idx="8062">
                  <c:v>275.77120186786448</c:v>
                </c:pt>
                <c:pt idx="8063">
                  <c:v>279.32037723590389</c:v>
                </c:pt>
                <c:pt idx="8064">
                  <c:v>277.82880642146415</c:v>
                </c:pt>
                <c:pt idx="8065">
                  <c:v>274.71712378954373</c:v>
                </c:pt>
                <c:pt idx="8066">
                  <c:v>279.65379050404187</c:v>
                </c:pt>
                <c:pt idx="8067">
                  <c:v>276.00151200005911</c:v>
                </c:pt>
                <c:pt idx="8068">
                  <c:v>270.70504298477795</c:v>
                </c:pt>
                <c:pt idx="8069">
                  <c:v>270.93784932174486</c:v>
                </c:pt>
                <c:pt idx="8070">
                  <c:v>264.14814681774192</c:v>
                </c:pt>
                <c:pt idx="8071">
                  <c:v>258.97876758451872</c:v>
                </c:pt>
                <c:pt idx="8072">
                  <c:v>248.04986359245203</c:v>
                </c:pt>
                <c:pt idx="8073">
                  <c:v>249.36204737085609</c:v>
                </c:pt>
                <c:pt idx="8074">
                  <c:v>253.39921891779022</c:v>
                </c:pt>
                <c:pt idx="8075">
                  <c:v>257.07604158428734</c:v>
                </c:pt>
                <c:pt idx="8076">
                  <c:v>250.4666165551553</c:v>
                </c:pt>
                <c:pt idx="8077">
                  <c:v>255.94432145921655</c:v>
                </c:pt>
                <c:pt idx="8078">
                  <c:v>249.79653885776617</c:v>
                </c:pt>
                <c:pt idx="8079">
                  <c:v>248.58752360969459</c:v>
                </c:pt>
                <c:pt idx="8080">
                  <c:v>248.92063089133154</c:v>
                </c:pt>
                <c:pt idx="8081">
                  <c:v>247.66109249902141</c:v>
                </c:pt>
                <c:pt idx="8082">
                  <c:v>260.82923278719437</c:v>
                </c:pt>
                <c:pt idx="8083">
                  <c:v>255.73784616318835</c:v>
                </c:pt>
                <c:pt idx="8084">
                  <c:v>257.15207645247079</c:v>
                </c:pt>
                <c:pt idx="8085">
                  <c:v>240.25461350877893</c:v>
                </c:pt>
                <c:pt idx="8086">
                  <c:v>241.97723908763686</c:v>
                </c:pt>
                <c:pt idx="8087">
                  <c:v>250.33513292572385</c:v>
                </c:pt>
                <c:pt idx="8088">
                  <c:v>247.99449943286834</c:v>
                </c:pt>
                <c:pt idx="8089">
                  <c:v>242.98005065433574</c:v>
                </c:pt>
                <c:pt idx="8090">
                  <c:v>247.78862585678505</c:v>
                </c:pt>
                <c:pt idx="8091">
                  <c:v>249.76845697738074</c:v>
                </c:pt>
                <c:pt idx="8092">
                  <c:v>243.09714149151489</c:v>
                </c:pt>
                <c:pt idx="8093">
                  <c:v>245.65695439142053</c:v>
                </c:pt>
                <c:pt idx="8094">
                  <c:v>245.60536643099832</c:v>
                </c:pt>
                <c:pt idx="8095">
                  <c:v>243.74367775345135</c:v>
                </c:pt>
                <c:pt idx="8096">
                  <c:v>242.26902850304296</c:v>
                </c:pt>
                <c:pt idx="8097">
                  <c:v>243.01763980111738</c:v>
                </c:pt>
                <c:pt idx="8098">
                  <c:v>249.86830706711086</c:v>
                </c:pt>
                <c:pt idx="8099">
                  <c:v>253.69379084830831</c:v>
                </c:pt>
                <c:pt idx="8100">
                  <c:v>248.8837565738244</c:v>
                </c:pt>
                <c:pt idx="8101">
                  <c:v>248.31381277127034</c:v>
                </c:pt>
                <c:pt idx="8102">
                  <c:v>250.48655863301897</c:v>
                </c:pt>
                <c:pt idx="8103">
                  <c:v>244.82305754232641</c:v>
                </c:pt>
                <c:pt idx="8104">
                  <c:v>248.46847286913166</c:v>
                </c:pt>
                <c:pt idx="8105">
                  <c:v>250.17545127774258</c:v>
                </c:pt>
                <c:pt idx="8106">
                  <c:v>250.56322322722306</c:v>
                </c:pt>
                <c:pt idx="8107">
                  <c:v>249.99444471049728</c:v>
                </c:pt>
                <c:pt idx="8108">
                  <c:v>259.92172410995113</c:v>
                </c:pt>
                <c:pt idx="8109">
                  <c:v>260.49095268575189</c:v>
                </c:pt>
                <c:pt idx="8110">
                  <c:v>262.42900537373384</c:v>
                </c:pt>
                <c:pt idx="8111">
                  <c:v>266.33394897369499</c:v>
                </c:pt>
                <c:pt idx="8112">
                  <c:v>263.38563215855618</c:v>
                </c:pt>
                <c:pt idx="8113">
                  <c:v>261.21270069324811</c:v>
                </c:pt>
                <c:pt idx="8114">
                  <c:v>261.44517999686514</c:v>
                </c:pt>
                <c:pt idx="8115">
                  <c:v>261.57328813506365</c:v>
                </c:pt>
                <c:pt idx="8116">
                  <c:v>264.39043244827826</c:v>
                </c:pt>
                <c:pt idx="8117">
                  <c:v>265.06198414669689</c:v>
                </c:pt>
                <c:pt idx="8118">
                  <c:v>270.38707940820399</c:v>
                </c:pt>
                <c:pt idx="8119">
                  <c:v>273.980523693539</c:v>
                </c:pt>
                <c:pt idx="8120">
                  <c:v>273.54215485562935</c:v>
                </c:pt>
                <c:pt idx="8121">
                  <c:v>273.85125749061621</c:v>
                </c:pt>
                <c:pt idx="8122">
                  <c:v>273.82661087744202</c:v>
                </c:pt>
                <c:pt idx="8123">
                  <c:v>275.92138445065444</c:v>
                </c:pt>
                <c:pt idx="8124">
                  <c:v>274.39553919464231</c:v>
                </c:pt>
                <c:pt idx="8125">
                  <c:v>273.20740650992951</c:v>
                </c:pt>
                <c:pt idx="8126">
                  <c:v>271.96704488437445</c:v>
                </c:pt>
                <c:pt idx="8127">
                  <c:v>278.40450483678762</c:v>
                </c:pt>
                <c:pt idx="8128">
                  <c:v>283.26544749123792</c:v>
                </c:pt>
                <c:pt idx="8129">
                  <c:v>281.79246716428349</c:v>
                </c:pt>
                <c:pt idx="8130">
                  <c:v>284.37932201285162</c:v>
                </c:pt>
                <c:pt idx="8131">
                  <c:v>287.29989764992359</c:v>
                </c:pt>
                <c:pt idx="8132">
                  <c:v>283.91263185663098</c:v>
                </c:pt>
                <c:pt idx="8133">
                  <c:v>286.88519711216992</c:v>
                </c:pt>
                <c:pt idx="8134">
                  <c:v>280.6282309631535</c:v>
                </c:pt>
                <c:pt idx="8135">
                  <c:v>280.93972829952259</c:v>
                </c:pt>
                <c:pt idx="8136">
                  <c:v>281.86963880019397</c:v>
                </c:pt>
                <c:pt idx="8137">
                  <c:v>285.5424001937605</c:v>
                </c:pt>
                <c:pt idx="8138">
                  <c:v>289.67990957256808</c:v>
                </c:pt>
                <c:pt idx="8139">
                  <c:v>289.83633672373725</c:v>
                </c:pt>
                <c:pt idx="8140">
                  <c:v>284.01932144569184</c:v>
                </c:pt>
                <c:pt idx="8141">
                  <c:v>277.89302468210826</c:v>
                </c:pt>
                <c:pt idx="8142">
                  <c:v>276.42019165129312</c:v>
                </c:pt>
                <c:pt idx="8143">
                  <c:v>276.98961724609478</c:v>
                </c:pt>
                <c:pt idx="8144">
                  <c:v>273.98981969131955</c:v>
                </c:pt>
                <c:pt idx="8145">
                  <c:v>273.23908758536533</c:v>
                </c:pt>
                <c:pt idx="8146">
                  <c:v>271.68708956788043</c:v>
                </c:pt>
                <c:pt idx="8147">
                  <c:v>269.79886429538368</c:v>
                </c:pt>
                <c:pt idx="8148">
                  <c:v>252.91485136777857</c:v>
                </c:pt>
                <c:pt idx="8149">
                  <c:v>245.18324436146557</c:v>
                </c:pt>
                <c:pt idx="8150">
                  <c:v>242.36608888375233</c:v>
                </c:pt>
                <c:pt idx="8151">
                  <c:v>242.10675716864671</c:v>
                </c:pt>
                <c:pt idx="8152">
                  <c:v>246.08941332407096</c:v>
                </c:pt>
                <c:pt idx="8153">
                  <c:v>243.53008342550064</c:v>
                </c:pt>
                <c:pt idx="8154">
                  <c:v>242.54865718929588</c:v>
                </c:pt>
                <c:pt idx="8155">
                  <c:v>241.1952356821796</c:v>
                </c:pt>
                <c:pt idx="8156">
                  <c:v>241.37613210894125</c:v>
                </c:pt>
                <c:pt idx="8157">
                  <c:v>243.01507604596097</c:v>
                </c:pt>
                <c:pt idx="8158">
                  <c:v>240.6481092052733</c:v>
                </c:pt>
                <c:pt idx="8159">
                  <c:v>235.00250456331759</c:v>
                </c:pt>
                <c:pt idx="8160">
                  <c:v>235.47015954739857</c:v>
                </c:pt>
                <c:pt idx="8161">
                  <c:v>244.21081186979802</c:v>
                </c:pt>
                <c:pt idx="8162">
                  <c:v>243.19733700053837</c:v>
                </c:pt>
                <c:pt idx="8163">
                  <c:v>245.98194650919453</c:v>
                </c:pt>
                <c:pt idx="8164">
                  <c:v>245.04475529299449</c:v>
                </c:pt>
                <c:pt idx="8165">
                  <c:v>247.6985899928176</c:v>
                </c:pt>
                <c:pt idx="8166">
                  <c:v>250.84683907162631</c:v>
                </c:pt>
                <c:pt idx="8167">
                  <c:v>254.66974489907787</c:v>
                </c:pt>
                <c:pt idx="8168">
                  <c:v>259.1442923169547</c:v>
                </c:pt>
                <c:pt idx="8169">
                  <c:v>261.19930655502816</c:v>
                </c:pt>
                <c:pt idx="8170">
                  <c:v>261.04258697109515</c:v>
                </c:pt>
                <c:pt idx="8171">
                  <c:v>259.76869914667623</c:v>
                </c:pt>
                <c:pt idx="8172">
                  <c:v>256.12674198463981</c:v>
                </c:pt>
                <c:pt idx="8173">
                  <c:v>254.20066888491533</c:v>
                </c:pt>
                <c:pt idx="8174">
                  <c:v>254.72178025612942</c:v>
                </c:pt>
                <c:pt idx="8175">
                  <c:v>256.56851316298633</c:v>
                </c:pt>
                <c:pt idx="8176">
                  <c:v>257.61018132642806</c:v>
                </c:pt>
                <c:pt idx="8177">
                  <c:v>257.37575606142104</c:v>
                </c:pt>
                <c:pt idx="8178">
                  <c:v>259.22371398994204</c:v>
                </c:pt>
                <c:pt idx="8179">
                  <c:v>257.09030282380485</c:v>
                </c:pt>
                <c:pt idx="8180">
                  <c:v>253.21338105722188</c:v>
                </c:pt>
                <c:pt idx="8181">
                  <c:v>253.52483351592227</c:v>
                </c:pt>
                <c:pt idx="8182">
                  <c:v>252.69327206199006</c:v>
                </c:pt>
                <c:pt idx="8183">
                  <c:v>253.75963767009162</c:v>
                </c:pt>
                <c:pt idx="8184">
                  <c:v>247.98406831672034</c:v>
                </c:pt>
                <c:pt idx="8185">
                  <c:v>247.38642671207703</c:v>
                </c:pt>
                <c:pt idx="8186">
                  <c:v>249.49415906766393</c:v>
                </c:pt>
                <c:pt idx="8187">
                  <c:v>248.55855597116019</c:v>
                </c:pt>
                <c:pt idx="8188">
                  <c:v>249.99025325355407</c:v>
                </c:pt>
                <c:pt idx="8189">
                  <c:v>242.96552713712919</c:v>
                </c:pt>
                <c:pt idx="8190">
                  <c:v>239.42794906201257</c:v>
                </c:pt>
                <c:pt idx="8191">
                  <c:v>243.45991572421687</c:v>
                </c:pt>
                <c:pt idx="8192">
                  <c:v>245.56584399523135</c:v>
                </c:pt>
                <c:pt idx="8193">
                  <c:v>248.68698587241073</c:v>
                </c:pt>
                <c:pt idx="8194">
                  <c:v>249.44050743960415</c:v>
                </c:pt>
                <c:pt idx="8195">
                  <c:v>247.09826107474626</c:v>
                </c:pt>
                <c:pt idx="8196">
                  <c:v>248.50177919765079</c:v>
                </c:pt>
                <c:pt idx="8197">
                  <c:v>249.5678518304087</c:v>
                </c:pt>
                <c:pt idx="8198">
                  <c:v>251.49201996802117</c:v>
                </c:pt>
                <c:pt idx="8199">
                  <c:v>252.27164522992206</c:v>
                </c:pt>
                <c:pt idx="8200">
                  <c:v>253.41695849926589</c:v>
                </c:pt>
                <c:pt idx="8201">
                  <c:v>251.98515268374501</c:v>
                </c:pt>
                <c:pt idx="8202">
                  <c:v>256.97949840993681</c:v>
                </c:pt>
                <c:pt idx="8203">
                  <c:v>256.95380046009581</c:v>
                </c:pt>
                <c:pt idx="8204">
                  <c:v>259.68521935898661</c:v>
                </c:pt>
                <c:pt idx="8205">
                  <c:v>259.78909344673019</c:v>
                </c:pt>
                <c:pt idx="8206">
                  <c:v>260.02290363083222</c:v>
                </c:pt>
                <c:pt idx="8207">
                  <c:v>258.64478224158881</c:v>
                </c:pt>
                <c:pt idx="8208">
                  <c:v>256.64287162703891</c:v>
                </c:pt>
                <c:pt idx="8209">
                  <c:v>253.20899000466915</c:v>
                </c:pt>
                <c:pt idx="8210">
                  <c:v>251.46691215343702</c:v>
                </c:pt>
                <c:pt idx="8211">
                  <c:v>267.80220276692427</c:v>
                </c:pt>
                <c:pt idx="8212">
                  <c:v>271.41753250427774</c:v>
                </c:pt>
                <c:pt idx="8213">
                  <c:v>271.07826058864742</c:v>
                </c:pt>
                <c:pt idx="8214">
                  <c:v>275.86550267064297</c:v>
                </c:pt>
                <c:pt idx="8215">
                  <c:v>271.78269323111743</c:v>
                </c:pt>
                <c:pt idx="8216">
                  <c:v>275.19084820423564</c:v>
                </c:pt>
                <c:pt idx="8217">
                  <c:v>276.88052001220967</c:v>
                </c:pt>
                <c:pt idx="8218">
                  <c:v>281.09187272159539</c:v>
                </c:pt>
                <c:pt idx="8219">
                  <c:v>283.41931342773023</c:v>
                </c:pt>
                <c:pt idx="8220">
                  <c:v>284.5699958402468</c:v>
                </c:pt>
                <c:pt idx="8221">
                  <c:v>282.45279507119534</c:v>
                </c:pt>
                <c:pt idx="8222">
                  <c:v>282.26920075439904</c:v>
                </c:pt>
                <c:pt idx="8223">
                  <c:v>282.92406530014927</c:v>
                </c:pt>
                <c:pt idx="8224">
                  <c:v>286.32481256505702</c:v>
                </c:pt>
                <c:pt idx="8225">
                  <c:v>286.06425698562282</c:v>
                </c:pt>
                <c:pt idx="8226">
                  <c:v>285.64660317042382</c:v>
                </c:pt>
                <c:pt idx="8227">
                  <c:v>285.28097551836566</c:v>
                </c:pt>
                <c:pt idx="8228">
                  <c:v>286.01414762544783</c:v>
                </c:pt>
                <c:pt idx="8229">
                  <c:v>283.79181769839806</c:v>
                </c:pt>
                <c:pt idx="8230">
                  <c:v>284.68008608779405</c:v>
                </c:pt>
                <c:pt idx="8231">
                  <c:v>282.53644503955297</c:v>
                </c:pt>
                <c:pt idx="8232">
                  <c:v>281.33283978368445</c:v>
                </c:pt>
                <c:pt idx="8233">
                  <c:v>279.68422934255204</c:v>
                </c:pt>
                <c:pt idx="8234">
                  <c:v>279.3709830056884</c:v>
                </c:pt>
                <c:pt idx="8235">
                  <c:v>277.22541385620468</c:v>
                </c:pt>
                <c:pt idx="8236">
                  <c:v>277.48600574522948</c:v>
                </c:pt>
                <c:pt idx="8237">
                  <c:v>279.13427261935618</c:v>
                </c:pt>
                <c:pt idx="8238">
                  <c:v>281.74976075379959</c:v>
                </c:pt>
                <c:pt idx="8239">
                  <c:v>281.67087082078854</c:v>
                </c:pt>
                <c:pt idx="8240">
                  <c:v>283.39751325891996</c:v>
                </c:pt>
                <c:pt idx="8241">
                  <c:v>275.96966443640366</c:v>
                </c:pt>
                <c:pt idx="8242">
                  <c:v>269.71895153691912</c:v>
                </c:pt>
                <c:pt idx="8243">
                  <c:v>275.76065605134607</c:v>
                </c:pt>
                <c:pt idx="8244">
                  <c:v>282.32651727192865</c:v>
                </c:pt>
                <c:pt idx="8245">
                  <c:v>292.31805271818223</c:v>
                </c:pt>
                <c:pt idx="8246">
                  <c:v>302.25686651060045</c:v>
                </c:pt>
                <c:pt idx="8247">
                  <c:v>300.55818292081091</c:v>
                </c:pt>
                <c:pt idx="8248">
                  <c:v>297.05367450795427</c:v>
                </c:pt>
                <c:pt idx="8249">
                  <c:v>297.02693967724855</c:v>
                </c:pt>
                <c:pt idx="8250">
                  <c:v>296.97347482810665</c:v>
                </c:pt>
                <c:pt idx="8251">
                  <c:v>299.77096496098738</c:v>
                </c:pt>
                <c:pt idx="8252">
                  <c:v>294.77678068473733</c:v>
                </c:pt>
                <c:pt idx="8253">
                  <c:v>295.22189362357125</c:v>
                </c:pt>
                <c:pt idx="8254">
                  <c:v>295.7710063457111</c:v>
                </c:pt>
                <c:pt idx="8255">
                  <c:v>298.0188659939385</c:v>
                </c:pt>
                <c:pt idx="8256">
                  <c:v>293.39063300505262</c:v>
                </c:pt>
                <c:pt idx="8257">
                  <c:v>295.66734431717185</c:v>
                </c:pt>
                <c:pt idx="8258">
                  <c:v>294.2806644723243</c:v>
                </c:pt>
                <c:pt idx="8259">
                  <c:v>295.53724290962111</c:v>
                </c:pt>
                <c:pt idx="8260">
                  <c:v>295.66727929650136</c:v>
                </c:pt>
                <c:pt idx="8261">
                  <c:v>297.86408718167439</c:v>
                </c:pt>
                <c:pt idx="8262">
                  <c:v>298.3079046715751</c:v>
                </c:pt>
                <c:pt idx="8263">
                  <c:v>303.51337760809406</c:v>
                </c:pt>
                <c:pt idx="8264">
                  <c:v>304.16593136995147</c:v>
                </c:pt>
                <c:pt idx="8265">
                  <c:v>306.88517479639881</c:v>
                </c:pt>
                <c:pt idx="8266">
                  <c:v>305.94303730977384</c:v>
                </c:pt>
                <c:pt idx="8267">
                  <c:v>307.6440805972162</c:v>
                </c:pt>
                <c:pt idx="8268">
                  <c:v>307.4348826224101</c:v>
                </c:pt>
                <c:pt idx="8269">
                  <c:v>307.22582690222686</c:v>
                </c:pt>
                <c:pt idx="8270">
                  <c:v>306.31029393805824</c:v>
                </c:pt>
                <c:pt idx="8271">
                  <c:v>306.15407568814982</c:v>
                </c:pt>
                <c:pt idx="8272">
                  <c:v>304.9508901706954</c:v>
                </c:pt>
                <c:pt idx="8273">
                  <c:v>307.69849769113335</c:v>
                </c:pt>
                <c:pt idx="8274">
                  <c:v>309.26776002935816</c:v>
                </c:pt>
                <c:pt idx="8275">
                  <c:v>302.31232810629791</c:v>
                </c:pt>
                <c:pt idx="8276">
                  <c:v>299.41012975647743</c:v>
                </c:pt>
                <c:pt idx="8277">
                  <c:v>297.4220464948944</c:v>
                </c:pt>
                <c:pt idx="8278">
                  <c:v>296.95211966143245</c:v>
                </c:pt>
                <c:pt idx="8279">
                  <c:v>291.58916438034697</c:v>
                </c:pt>
                <c:pt idx="8280">
                  <c:v>291.85159462828926</c:v>
                </c:pt>
                <c:pt idx="8281">
                  <c:v>288.74045662955172</c:v>
                </c:pt>
                <c:pt idx="8282">
                  <c:v>286.13890511531946</c:v>
                </c:pt>
                <c:pt idx="8283">
                  <c:v>290.26502812708242</c:v>
                </c:pt>
                <c:pt idx="8284">
                  <c:v>291.97468914275089</c:v>
                </c:pt>
                <c:pt idx="8285">
                  <c:v>291.50169014633963</c:v>
                </c:pt>
                <c:pt idx="8286">
                  <c:v>283.37753804196115</c:v>
                </c:pt>
                <c:pt idx="8287">
                  <c:v>285.0608006179304</c:v>
                </c:pt>
                <c:pt idx="8288">
                  <c:v>277.90862513042651</c:v>
                </c:pt>
                <c:pt idx="8289">
                  <c:v>281.58813532715334</c:v>
                </c:pt>
                <c:pt idx="8290">
                  <c:v>289.16004028610053</c:v>
                </c:pt>
                <c:pt idx="8291">
                  <c:v>289.05594267159751</c:v>
                </c:pt>
                <c:pt idx="8292">
                  <c:v>289.34499861426906</c:v>
                </c:pt>
                <c:pt idx="8293">
                  <c:v>293.73436224324752</c:v>
                </c:pt>
                <c:pt idx="8294">
                  <c:v>293.91941489146075</c:v>
                </c:pt>
                <c:pt idx="8295">
                  <c:v>292.4204258755143</c:v>
                </c:pt>
                <c:pt idx="8296">
                  <c:v>293.89130061766815</c:v>
                </c:pt>
                <c:pt idx="8297">
                  <c:v>293.31233475545133</c:v>
                </c:pt>
                <c:pt idx="8298">
                  <c:v>293.02195554404341</c:v>
                </c:pt>
                <c:pt idx="8299">
                  <c:v>290.55178045880712</c:v>
                </c:pt>
                <c:pt idx="8300">
                  <c:v>287.84383786493106</c:v>
                </c:pt>
                <c:pt idx="8301">
                  <c:v>288.9203738185459</c:v>
                </c:pt>
                <c:pt idx="8302">
                  <c:v>286.84303633079054</c:v>
                </c:pt>
                <c:pt idx="8303">
                  <c:v>289.05172771053765</c:v>
                </c:pt>
                <c:pt idx="8304">
                  <c:v>291.89021567665509</c:v>
                </c:pt>
                <c:pt idx="8305">
                  <c:v>294.75657759459983</c:v>
                </c:pt>
                <c:pt idx="8306">
                  <c:v>299.56700494094366</c:v>
                </c:pt>
                <c:pt idx="8307">
                  <c:v>297.85947301278026</c:v>
                </c:pt>
                <c:pt idx="8308">
                  <c:v>302.82776902263345</c:v>
                </c:pt>
                <c:pt idx="8309">
                  <c:v>302.82776902263345</c:v>
                </c:pt>
                <c:pt idx="8310">
                  <c:v>304.48423691918725</c:v>
                </c:pt>
                <c:pt idx="8311">
                  <c:v>304.88006642718221</c:v>
                </c:pt>
                <c:pt idx="8312">
                  <c:v>306.64227321113128</c:v>
                </c:pt>
                <c:pt idx="8313">
                  <c:v>307.45794165787294</c:v>
                </c:pt>
                <c:pt idx="8314">
                  <c:v>307.74695212303129</c:v>
                </c:pt>
                <c:pt idx="8315">
                  <c:v>305.72197717806176</c:v>
                </c:pt>
                <c:pt idx="8316">
                  <c:v>306.32730669287434</c:v>
                </c:pt>
                <c:pt idx="8317">
                  <c:v>308.27248509037412</c:v>
                </c:pt>
                <c:pt idx="8318">
                  <c:v>306.95924430388914</c:v>
                </c:pt>
                <c:pt idx="8319">
                  <c:v>306.87943490037009</c:v>
                </c:pt>
                <c:pt idx="8320">
                  <c:v>304.4857753081472</c:v>
                </c:pt>
                <c:pt idx="8321">
                  <c:v>305.35355976777544</c:v>
                </c:pt>
                <c:pt idx="8322">
                  <c:v>305.0115637808355</c:v>
                </c:pt>
                <c:pt idx="8323">
                  <c:v>306.56407264047999</c:v>
                </c:pt>
                <c:pt idx="8324">
                  <c:v>309.98226205042135</c:v>
                </c:pt>
                <c:pt idx="8325">
                  <c:v>312.82169957080322</c:v>
                </c:pt>
                <c:pt idx="8326">
                  <c:v>313.13764948736974</c:v>
                </c:pt>
                <c:pt idx="8327">
                  <c:v>314.81919866511697</c:v>
                </c:pt>
                <c:pt idx="8328">
                  <c:v>313.50325441469681</c:v>
                </c:pt>
                <c:pt idx="8329">
                  <c:v>312.95148868692695</c:v>
                </c:pt>
                <c:pt idx="8330">
                  <c:v>315.47387768574356</c:v>
                </c:pt>
                <c:pt idx="8331">
                  <c:v>315.4486397755287</c:v>
                </c:pt>
                <c:pt idx="8332">
                  <c:v>314.89660465592152</c:v>
                </c:pt>
                <c:pt idx="8333">
                  <c:v>315.47601440848842</c:v>
                </c:pt>
                <c:pt idx="8334">
                  <c:v>315.68738333814207</c:v>
                </c:pt>
                <c:pt idx="8335">
                  <c:v>315.39695094547096</c:v>
                </c:pt>
                <c:pt idx="8336">
                  <c:v>320.41807040452284</c:v>
                </c:pt>
                <c:pt idx="8337">
                  <c:v>320.57507525902111</c:v>
                </c:pt>
                <c:pt idx="8338">
                  <c:v>320.60072126504184</c:v>
                </c:pt>
                <c:pt idx="8339">
                  <c:v>319.76074737532747</c:v>
                </c:pt>
                <c:pt idx="8340">
                  <c:v>319.02529765636422</c:v>
                </c:pt>
                <c:pt idx="8341">
                  <c:v>338.4794603074493</c:v>
                </c:pt>
                <c:pt idx="8342">
                  <c:v>337.90066043032357</c:v>
                </c:pt>
                <c:pt idx="8343">
                  <c:v>339.34687525696535</c:v>
                </c:pt>
                <c:pt idx="8344">
                  <c:v>342.52655547812316</c:v>
                </c:pt>
                <c:pt idx="8345">
                  <c:v>345.78740828627485</c:v>
                </c:pt>
                <c:pt idx="8346">
                  <c:v>347.12906343042562</c:v>
                </c:pt>
                <c:pt idx="8347">
                  <c:v>349.62492139649038</c:v>
                </c:pt>
                <c:pt idx="8348">
                  <c:v>348.83127282492035</c:v>
                </c:pt>
                <c:pt idx="8349">
                  <c:v>351.92191790214918</c:v>
                </c:pt>
                <c:pt idx="8350">
                  <c:v>356.48986439651907</c:v>
                </c:pt>
                <c:pt idx="8351">
                  <c:v>357.78392260427842</c:v>
                </c:pt>
                <c:pt idx="8352">
                  <c:v>357.34742621870117</c:v>
                </c:pt>
                <c:pt idx="8353">
                  <c:v>358.33727858932696</c:v>
                </c:pt>
                <c:pt idx="8354">
                  <c:v>360.92447374074192</c:v>
                </c:pt>
                <c:pt idx="8355">
                  <c:v>362.00724716196413</c:v>
                </c:pt>
                <c:pt idx="8356">
                  <c:v>360.47595650646906</c:v>
                </c:pt>
                <c:pt idx="8357">
                  <c:v>360.81840866515023</c:v>
                </c:pt>
                <c:pt idx="8358">
                  <c:v>361.53282911430728</c:v>
                </c:pt>
                <c:pt idx="8359">
                  <c:v>361.69190355911758</c:v>
                </c:pt>
                <c:pt idx="8360">
                  <c:v>369.08488606786597</c:v>
                </c:pt>
                <c:pt idx="8361">
                  <c:v>366.89252184462288</c:v>
                </c:pt>
                <c:pt idx="8362">
                  <c:v>369.05718772350616</c:v>
                </c:pt>
                <c:pt idx="8363">
                  <c:v>367.8946575821771</c:v>
                </c:pt>
                <c:pt idx="8364">
                  <c:v>368.36924169045813</c:v>
                </c:pt>
                <c:pt idx="8365">
                  <c:v>366.99522441895272</c:v>
                </c:pt>
                <c:pt idx="8366">
                  <c:v>366.15113540278912</c:v>
                </c:pt>
                <c:pt idx="8367">
                  <c:v>367.3667571723264</c:v>
                </c:pt>
                <c:pt idx="8368">
                  <c:v>367.5247248779105</c:v>
                </c:pt>
                <c:pt idx="8369">
                  <c:v>366.96976254334487</c:v>
                </c:pt>
                <c:pt idx="8370">
                  <c:v>370.85230263105348</c:v>
                </c:pt>
                <c:pt idx="8371">
                  <c:v>371.46050040736844</c:v>
                </c:pt>
                <c:pt idx="8372">
                  <c:v>369.61062711533975</c:v>
                </c:pt>
                <c:pt idx="8373">
                  <c:v>373.4915387000508</c:v>
                </c:pt>
                <c:pt idx="8374">
                  <c:v>369.21506058193523</c:v>
                </c:pt>
                <c:pt idx="8375">
                  <c:v>373.38719076651114</c:v>
                </c:pt>
                <c:pt idx="8376">
                  <c:v>372.06540011119768</c:v>
                </c:pt>
                <c:pt idx="8377">
                  <c:v>371.3249899649764</c:v>
                </c:pt>
                <c:pt idx="8378">
                  <c:v>371.95995569781655</c:v>
                </c:pt>
                <c:pt idx="8379">
                  <c:v>379.67068557943225</c:v>
                </c:pt>
                <c:pt idx="8380">
                  <c:v>380.51735120827436</c:v>
                </c:pt>
                <c:pt idx="8381">
                  <c:v>380.01506830467946</c:v>
                </c:pt>
                <c:pt idx="8382">
                  <c:v>379.30063997626667</c:v>
                </c:pt>
                <c:pt idx="8383">
                  <c:v>379.40684415546002</c:v>
                </c:pt>
                <c:pt idx="8384">
                  <c:v>382.23342514441816</c:v>
                </c:pt>
                <c:pt idx="8385">
                  <c:v>380.25345600217008</c:v>
                </c:pt>
                <c:pt idx="8386">
                  <c:v>379.3028223621647</c:v>
                </c:pt>
                <c:pt idx="8387">
                  <c:v>378.45697706829708</c:v>
                </c:pt>
                <c:pt idx="8388">
                  <c:v>378.00661326558577</c:v>
                </c:pt>
                <c:pt idx="8389">
                  <c:v>373.93926210684805</c:v>
                </c:pt>
                <c:pt idx="8390">
                  <c:v>374.3879892213763</c:v>
                </c:pt>
                <c:pt idx="8391">
                  <c:v>372.40747675839521</c:v>
                </c:pt>
                <c:pt idx="8392">
                  <c:v>374.46689010486915</c:v>
                </c:pt>
                <c:pt idx="8393">
                  <c:v>372.80425711280355</c:v>
                </c:pt>
                <c:pt idx="8394">
                  <c:v>371.43233744662842</c:v>
                </c:pt>
                <c:pt idx="8395">
                  <c:v>376.07895598808574</c:v>
                </c:pt>
                <c:pt idx="8396">
                  <c:v>375.63142203045993</c:v>
                </c:pt>
                <c:pt idx="8397">
                  <c:v>379.24875262461325</c:v>
                </c:pt>
                <c:pt idx="8398">
                  <c:v>381.60009489088583</c:v>
                </c:pt>
                <c:pt idx="8399">
                  <c:v>379.35628633292743</c:v>
                </c:pt>
                <c:pt idx="8400">
                  <c:v>379.64839067340375</c:v>
                </c:pt>
                <c:pt idx="8401">
                  <c:v>379.28013173445055</c:v>
                </c:pt>
                <c:pt idx="8402">
                  <c:v>387.01744642183331</c:v>
                </c:pt>
                <c:pt idx="8403">
                  <c:v>389.47113703214774</c:v>
                </c:pt>
                <c:pt idx="8404">
                  <c:v>388.28325006419971</c:v>
                </c:pt>
                <c:pt idx="8405">
                  <c:v>386.88543036396857</c:v>
                </c:pt>
                <c:pt idx="8406">
                  <c:v>393.29999079940319</c:v>
                </c:pt>
                <c:pt idx="8407">
                  <c:v>403.993817549239</c:v>
                </c:pt>
                <c:pt idx="8408">
                  <c:v>406.5793779815541</c:v>
                </c:pt>
                <c:pt idx="8409">
                  <c:v>404.65219172992153</c:v>
                </c:pt>
                <c:pt idx="8410">
                  <c:v>408.13624710071616</c:v>
                </c:pt>
                <c:pt idx="8411">
                  <c:v>413.83791047271319</c:v>
                </c:pt>
                <c:pt idx="8412">
                  <c:v>412.77848542190304</c:v>
                </c:pt>
                <c:pt idx="8413">
                  <c:v>412.16757326347863</c:v>
                </c:pt>
                <c:pt idx="8414">
                  <c:v>398.32698615329105</c:v>
                </c:pt>
                <c:pt idx="8415">
                  <c:v>404.39748942226714</c:v>
                </c:pt>
                <c:pt idx="8416">
                  <c:v>405.77648486119705</c:v>
                </c:pt>
                <c:pt idx="8417">
                  <c:v>408.24360588915317</c:v>
                </c:pt>
                <c:pt idx="8418">
                  <c:v>407.74146625390955</c:v>
                </c:pt>
                <c:pt idx="8419">
                  <c:v>406.52231926981034</c:v>
                </c:pt>
                <c:pt idx="8420">
                  <c:v>407.92888649448389</c:v>
                </c:pt>
                <c:pt idx="8421">
                  <c:v>407.23948667630822</c:v>
                </c:pt>
                <c:pt idx="8422">
                  <c:v>407.39831007611195</c:v>
                </c:pt>
                <c:pt idx="8423">
                  <c:v>404.98651208046135</c:v>
                </c:pt>
                <c:pt idx="8424">
                  <c:v>406.10022498868261</c:v>
                </c:pt>
                <c:pt idx="8425">
                  <c:v>412.11863032301488</c:v>
                </c:pt>
                <c:pt idx="8426">
                  <c:v>408.0881101184558</c:v>
                </c:pt>
                <c:pt idx="8427">
                  <c:v>409.46744793065614</c:v>
                </c:pt>
                <c:pt idx="8428">
                  <c:v>411.90787392032286</c:v>
                </c:pt>
                <c:pt idx="8429">
                  <c:v>410.89869962921807</c:v>
                </c:pt>
                <c:pt idx="8430">
                  <c:v>394.96404805759698</c:v>
                </c:pt>
                <c:pt idx="8431">
                  <c:v>385.52440730902038</c:v>
                </c:pt>
                <c:pt idx="8432">
                  <c:v>388.62787878785792</c:v>
                </c:pt>
                <c:pt idx="8433">
                  <c:v>384.83487069088841</c:v>
                </c:pt>
                <c:pt idx="8434">
                  <c:v>382.52970981544996</c:v>
                </c:pt>
                <c:pt idx="8435">
                  <c:v>377.17429387803367</c:v>
                </c:pt>
                <c:pt idx="8436">
                  <c:v>387.96525042588422</c:v>
                </c:pt>
                <c:pt idx="8437">
                  <c:v>384.43864629951292</c:v>
                </c:pt>
                <c:pt idx="8438">
                  <c:v>386.71836747206902</c:v>
                </c:pt>
                <c:pt idx="8439">
                  <c:v>386.08028216574007</c:v>
                </c:pt>
                <c:pt idx="8440">
                  <c:v>387.80220022419923</c:v>
                </c:pt>
                <c:pt idx="8441">
                  <c:v>386.58450131549523</c:v>
                </c:pt>
                <c:pt idx="8442">
                  <c:v>381.04474541164421</c:v>
                </c:pt>
                <c:pt idx="8443">
                  <c:v>386.61180914210831</c:v>
                </c:pt>
                <c:pt idx="8444">
                  <c:v>380.91315107535365</c:v>
                </c:pt>
                <c:pt idx="8445">
                  <c:v>381.81591524340223</c:v>
                </c:pt>
                <c:pt idx="8446">
                  <c:v>380.43755978937355</c:v>
                </c:pt>
                <c:pt idx="8447">
                  <c:v>382.00115816010788</c:v>
                </c:pt>
                <c:pt idx="8448">
                  <c:v>378.39506722707648</c:v>
                </c:pt>
                <c:pt idx="8449">
                  <c:v>382.23956111010358</c:v>
                </c:pt>
                <c:pt idx="8450">
                  <c:v>384.57122243287523</c:v>
                </c:pt>
                <c:pt idx="8451">
                  <c:v>385.81723319355774</c:v>
                </c:pt>
                <c:pt idx="8452">
                  <c:v>386.3728100093565</c:v>
                </c:pt>
                <c:pt idx="8453">
                  <c:v>391.75498325278681</c:v>
                </c:pt>
                <c:pt idx="8454">
                  <c:v>395.12015855892827</c:v>
                </c:pt>
                <c:pt idx="8455">
                  <c:v>396.49912791229895</c:v>
                </c:pt>
                <c:pt idx="8456">
                  <c:v>397.8789448774337</c:v>
                </c:pt>
                <c:pt idx="8457">
                  <c:v>400.36966707236638</c:v>
                </c:pt>
                <c:pt idx="8458">
                  <c:v>398.56800357054078</c:v>
                </c:pt>
                <c:pt idx="8459">
                  <c:v>398.38067660886264</c:v>
                </c:pt>
                <c:pt idx="8460">
                  <c:v>403.20506660259599</c:v>
                </c:pt>
                <c:pt idx="8461">
                  <c:v>404.9267522369891</c:v>
                </c:pt>
                <c:pt idx="8462">
                  <c:v>406.83395724002531</c:v>
                </c:pt>
                <c:pt idx="8463">
                  <c:v>399.1447954481888</c:v>
                </c:pt>
                <c:pt idx="8464">
                  <c:v>396.33481608823354</c:v>
                </c:pt>
                <c:pt idx="8465">
                  <c:v>394.29369178537917</c:v>
                </c:pt>
                <c:pt idx="8466">
                  <c:v>397.79501976843335</c:v>
                </c:pt>
                <c:pt idx="8467">
                  <c:v>416.59083445249183</c:v>
                </c:pt>
                <c:pt idx="8468">
                  <c:v>412.42909201631142</c:v>
                </c:pt>
                <c:pt idx="8469">
                  <c:v>414.60259333123741</c:v>
                </c:pt>
                <c:pt idx="8470">
                  <c:v>421.01649545007172</c:v>
                </c:pt>
                <c:pt idx="8471">
                  <c:v>424.38462741367232</c:v>
                </c:pt>
                <c:pt idx="8472">
                  <c:v>426.98186133344393</c:v>
                </c:pt>
                <c:pt idx="8473">
                  <c:v>413.43372687333374</c:v>
                </c:pt>
                <c:pt idx="8474">
                  <c:v>419.18459001414186</c:v>
                </c:pt>
                <c:pt idx="8475">
                  <c:v>425.49331809385473</c:v>
                </c:pt>
                <c:pt idx="8476">
                  <c:v>430.15246992698246</c:v>
                </c:pt>
                <c:pt idx="8477">
                  <c:v>428.42325699787597</c:v>
                </c:pt>
                <c:pt idx="8478">
                  <c:v>420.19753046351673</c:v>
                </c:pt>
                <c:pt idx="8479">
                  <c:v>419.23948009405996</c:v>
                </c:pt>
                <c:pt idx="8480">
                  <c:v>418.4680794506869</c:v>
                </c:pt>
                <c:pt idx="8481">
                  <c:v>425.31003254970568</c:v>
                </c:pt>
                <c:pt idx="8482">
                  <c:v>425.84167009039282</c:v>
                </c:pt>
                <c:pt idx="8483">
                  <c:v>423.95093307519147</c:v>
                </c:pt>
                <c:pt idx="8484">
                  <c:v>425.51955152756972</c:v>
                </c:pt>
                <c:pt idx="8485">
                  <c:v>429.80453341145238</c:v>
                </c:pt>
                <c:pt idx="8486">
                  <c:v>433.63838984948256</c:v>
                </c:pt>
                <c:pt idx="8487">
                  <c:v>434.80921350207615</c:v>
                </c:pt>
                <c:pt idx="8488">
                  <c:v>436.53975417181448</c:v>
                </c:pt>
                <c:pt idx="8489">
                  <c:v>436.67071609806601</c:v>
                </c:pt>
                <c:pt idx="8490">
                  <c:v>431.42630079772823</c:v>
                </c:pt>
                <c:pt idx="8491">
                  <c:v>430.97330318189063</c:v>
                </c:pt>
                <c:pt idx="8492">
                  <c:v>429.24510023613129</c:v>
                </c:pt>
                <c:pt idx="8493">
                  <c:v>422.24411265127998</c:v>
                </c:pt>
                <c:pt idx="8494">
                  <c:v>429.88250864914158</c:v>
                </c:pt>
                <c:pt idx="8495">
                  <c:v>428.18017391489099</c:v>
                </c:pt>
                <c:pt idx="8496">
                  <c:v>424.96025900705104</c:v>
                </c:pt>
                <c:pt idx="8497">
                  <c:v>421.31409998477051</c:v>
                </c:pt>
                <c:pt idx="8498">
                  <c:v>425.57358553561659</c:v>
                </c:pt>
                <c:pt idx="8499">
                  <c:v>422.35199349311199</c:v>
                </c:pt>
                <c:pt idx="8500">
                  <c:v>422.51248725063937</c:v>
                </c:pt>
                <c:pt idx="8501">
                  <c:v>415.43117796431864</c:v>
                </c:pt>
                <c:pt idx="8502">
                  <c:v>408.29822463867129</c:v>
                </c:pt>
                <c:pt idx="8503">
                  <c:v>404.30506800170508</c:v>
                </c:pt>
                <c:pt idx="8504">
                  <c:v>400.73909730193003</c:v>
                </c:pt>
                <c:pt idx="8505">
                  <c:v>407.63180977552327</c:v>
                </c:pt>
                <c:pt idx="8506">
                  <c:v>410.53414826112498</c:v>
                </c:pt>
                <c:pt idx="8507">
                  <c:v>408.00525790783644</c:v>
                </c:pt>
                <c:pt idx="8508">
                  <c:v>410.24112672117133</c:v>
                </c:pt>
                <c:pt idx="8509">
                  <c:v>409.41654205646176</c:v>
                </c:pt>
                <c:pt idx="8510">
                  <c:v>411.2015981798279</c:v>
                </c:pt>
                <c:pt idx="8511">
                  <c:v>408.54112383960444</c:v>
                </c:pt>
                <c:pt idx="8512">
                  <c:v>413.62337542016911</c:v>
                </c:pt>
                <c:pt idx="8513">
                  <c:v>413.38347386242538</c:v>
                </c:pt>
                <c:pt idx="8514">
                  <c:v>414.82204835146661</c:v>
                </c:pt>
                <c:pt idx="8515">
                  <c:v>414.98382895032364</c:v>
                </c:pt>
                <c:pt idx="8516">
                  <c:v>416.7143115170465</c:v>
                </c:pt>
                <c:pt idx="8517">
                  <c:v>415.25164428362166</c:v>
                </c:pt>
                <c:pt idx="8518">
                  <c:v>417.8884922248227</c:v>
                </c:pt>
                <c:pt idx="8519">
                  <c:v>425.58181936668171</c:v>
                </c:pt>
                <c:pt idx="8520">
                  <c:v>427.15221628014478</c:v>
                </c:pt>
                <c:pt idx="8521">
                  <c:v>425.26420348418657</c:v>
                </c:pt>
                <c:pt idx="8522">
                  <c:v>415.20245242975068</c:v>
                </c:pt>
                <c:pt idx="8523">
                  <c:v>415.92075267245417</c:v>
                </c:pt>
                <c:pt idx="8524">
                  <c:v>415.70863308859123</c:v>
                </c:pt>
                <c:pt idx="8525">
                  <c:v>418.1862565417992</c:v>
                </c:pt>
                <c:pt idx="8526">
                  <c:v>416.35041887558071</c:v>
                </c:pt>
                <c:pt idx="8527">
                  <c:v>419.01089805219561</c:v>
                </c:pt>
                <c:pt idx="8528">
                  <c:v>434.02405852940581</c:v>
                </c:pt>
                <c:pt idx="8529">
                  <c:v>443.79394008690275</c:v>
                </c:pt>
                <c:pt idx="8530">
                  <c:v>449.97155173291242</c:v>
                </c:pt>
                <c:pt idx="8531">
                  <c:v>444.24791359486977</c:v>
                </c:pt>
                <c:pt idx="8532">
                  <c:v>447.49536584324824</c:v>
                </c:pt>
                <c:pt idx="8533">
                  <c:v>459.1794698454155</c:v>
                </c:pt>
                <c:pt idx="8534">
                  <c:v>463.835549669648</c:v>
                </c:pt>
                <c:pt idx="8535">
                  <c:v>465.32446178408753</c:v>
                </c:pt>
                <c:pt idx="8536">
                  <c:v>469.1308158814814</c:v>
                </c:pt>
                <c:pt idx="8537">
                  <c:v>468.17378901708315</c:v>
                </c:pt>
                <c:pt idx="8538">
                  <c:v>466.6288155133268</c:v>
                </c:pt>
                <c:pt idx="8539">
                  <c:v>464.75763396311839</c:v>
                </c:pt>
                <c:pt idx="8540">
                  <c:v>457.73049853759602</c:v>
                </c:pt>
                <c:pt idx="8541">
                  <c:v>451.69303326188509</c:v>
                </c:pt>
                <c:pt idx="8542">
                  <c:v>457.09076500936459</c:v>
                </c:pt>
                <c:pt idx="8543">
                  <c:v>454.55391126356261</c:v>
                </c:pt>
                <c:pt idx="8544">
                  <c:v>454.09935735229902</c:v>
                </c:pt>
                <c:pt idx="8545">
                  <c:v>462.54106440547832</c:v>
                </c:pt>
                <c:pt idx="8546">
                  <c:v>467.40237099237993</c:v>
                </c:pt>
                <c:pt idx="8547">
                  <c:v>467.43041513463947</c:v>
                </c:pt>
                <c:pt idx="8548">
                  <c:v>465.07924014651223</c:v>
                </c:pt>
                <c:pt idx="8549">
                  <c:v>462.35387579925367</c:v>
                </c:pt>
                <c:pt idx="8550">
                  <c:v>452.76465641517717</c:v>
                </c:pt>
                <c:pt idx="8551">
                  <c:v>459.09430631186137</c:v>
                </c:pt>
                <c:pt idx="8552">
                  <c:v>456.9549268444481</c:v>
                </c:pt>
                <c:pt idx="8553">
                  <c:v>453.61458632921517</c:v>
                </c:pt>
                <c:pt idx="8554">
                  <c:v>453.18818861806568</c:v>
                </c:pt>
                <c:pt idx="8555">
                  <c:v>451.50686043829268</c:v>
                </c:pt>
                <c:pt idx="8556">
                  <c:v>452.33311799289476</c:v>
                </c:pt>
                <c:pt idx="8557">
                  <c:v>452.46881792829259</c:v>
                </c:pt>
                <c:pt idx="8558">
                  <c:v>461.2829105015357</c:v>
                </c:pt>
                <c:pt idx="8559">
                  <c:v>458.69050054451708</c:v>
                </c:pt>
                <c:pt idx="8560">
                  <c:v>460.21335300632489</c:v>
                </c:pt>
                <c:pt idx="8561">
                  <c:v>460.07989113395303</c:v>
                </c:pt>
                <c:pt idx="8562">
                  <c:v>464.75430282787397</c:v>
                </c:pt>
                <c:pt idx="8563">
                  <c:v>471.29804341169046</c:v>
                </c:pt>
                <c:pt idx="8564">
                  <c:v>466.27400626892182</c:v>
                </c:pt>
                <c:pt idx="8565">
                  <c:v>465.76576760208866</c:v>
                </c:pt>
                <c:pt idx="8566">
                  <c:v>467.53101986130054</c:v>
                </c:pt>
                <c:pt idx="8567">
                  <c:v>467.53101986130054</c:v>
                </c:pt>
                <c:pt idx="8568">
                  <c:v>455.66975788741934</c:v>
                </c:pt>
                <c:pt idx="8569">
                  <c:v>455.7517784438391</c:v>
                </c:pt>
                <c:pt idx="8570">
                  <c:v>457.03244094126626</c:v>
                </c:pt>
                <c:pt idx="8571">
                  <c:v>452.09192025469116</c:v>
                </c:pt>
                <c:pt idx="8572">
                  <c:v>460.18436562725014</c:v>
                </c:pt>
                <c:pt idx="8573">
                  <c:v>460.1061342850935</c:v>
                </c:pt>
                <c:pt idx="8574">
                  <c:v>462.24102674817635</c:v>
                </c:pt>
                <c:pt idx="8575">
                  <c:v>467.50595204283809</c:v>
                </c:pt>
                <c:pt idx="8576">
                  <c:v>465.77150496075916</c:v>
                </c:pt>
                <c:pt idx="8577">
                  <c:v>465.72027009521344</c:v>
                </c:pt>
                <c:pt idx="8578">
                  <c:v>465.61315443309155</c:v>
                </c:pt>
                <c:pt idx="8579">
                  <c:v>468.25783715027148</c:v>
                </c:pt>
                <c:pt idx="8580">
                  <c:v>473.09494060803377</c:v>
                </c:pt>
                <c:pt idx="8581">
                  <c:v>470.69161830974497</c:v>
                </c:pt>
                <c:pt idx="8582">
                  <c:v>478.46744384422198</c:v>
                </c:pt>
                <c:pt idx="8583">
                  <c:v>478.89327986924337</c:v>
                </c:pt>
                <c:pt idx="8584">
                  <c:v>476.75741584102656</c:v>
                </c:pt>
                <c:pt idx="8585">
                  <c:v>472.85754017944697</c:v>
                </c:pt>
                <c:pt idx="8586">
                  <c:v>472.96629741368821</c:v>
                </c:pt>
                <c:pt idx="8587">
                  <c:v>465.43194429588817</c:v>
                </c:pt>
                <c:pt idx="8588">
                  <c:v>457.12398409020653</c:v>
                </c:pt>
                <c:pt idx="8589">
                  <c:v>458.19365421297761</c:v>
                </c:pt>
                <c:pt idx="8590">
                  <c:v>448.70904557076892</c:v>
                </c:pt>
                <c:pt idx="8591">
                  <c:v>446.06614929235712</c:v>
                </c:pt>
                <c:pt idx="8592">
                  <c:v>447.29283120291115</c:v>
                </c:pt>
                <c:pt idx="8593">
                  <c:v>448.22767322012521</c:v>
                </c:pt>
                <c:pt idx="8594">
                  <c:v>428.77907447910394</c:v>
                </c:pt>
                <c:pt idx="8595">
                  <c:v>418.06817319861591</c:v>
                </c:pt>
                <c:pt idx="8596">
                  <c:v>435.53924215658606</c:v>
                </c:pt>
                <c:pt idx="8597">
                  <c:v>426.21434698201352</c:v>
                </c:pt>
                <c:pt idx="8598">
                  <c:v>414.48492815306849</c:v>
                </c:pt>
                <c:pt idx="8599">
                  <c:v>419.53335457797289</c:v>
                </c:pt>
                <c:pt idx="8600">
                  <c:v>436.43215810037367</c:v>
                </c:pt>
                <c:pt idx="8601">
                  <c:v>440.80520832453936</c:v>
                </c:pt>
                <c:pt idx="8602">
                  <c:v>448.93365636604386</c:v>
                </c:pt>
                <c:pt idx="8603">
                  <c:v>464.00884854681561</c:v>
                </c:pt>
                <c:pt idx="8604">
                  <c:v>462.50545987752395</c:v>
                </c:pt>
                <c:pt idx="8605">
                  <c:v>460.95144153233548</c:v>
                </c:pt>
                <c:pt idx="8606">
                  <c:v>458.85872198777867</c:v>
                </c:pt>
                <c:pt idx="8607">
                  <c:v>462.69478090359644</c:v>
                </c:pt>
                <c:pt idx="8608">
                  <c:v>470.74104314351001</c:v>
                </c:pt>
                <c:pt idx="8609">
                  <c:v>480.04759356645724</c:v>
                </c:pt>
                <c:pt idx="8610">
                  <c:v>478.49223936330191</c:v>
                </c:pt>
                <c:pt idx="8611">
                  <c:v>477.76971608186329</c:v>
                </c:pt>
                <c:pt idx="8612">
                  <c:v>469.39919065610906</c:v>
                </c:pt>
                <c:pt idx="8613">
                  <c:v>472.64273906354276</c:v>
                </c:pt>
                <c:pt idx="8614">
                  <c:v>474.27808294070263</c:v>
                </c:pt>
                <c:pt idx="8615">
                  <c:v>473.87494657020301</c:v>
                </c:pt>
                <c:pt idx="8616">
                  <c:v>469.47738706603155</c:v>
                </c:pt>
                <c:pt idx="8617">
                  <c:v>474.59938535892195</c:v>
                </c:pt>
                <c:pt idx="8618">
                  <c:v>482.75300279938824</c:v>
                </c:pt>
                <c:pt idx="8619">
                  <c:v>487.42122433645835</c:v>
                </c:pt>
                <c:pt idx="8620">
                  <c:v>482.72735794609827</c:v>
                </c:pt>
                <c:pt idx="8621">
                  <c:v>478.62417540355648</c:v>
                </c:pt>
                <c:pt idx="8622">
                  <c:v>479.18895193053265</c:v>
                </c:pt>
                <c:pt idx="8623">
                  <c:v>477.49741493021787</c:v>
                </c:pt>
                <c:pt idx="8624">
                  <c:v>470.20125443008413</c:v>
                </c:pt>
                <c:pt idx="8625">
                  <c:v>470.04138600357788</c:v>
                </c:pt>
                <c:pt idx="8626">
                  <c:v>459.39494861059688</c:v>
                </c:pt>
                <c:pt idx="8627">
                  <c:v>452.90369798672918</c:v>
                </c:pt>
                <c:pt idx="8628">
                  <c:v>442.41444834135655</c:v>
                </c:pt>
                <c:pt idx="8629">
                  <c:v>463.41586220412069</c:v>
                </c:pt>
                <c:pt idx="8630">
                  <c:v>451.53387949720701</c:v>
                </c:pt>
                <c:pt idx="8631">
                  <c:v>446.54443012876288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39-4173-81B0-014B5A99849B}"/>
            </c:ext>
          </c:extLst>
        </c:ser>
        <c:ser>
          <c:idx val="1"/>
          <c:order val="1"/>
          <c:tx>
            <c:v>CRSP_Returns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'[#LN00533.xls]#LN00533'!$A$2:$A$8633</c:f>
              <c:numCache>
                <c:formatCode>General</c:formatCode>
                <c:ptCount val="8632"/>
                <c:pt idx="0">
                  <c:v>19840103</c:v>
                </c:pt>
                <c:pt idx="1">
                  <c:v>19840104</c:v>
                </c:pt>
                <c:pt idx="2">
                  <c:v>19840105</c:v>
                </c:pt>
                <c:pt idx="3">
                  <c:v>19840106</c:v>
                </c:pt>
                <c:pt idx="4">
                  <c:v>19840109</c:v>
                </c:pt>
                <c:pt idx="5">
                  <c:v>19840110</c:v>
                </c:pt>
                <c:pt idx="6">
                  <c:v>19840111</c:v>
                </c:pt>
                <c:pt idx="7">
                  <c:v>19840112</c:v>
                </c:pt>
                <c:pt idx="8">
                  <c:v>19840113</c:v>
                </c:pt>
                <c:pt idx="9">
                  <c:v>19840116</c:v>
                </c:pt>
                <c:pt idx="10">
                  <c:v>19840117</c:v>
                </c:pt>
                <c:pt idx="11">
                  <c:v>19840118</c:v>
                </c:pt>
                <c:pt idx="12">
                  <c:v>19840119</c:v>
                </c:pt>
                <c:pt idx="13">
                  <c:v>19840120</c:v>
                </c:pt>
                <c:pt idx="14">
                  <c:v>19840123</c:v>
                </c:pt>
                <c:pt idx="15">
                  <c:v>19840124</c:v>
                </c:pt>
                <c:pt idx="16">
                  <c:v>19840125</c:v>
                </c:pt>
                <c:pt idx="17">
                  <c:v>19840126</c:v>
                </c:pt>
                <c:pt idx="18">
                  <c:v>19840127</c:v>
                </c:pt>
                <c:pt idx="19">
                  <c:v>19840130</c:v>
                </c:pt>
                <c:pt idx="20">
                  <c:v>19840131</c:v>
                </c:pt>
                <c:pt idx="21">
                  <c:v>19840201</c:v>
                </c:pt>
                <c:pt idx="22">
                  <c:v>19840202</c:v>
                </c:pt>
                <c:pt idx="23">
                  <c:v>19840203</c:v>
                </c:pt>
                <c:pt idx="24">
                  <c:v>19840206</c:v>
                </c:pt>
                <c:pt idx="25">
                  <c:v>19840207</c:v>
                </c:pt>
                <c:pt idx="26">
                  <c:v>19840208</c:v>
                </c:pt>
                <c:pt idx="27">
                  <c:v>19840209</c:v>
                </c:pt>
                <c:pt idx="28">
                  <c:v>19840210</c:v>
                </c:pt>
                <c:pt idx="29">
                  <c:v>19840213</c:v>
                </c:pt>
                <c:pt idx="30">
                  <c:v>19840214</c:v>
                </c:pt>
                <c:pt idx="31">
                  <c:v>19840215</c:v>
                </c:pt>
                <c:pt idx="32">
                  <c:v>19840216</c:v>
                </c:pt>
                <c:pt idx="33">
                  <c:v>19840217</c:v>
                </c:pt>
                <c:pt idx="34">
                  <c:v>19840221</c:v>
                </c:pt>
                <c:pt idx="35">
                  <c:v>19840222</c:v>
                </c:pt>
                <c:pt idx="36">
                  <c:v>19840223</c:v>
                </c:pt>
                <c:pt idx="37">
                  <c:v>19840224</c:v>
                </c:pt>
                <c:pt idx="38">
                  <c:v>19840227</c:v>
                </c:pt>
                <c:pt idx="39">
                  <c:v>19840228</c:v>
                </c:pt>
                <c:pt idx="40">
                  <c:v>19840229</c:v>
                </c:pt>
                <c:pt idx="41">
                  <c:v>19840301</c:v>
                </c:pt>
                <c:pt idx="42">
                  <c:v>19840302</c:v>
                </c:pt>
                <c:pt idx="43">
                  <c:v>19840305</c:v>
                </c:pt>
                <c:pt idx="44">
                  <c:v>19840306</c:v>
                </c:pt>
                <c:pt idx="45">
                  <c:v>19840307</c:v>
                </c:pt>
                <c:pt idx="46">
                  <c:v>19840308</c:v>
                </c:pt>
                <c:pt idx="47">
                  <c:v>19840309</c:v>
                </c:pt>
                <c:pt idx="48">
                  <c:v>19840312</c:v>
                </c:pt>
                <c:pt idx="49">
                  <c:v>19840313</c:v>
                </c:pt>
                <c:pt idx="50">
                  <c:v>19840314</c:v>
                </c:pt>
                <c:pt idx="51">
                  <c:v>19840315</c:v>
                </c:pt>
                <c:pt idx="52">
                  <c:v>19840316</c:v>
                </c:pt>
                <c:pt idx="53">
                  <c:v>19840319</c:v>
                </c:pt>
                <c:pt idx="54">
                  <c:v>19840320</c:v>
                </c:pt>
                <c:pt idx="55">
                  <c:v>19840321</c:v>
                </c:pt>
                <c:pt idx="56">
                  <c:v>19840322</c:v>
                </c:pt>
                <c:pt idx="57">
                  <c:v>19840323</c:v>
                </c:pt>
                <c:pt idx="58">
                  <c:v>19840326</c:v>
                </c:pt>
                <c:pt idx="59">
                  <c:v>19840327</c:v>
                </c:pt>
                <c:pt idx="60">
                  <c:v>19840328</c:v>
                </c:pt>
                <c:pt idx="61">
                  <c:v>19840329</c:v>
                </c:pt>
                <c:pt idx="62">
                  <c:v>19840330</c:v>
                </c:pt>
                <c:pt idx="63">
                  <c:v>19840402</c:v>
                </c:pt>
                <c:pt idx="64">
                  <c:v>19840403</c:v>
                </c:pt>
                <c:pt idx="65">
                  <c:v>19840404</c:v>
                </c:pt>
                <c:pt idx="66">
                  <c:v>19840405</c:v>
                </c:pt>
                <c:pt idx="67">
                  <c:v>19840406</c:v>
                </c:pt>
                <c:pt idx="68">
                  <c:v>19840409</c:v>
                </c:pt>
                <c:pt idx="69">
                  <c:v>19840410</c:v>
                </c:pt>
                <c:pt idx="70">
                  <c:v>19840411</c:v>
                </c:pt>
                <c:pt idx="71">
                  <c:v>19840412</c:v>
                </c:pt>
                <c:pt idx="72">
                  <c:v>19840413</c:v>
                </c:pt>
                <c:pt idx="73">
                  <c:v>19840416</c:v>
                </c:pt>
                <c:pt idx="74">
                  <c:v>19840417</c:v>
                </c:pt>
                <c:pt idx="75">
                  <c:v>19840418</c:v>
                </c:pt>
                <c:pt idx="76">
                  <c:v>19840419</c:v>
                </c:pt>
                <c:pt idx="77">
                  <c:v>19840423</c:v>
                </c:pt>
                <c:pt idx="78">
                  <c:v>19840424</c:v>
                </c:pt>
                <c:pt idx="79">
                  <c:v>19840425</c:v>
                </c:pt>
                <c:pt idx="80">
                  <c:v>19840426</c:v>
                </c:pt>
                <c:pt idx="81">
                  <c:v>19840427</c:v>
                </c:pt>
                <c:pt idx="82">
                  <c:v>19840430</c:v>
                </c:pt>
                <c:pt idx="83">
                  <c:v>19840501</c:v>
                </c:pt>
                <c:pt idx="84">
                  <c:v>19840502</c:v>
                </c:pt>
                <c:pt idx="85">
                  <c:v>19840503</c:v>
                </c:pt>
                <c:pt idx="86">
                  <c:v>19840504</c:v>
                </c:pt>
                <c:pt idx="87">
                  <c:v>19840507</c:v>
                </c:pt>
                <c:pt idx="88">
                  <c:v>19840508</c:v>
                </c:pt>
                <c:pt idx="89">
                  <c:v>19840509</c:v>
                </c:pt>
                <c:pt idx="90">
                  <c:v>19840510</c:v>
                </c:pt>
                <c:pt idx="91">
                  <c:v>19840511</c:v>
                </c:pt>
                <c:pt idx="92">
                  <c:v>19840514</c:v>
                </c:pt>
                <c:pt idx="93">
                  <c:v>19840515</c:v>
                </c:pt>
                <c:pt idx="94">
                  <c:v>19840516</c:v>
                </c:pt>
                <c:pt idx="95">
                  <c:v>19840517</c:v>
                </c:pt>
                <c:pt idx="96">
                  <c:v>19840518</c:v>
                </c:pt>
                <c:pt idx="97">
                  <c:v>19840521</c:v>
                </c:pt>
                <c:pt idx="98">
                  <c:v>19840522</c:v>
                </c:pt>
                <c:pt idx="99">
                  <c:v>19840523</c:v>
                </c:pt>
                <c:pt idx="100">
                  <c:v>19840524</c:v>
                </c:pt>
                <c:pt idx="101">
                  <c:v>19840525</c:v>
                </c:pt>
                <c:pt idx="102">
                  <c:v>19840529</c:v>
                </c:pt>
                <c:pt idx="103">
                  <c:v>19840530</c:v>
                </c:pt>
                <c:pt idx="104">
                  <c:v>19840531</c:v>
                </c:pt>
                <c:pt idx="105">
                  <c:v>19840601</c:v>
                </c:pt>
                <c:pt idx="106">
                  <c:v>19840604</c:v>
                </c:pt>
                <c:pt idx="107">
                  <c:v>19840605</c:v>
                </c:pt>
                <c:pt idx="108">
                  <c:v>19840606</c:v>
                </c:pt>
                <c:pt idx="109">
                  <c:v>19840607</c:v>
                </c:pt>
                <c:pt idx="110">
                  <c:v>19840608</c:v>
                </c:pt>
                <c:pt idx="111">
                  <c:v>19840611</c:v>
                </c:pt>
                <c:pt idx="112">
                  <c:v>19840612</c:v>
                </c:pt>
                <c:pt idx="113">
                  <c:v>19840613</c:v>
                </c:pt>
                <c:pt idx="114">
                  <c:v>19840614</c:v>
                </c:pt>
                <c:pt idx="115">
                  <c:v>19840615</c:v>
                </c:pt>
                <c:pt idx="116">
                  <c:v>19840618</c:v>
                </c:pt>
                <c:pt idx="117">
                  <c:v>19840619</c:v>
                </c:pt>
                <c:pt idx="118">
                  <c:v>19840620</c:v>
                </c:pt>
                <c:pt idx="119">
                  <c:v>19840621</c:v>
                </c:pt>
                <c:pt idx="120">
                  <c:v>19840622</c:v>
                </c:pt>
                <c:pt idx="121">
                  <c:v>19840625</c:v>
                </c:pt>
                <c:pt idx="122">
                  <c:v>19840626</c:v>
                </c:pt>
                <c:pt idx="123">
                  <c:v>19840627</c:v>
                </c:pt>
                <c:pt idx="124">
                  <c:v>19840628</c:v>
                </c:pt>
                <c:pt idx="125">
                  <c:v>19840629</c:v>
                </c:pt>
                <c:pt idx="126">
                  <c:v>19840702</c:v>
                </c:pt>
                <c:pt idx="127">
                  <c:v>19840703</c:v>
                </c:pt>
                <c:pt idx="128">
                  <c:v>19840705</c:v>
                </c:pt>
                <c:pt idx="129">
                  <c:v>19840706</c:v>
                </c:pt>
                <c:pt idx="130">
                  <c:v>19840709</c:v>
                </c:pt>
                <c:pt idx="131">
                  <c:v>19840710</c:v>
                </c:pt>
                <c:pt idx="132">
                  <c:v>19840711</c:v>
                </c:pt>
                <c:pt idx="133">
                  <c:v>19840712</c:v>
                </c:pt>
                <c:pt idx="134">
                  <c:v>19840713</c:v>
                </c:pt>
                <c:pt idx="135">
                  <c:v>19840716</c:v>
                </c:pt>
                <c:pt idx="136">
                  <c:v>19840717</c:v>
                </c:pt>
                <c:pt idx="137">
                  <c:v>19840718</c:v>
                </c:pt>
                <c:pt idx="138">
                  <c:v>19840719</c:v>
                </c:pt>
                <c:pt idx="139">
                  <c:v>19840720</c:v>
                </c:pt>
                <c:pt idx="140">
                  <c:v>19840723</c:v>
                </c:pt>
                <c:pt idx="141">
                  <c:v>19840724</c:v>
                </c:pt>
                <c:pt idx="142">
                  <c:v>19840725</c:v>
                </c:pt>
                <c:pt idx="143">
                  <c:v>19840726</c:v>
                </c:pt>
                <c:pt idx="144">
                  <c:v>19840727</c:v>
                </c:pt>
                <c:pt idx="145">
                  <c:v>19840730</c:v>
                </c:pt>
                <c:pt idx="146">
                  <c:v>19840731</c:v>
                </c:pt>
                <c:pt idx="147">
                  <c:v>19840801</c:v>
                </c:pt>
                <c:pt idx="148">
                  <c:v>19840802</c:v>
                </c:pt>
                <c:pt idx="149">
                  <c:v>19840803</c:v>
                </c:pt>
                <c:pt idx="150">
                  <c:v>19840806</c:v>
                </c:pt>
                <c:pt idx="151">
                  <c:v>19840807</c:v>
                </c:pt>
                <c:pt idx="152">
                  <c:v>19840808</c:v>
                </c:pt>
                <c:pt idx="153">
                  <c:v>19840809</c:v>
                </c:pt>
                <c:pt idx="154">
                  <c:v>19840810</c:v>
                </c:pt>
                <c:pt idx="155">
                  <c:v>19840813</c:v>
                </c:pt>
                <c:pt idx="156">
                  <c:v>19840814</c:v>
                </c:pt>
                <c:pt idx="157">
                  <c:v>19840815</c:v>
                </c:pt>
                <c:pt idx="158">
                  <c:v>19840816</c:v>
                </c:pt>
                <c:pt idx="159">
                  <c:v>19840817</c:v>
                </c:pt>
                <c:pt idx="160">
                  <c:v>19840820</c:v>
                </c:pt>
                <c:pt idx="161">
                  <c:v>19840821</c:v>
                </c:pt>
                <c:pt idx="162">
                  <c:v>19840822</c:v>
                </c:pt>
                <c:pt idx="163">
                  <c:v>19840823</c:v>
                </c:pt>
                <c:pt idx="164">
                  <c:v>19840824</c:v>
                </c:pt>
                <c:pt idx="165">
                  <c:v>19840827</c:v>
                </c:pt>
                <c:pt idx="166">
                  <c:v>19840828</c:v>
                </c:pt>
                <c:pt idx="167">
                  <c:v>19840829</c:v>
                </c:pt>
                <c:pt idx="168">
                  <c:v>19840830</c:v>
                </c:pt>
                <c:pt idx="169">
                  <c:v>19840831</c:v>
                </c:pt>
                <c:pt idx="170">
                  <c:v>19840904</c:v>
                </c:pt>
                <c:pt idx="171">
                  <c:v>19840905</c:v>
                </c:pt>
                <c:pt idx="172">
                  <c:v>19840906</c:v>
                </c:pt>
                <c:pt idx="173">
                  <c:v>19840907</c:v>
                </c:pt>
                <c:pt idx="174">
                  <c:v>19840910</c:v>
                </c:pt>
                <c:pt idx="175">
                  <c:v>19840911</c:v>
                </c:pt>
                <c:pt idx="176">
                  <c:v>19840912</c:v>
                </c:pt>
                <c:pt idx="177">
                  <c:v>19840913</c:v>
                </c:pt>
                <c:pt idx="178">
                  <c:v>19840914</c:v>
                </c:pt>
                <c:pt idx="179">
                  <c:v>19840917</c:v>
                </c:pt>
                <c:pt idx="180">
                  <c:v>19840918</c:v>
                </c:pt>
                <c:pt idx="181">
                  <c:v>19840919</c:v>
                </c:pt>
                <c:pt idx="182">
                  <c:v>19840920</c:v>
                </c:pt>
                <c:pt idx="183">
                  <c:v>19840921</c:v>
                </c:pt>
                <c:pt idx="184">
                  <c:v>19840924</c:v>
                </c:pt>
                <c:pt idx="185">
                  <c:v>19840925</c:v>
                </c:pt>
                <c:pt idx="186">
                  <c:v>19840926</c:v>
                </c:pt>
                <c:pt idx="187">
                  <c:v>19840927</c:v>
                </c:pt>
                <c:pt idx="188">
                  <c:v>19840928</c:v>
                </c:pt>
                <c:pt idx="189">
                  <c:v>19841001</c:v>
                </c:pt>
                <c:pt idx="190">
                  <c:v>19841002</c:v>
                </c:pt>
                <c:pt idx="191">
                  <c:v>19841003</c:v>
                </c:pt>
                <c:pt idx="192">
                  <c:v>19841004</c:v>
                </c:pt>
                <c:pt idx="193">
                  <c:v>19841005</c:v>
                </c:pt>
                <c:pt idx="194">
                  <c:v>19841008</c:v>
                </c:pt>
                <c:pt idx="195">
                  <c:v>19841009</c:v>
                </c:pt>
                <c:pt idx="196">
                  <c:v>19841010</c:v>
                </c:pt>
                <c:pt idx="197">
                  <c:v>19841011</c:v>
                </c:pt>
                <c:pt idx="198">
                  <c:v>19841012</c:v>
                </c:pt>
                <c:pt idx="199">
                  <c:v>19841015</c:v>
                </c:pt>
                <c:pt idx="200">
                  <c:v>19841016</c:v>
                </c:pt>
                <c:pt idx="201">
                  <c:v>19841017</c:v>
                </c:pt>
                <c:pt idx="202">
                  <c:v>19841018</c:v>
                </c:pt>
                <c:pt idx="203">
                  <c:v>19841019</c:v>
                </c:pt>
                <c:pt idx="204">
                  <c:v>19841022</c:v>
                </c:pt>
                <c:pt idx="205">
                  <c:v>19841023</c:v>
                </c:pt>
                <c:pt idx="206">
                  <c:v>19841024</c:v>
                </c:pt>
                <c:pt idx="207">
                  <c:v>19841025</c:v>
                </c:pt>
                <c:pt idx="208">
                  <c:v>19841026</c:v>
                </c:pt>
                <c:pt idx="209">
                  <c:v>19841029</c:v>
                </c:pt>
                <c:pt idx="210">
                  <c:v>19841030</c:v>
                </c:pt>
                <c:pt idx="211">
                  <c:v>19841031</c:v>
                </c:pt>
                <c:pt idx="212">
                  <c:v>19841101</c:v>
                </c:pt>
                <c:pt idx="213">
                  <c:v>19841102</c:v>
                </c:pt>
                <c:pt idx="214">
                  <c:v>19841105</c:v>
                </c:pt>
                <c:pt idx="215">
                  <c:v>19841106</c:v>
                </c:pt>
                <c:pt idx="216">
                  <c:v>19841107</c:v>
                </c:pt>
                <c:pt idx="217">
                  <c:v>19841108</c:v>
                </c:pt>
                <c:pt idx="218">
                  <c:v>19841109</c:v>
                </c:pt>
                <c:pt idx="219">
                  <c:v>19841112</c:v>
                </c:pt>
                <c:pt idx="220">
                  <c:v>19841113</c:v>
                </c:pt>
                <c:pt idx="221">
                  <c:v>19841114</c:v>
                </c:pt>
                <c:pt idx="222">
                  <c:v>19841115</c:v>
                </c:pt>
                <c:pt idx="223">
                  <c:v>19841116</c:v>
                </c:pt>
                <c:pt idx="224">
                  <c:v>19841119</c:v>
                </c:pt>
                <c:pt idx="225">
                  <c:v>19841120</c:v>
                </c:pt>
                <c:pt idx="226">
                  <c:v>19841121</c:v>
                </c:pt>
                <c:pt idx="227">
                  <c:v>19841123</c:v>
                </c:pt>
                <c:pt idx="228">
                  <c:v>19841126</c:v>
                </c:pt>
                <c:pt idx="229">
                  <c:v>19841127</c:v>
                </c:pt>
                <c:pt idx="230">
                  <c:v>19841128</c:v>
                </c:pt>
                <c:pt idx="231">
                  <c:v>19841129</c:v>
                </c:pt>
                <c:pt idx="232">
                  <c:v>19841130</c:v>
                </c:pt>
                <c:pt idx="233">
                  <c:v>19841203</c:v>
                </c:pt>
                <c:pt idx="234">
                  <c:v>19841204</c:v>
                </c:pt>
                <c:pt idx="235">
                  <c:v>19841205</c:v>
                </c:pt>
                <c:pt idx="236">
                  <c:v>19841206</c:v>
                </c:pt>
                <c:pt idx="237">
                  <c:v>19841207</c:v>
                </c:pt>
                <c:pt idx="238">
                  <c:v>19841210</c:v>
                </c:pt>
                <c:pt idx="239">
                  <c:v>19841211</c:v>
                </c:pt>
                <c:pt idx="240">
                  <c:v>19841212</c:v>
                </c:pt>
                <c:pt idx="241">
                  <c:v>19841213</c:v>
                </c:pt>
                <c:pt idx="242">
                  <c:v>19841214</c:v>
                </c:pt>
                <c:pt idx="243">
                  <c:v>19841217</c:v>
                </c:pt>
                <c:pt idx="244">
                  <c:v>19841218</c:v>
                </c:pt>
                <c:pt idx="245">
                  <c:v>19841219</c:v>
                </c:pt>
                <c:pt idx="246">
                  <c:v>19841220</c:v>
                </c:pt>
                <c:pt idx="247">
                  <c:v>19841221</c:v>
                </c:pt>
                <c:pt idx="248">
                  <c:v>19841224</c:v>
                </c:pt>
                <c:pt idx="249">
                  <c:v>19841226</c:v>
                </c:pt>
                <c:pt idx="250">
                  <c:v>19841227</c:v>
                </c:pt>
                <c:pt idx="251">
                  <c:v>19841228</c:v>
                </c:pt>
                <c:pt idx="252">
                  <c:v>19841231</c:v>
                </c:pt>
                <c:pt idx="253">
                  <c:v>19850102</c:v>
                </c:pt>
                <c:pt idx="254">
                  <c:v>19850103</c:v>
                </c:pt>
                <c:pt idx="255">
                  <c:v>19850104</c:v>
                </c:pt>
                <c:pt idx="256">
                  <c:v>19850107</c:v>
                </c:pt>
                <c:pt idx="257">
                  <c:v>19850108</c:v>
                </c:pt>
                <c:pt idx="258">
                  <c:v>19850109</c:v>
                </c:pt>
                <c:pt idx="259">
                  <c:v>19850110</c:v>
                </c:pt>
                <c:pt idx="260">
                  <c:v>19850111</c:v>
                </c:pt>
                <c:pt idx="261">
                  <c:v>19850114</c:v>
                </c:pt>
                <c:pt idx="262">
                  <c:v>19850115</c:v>
                </c:pt>
                <c:pt idx="263">
                  <c:v>19850116</c:v>
                </c:pt>
                <c:pt idx="264">
                  <c:v>19850117</c:v>
                </c:pt>
                <c:pt idx="265">
                  <c:v>19850118</c:v>
                </c:pt>
                <c:pt idx="266">
                  <c:v>19850121</c:v>
                </c:pt>
                <c:pt idx="267">
                  <c:v>19850122</c:v>
                </c:pt>
                <c:pt idx="268">
                  <c:v>19850123</c:v>
                </c:pt>
                <c:pt idx="269">
                  <c:v>19850124</c:v>
                </c:pt>
                <c:pt idx="270">
                  <c:v>19850125</c:v>
                </c:pt>
                <c:pt idx="271">
                  <c:v>19850128</c:v>
                </c:pt>
                <c:pt idx="272">
                  <c:v>19850129</c:v>
                </c:pt>
                <c:pt idx="273">
                  <c:v>19850130</c:v>
                </c:pt>
                <c:pt idx="274">
                  <c:v>19850131</c:v>
                </c:pt>
                <c:pt idx="275">
                  <c:v>19850201</c:v>
                </c:pt>
                <c:pt idx="276">
                  <c:v>19850204</c:v>
                </c:pt>
                <c:pt idx="277">
                  <c:v>19850205</c:v>
                </c:pt>
                <c:pt idx="278">
                  <c:v>19850206</c:v>
                </c:pt>
                <c:pt idx="279">
                  <c:v>19850207</c:v>
                </c:pt>
                <c:pt idx="280">
                  <c:v>19850208</c:v>
                </c:pt>
                <c:pt idx="281">
                  <c:v>19850211</c:v>
                </c:pt>
                <c:pt idx="282">
                  <c:v>19850212</c:v>
                </c:pt>
                <c:pt idx="283">
                  <c:v>19850213</c:v>
                </c:pt>
                <c:pt idx="284">
                  <c:v>19850214</c:v>
                </c:pt>
                <c:pt idx="285">
                  <c:v>19850215</c:v>
                </c:pt>
                <c:pt idx="286">
                  <c:v>19850219</c:v>
                </c:pt>
                <c:pt idx="287">
                  <c:v>19850220</c:v>
                </c:pt>
                <c:pt idx="288">
                  <c:v>19850221</c:v>
                </c:pt>
                <c:pt idx="289">
                  <c:v>19850222</c:v>
                </c:pt>
                <c:pt idx="290">
                  <c:v>19850225</c:v>
                </c:pt>
                <c:pt idx="291">
                  <c:v>19850226</c:v>
                </c:pt>
                <c:pt idx="292">
                  <c:v>19850227</c:v>
                </c:pt>
                <c:pt idx="293">
                  <c:v>19850228</c:v>
                </c:pt>
                <c:pt idx="294">
                  <c:v>19850301</c:v>
                </c:pt>
                <c:pt idx="295">
                  <c:v>19850304</c:v>
                </c:pt>
                <c:pt idx="296">
                  <c:v>19850305</c:v>
                </c:pt>
                <c:pt idx="297">
                  <c:v>19850306</c:v>
                </c:pt>
                <c:pt idx="298">
                  <c:v>19850307</c:v>
                </c:pt>
                <c:pt idx="299">
                  <c:v>19850308</c:v>
                </c:pt>
                <c:pt idx="300">
                  <c:v>19850311</c:v>
                </c:pt>
                <c:pt idx="301">
                  <c:v>19850312</c:v>
                </c:pt>
                <c:pt idx="302">
                  <c:v>19850313</c:v>
                </c:pt>
                <c:pt idx="303">
                  <c:v>19850314</c:v>
                </c:pt>
                <c:pt idx="304">
                  <c:v>19850315</c:v>
                </c:pt>
                <c:pt idx="305">
                  <c:v>19850318</c:v>
                </c:pt>
                <c:pt idx="306">
                  <c:v>19850319</c:v>
                </c:pt>
                <c:pt idx="307">
                  <c:v>19850320</c:v>
                </c:pt>
                <c:pt idx="308">
                  <c:v>19850321</c:v>
                </c:pt>
                <c:pt idx="309">
                  <c:v>19850322</c:v>
                </c:pt>
                <c:pt idx="310">
                  <c:v>19850325</c:v>
                </c:pt>
                <c:pt idx="311">
                  <c:v>19850326</c:v>
                </c:pt>
                <c:pt idx="312">
                  <c:v>19850327</c:v>
                </c:pt>
                <c:pt idx="313">
                  <c:v>19850328</c:v>
                </c:pt>
                <c:pt idx="314">
                  <c:v>19850329</c:v>
                </c:pt>
                <c:pt idx="315">
                  <c:v>19850401</c:v>
                </c:pt>
                <c:pt idx="316">
                  <c:v>19850402</c:v>
                </c:pt>
                <c:pt idx="317">
                  <c:v>19850403</c:v>
                </c:pt>
                <c:pt idx="318">
                  <c:v>19850404</c:v>
                </c:pt>
                <c:pt idx="319">
                  <c:v>19850408</c:v>
                </c:pt>
                <c:pt idx="320">
                  <c:v>19850409</c:v>
                </c:pt>
                <c:pt idx="321">
                  <c:v>19850410</c:v>
                </c:pt>
                <c:pt idx="322">
                  <c:v>19850411</c:v>
                </c:pt>
                <c:pt idx="323">
                  <c:v>19850412</c:v>
                </c:pt>
                <c:pt idx="324">
                  <c:v>19850415</c:v>
                </c:pt>
                <c:pt idx="325">
                  <c:v>19850416</c:v>
                </c:pt>
                <c:pt idx="326">
                  <c:v>19850417</c:v>
                </c:pt>
                <c:pt idx="327">
                  <c:v>19850418</c:v>
                </c:pt>
                <c:pt idx="328">
                  <c:v>19850419</c:v>
                </c:pt>
                <c:pt idx="329">
                  <c:v>19850422</c:v>
                </c:pt>
                <c:pt idx="330">
                  <c:v>19850423</c:v>
                </c:pt>
                <c:pt idx="331">
                  <c:v>19850424</c:v>
                </c:pt>
                <c:pt idx="332">
                  <c:v>19850425</c:v>
                </c:pt>
                <c:pt idx="333">
                  <c:v>19850426</c:v>
                </c:pt>
                <c:pt idx="334">
                  <c:v>19850429</c:v>
                </c:pt>
                <c:pt idx="335">
                  <c:v>19850430</c:v>
                </c:pt>
                <c:pt idx="336">
                  <c:v>19850501</c:v>
                </c:pt>
                <c:pt idx="337">
                  <c:v>19850502</c:v>
                </c:pt>
                <c:pt idx="338">
                  <c:v>19850503</c:v>
                </c:pt>
                <c:pt idx="339">
                  <c:v>19850506</c:v>
                </c:pt>
                <c:pt idx="340">
                  <c:v>19850507</c:v>
                </c:pt>
                <c:pt idx="341">
                  <c:v>19850508</c:v>
                </c:pt>
                <c:pt idx="342">
                  <c:v>19850509</c:v>
                </c:pt>
                <c:pt idx="343">
                  <c:v>19850510</c:v>
                </c:pt>
                <c:pt idx="344">
                  <c:v>19850513</c:v>
                </c:pt>
                <c:pt idx="345">
                  <c:v>19850514</c:v>
                </c:pt>
                <c:pt idx="346">
                  <c:v>19850515</c:v>
                </c:pt>
                <c:pt idx="347">
                  <c:v>19850516</c:v>
                </c:pt>
                <c:pt idx="348">
                  <c:v>19850517</c:v>
                </c:pt>
                <c:pt idx="349">
                  <c:v>19850520</c:v>
                </c:pt>
                <c:pt idx="350">
                  <c:v>19850521</c:v>
                </c:pt>
                <c:pt idx="351">
                  <c:v>19850522</c:v>
                </c:pt>
                <c:pt idx="352">
                  <c:v>19850523</c:v>
                </c:pt>
                <c:pt idx="353">
                  <c:v>19850524</c:v>
                </c:pt>
                <c:pt idx="354">
                  <c:v>19850528</c:v>
                </c:pt>
                <c:pt idx="355">
                  <c:v>19850529</c:v>
                </c:pt>
                <c:pt idx="356">
                  <c:v>19850530</c:v>
                </c:pt>
                <c:pt idx="357">
                  <c:v>19850531</c:v>
                </c:pt>
                <c:pt idx="358">
                  <c:v>19850603</c:v>
                </c:pt>
                <c:pt idx="359">
                  <c:v>19850604</c:v>
                </c:pt>
                <c:pt idx="360">
                  <c:v>19850605</c:v>
                </c:pt>
                <c:pt idx="361">
                  <c:v>19850606</c:v>
                </c:pt>
                <c:pt idx="362">
                  <c:v>19850607</c:v>
                </c:pt>
                <c:pt idx="363">
                  <c:v>19850610</c:v>
                </c:pt>
                <c:pt idx="364">
                  <c:v>19850611</c:v>
                </c:pt>
                <c:pt idx="365">
                  <c:v>19850612</c:v>
                </c:pt>
                <c:pt idx="366">
                  <c:v>19850613</c:v>
                </c:pt>
                <c:pt idx="367">
                  <c:v>19850614</c:v>
                </c:pt>
                <c:pt idx="368">
                  <c:v>19850617</c:v>
                </c:pt>
                <c:pt idx="369">
                  <c:v>19850618</c:v>
                </c:pt>
                <c:pt idx="370">
                  <c:v>19850619</c:v>
                </c:pt>
                <c:pt idx="371">
                  <c:v>19850620</c:v>
                </c:pt>
                <c:pt idx="372">
                  <c:v>19850621</c:v>
                </c:pt>
                <c:pt idx="373">
                  <c:v>19850624</c:v>
                </c:pt>
                <c:pt idx="374">
                  <c:v>19850625</c:v>
                </c:pt>
                <c:pt idx="375">
                  <c:v>19850626</c:v>
                </c:pt>
                <c:pt idx="376">
                  <c:v>19850627</c:v>
                </c:pt>
                <c:pt idx="377">
                  <c:v>19850628</c:v>
                </c:pt>
                <c:pt idx="378">
                  <c:v>19850701</c:v>
                </c:pt>
                <c:pt idx="379">
                  <c:v>19850702</c:v>
                </c:pt>
                <c:pt idx="380">
                  <c:v>19850703</c:v>
                </c:pt>
                <c:pt idx="381">
                  <c:v>19850705</c:v>
                </c:pt>
                <c:pt idx="382">
                  <c:v>19850708</c:v>
                </c:pt>
                <c:pt idx="383">
                  <c:v>19850709</c:v>
                </c:pt>
                <c:pt idx="384">
                  <c:v>19850710</c:v>
                </c:pt>
                <c:pt idx="385">
                  <c:v>19850711</c:v>
                </c:pt>
                <c:pt idx="386">
                  <c:v>19850712</c:v>
                </c:pt>
                <c:pt idx="387">
                  <c:v>19850715</c:v>
                </c:pt>
                <c:pt idx="388">
                  <c:v>19850716</c:v>
                </c:pt>
                <c:pt idx="389">
                  <c:v>19850717</c:v>
                </c:pt>
                <c:pt idx="390">
                  <c:v>19850718</c:v>
                </c:pt>
                <c:pt idx="391">
                  <c:v>19850719</c:v>
                </c:pt>
                <c:pt idx="392">
                  <c:v>19850722</c:v>
                </c:pt>
                <c:pt idx="393">
                  <c:v>19850723</c:v>
                </c:pt>
                <c:pt idx="394">
                  <c:v>19850724</c:v>
                </c:pt>
                <c:pt idx="395">
                  <c:v>19850725</c:v>
                </c:pt>
                <c:pt idx="396">
                  <c:v>19850726</c:v>
                </c:pt>
                <c:pt idx="397">
                  <c:v>19850729</c:v>
                </c:pt>
                <c:pt idx="398">
                  <c:v>19850730</c:v>
                </c:pt>
                <c:pt idx="399">
                  <c:v>19850731</c:v>
                </c:pt>
                <c:pt idx="400">
                  <c:v>19850801</c:v>
                </c:pt>
                <c:pt idx="401">
                  <c:v>19850802</c:v>
                </c:pt>
                <c:pt idx="402">
                  <c:v>19850805</c:v>
                </c:pt>
                <c:pt idx="403">
                  <c:v>19850806</c:v>
                </c:pt>
                <c:pt idx="404">
                  <c:v>19850807</c:v>
                </c:pt>
                <c:pt idx="405">
                  <c:v>19850808</c:v>
                </c:pt>
                <c:pt idx="406">
                  <c:v>19850809</c:v>
                </c:pt>
                <c:pt idx="407">
                  <c:v>19850812</c:v>
                </c:pt>
                <c:pt idx="408">
                  <c:v>19850813</c:v>
                </c:pt>
                <c:pt idx="409">
                  <c:v>19850814</c:v>
                </c:pt>
                <c:pt idx="410">
                  <c:v>19850815</c:v>
                </c:pt>
                <c:pt idx="411">
                  <c:v>19850816</c:v>
                </c:pt>
                <c:pt idx="412">
                  <c:v>19850819</c:v>
                </c:pt>
                <c:pt idx="413">
                  <c:v>19850820</c:v>
                </c:pt>
                <c:pt idx="414">
                  <c:v>19850821</c:v>
                </c:pt>
                <c:pt idx="415">
                  <c:v>19850822</c:v>
                </c:pt>
                <c:pt idx="416">
                  <c:v>19850823</c:v>
                </c:pt>
                <c:pt idx="417">
                  <c:v>19850826</c:v>
                </c:pt>
                <c:pt idx="418">
                  <c:v>19850827</c:v>
                </c:pt>
                <c:pt idx="419">
                  <c:v>19850828</c:v>
                </c:pt>
                <c:pt idx="420">
                  <c:v>19850829</c:v>
                </c:pt>
                <c:pt idx="421">
                  <c:v>19850830</c:v>
                </c:pt>
                <c:pt idx="422">
                  <c:v>19850903</c:v>
                </c:pt>
                <c:pt idx="423">
                  <c:v>19850904</c:v>
                </c:pt>
                <c:pt idx="424">
                  <c:v>19850905</c:v>
                </c:pt>
                <c:pt idx="425">
                  <c:v>19850906</c:v>
                </c:pt>
                <c:pt idx="426">
                  <c:v>19850909</c:v>
                </c:pt>
                <c:pt idx="427">
                  <c:v>19850910</c:v>
                </c:pt>
                <c:pt idx="428">
                  <c:v>19850911</c:v>
                </c:pt>
                <c:pt idx="429">
                  <c:v>19850912</c:v>
                </c:pt>
                <c:pt idx="430">
                  <c:v>19850913</c:v>
                </c:pt>
                <c:pt idx="431">
                  <c:v>19850916</c:v>
                </c:pt>
                <c:pt idx="432">
                  <c:v>19850917</c:v>
                </c:pt>
                <c:pt idx="433">
                  <c:v>19850918</c:v>
                </c:pt>
                <c:pt idx="434">
                  <c:v>19850919</c:v>
                </c:pt>
                <c:pt idx="435">
                  <c:v>19850920</c:v>
                </c:pt>
                <c:pt idx="436">
                  <c:v>19850923</c:v>
                </c:pt>
                <c:pt idx="437">
                  <c:v>19850924</c:v>
                </c:pt>
                <c:pt idx="438">
                  <c:v>19850925</c:v>
                </c:pt>
                <c:pt idx="439">
                  <c:v>19850926</c:v>
                </c:pt>
                <c:pt idx="440">
                  <c:v>19850930</c:v>
                </c:pt>
                <c:pt idx="441">
                  <c:v>19851001</c:v>
                </c:pt>
                <c:pt idx="442">
                  <c:v>19851002</c:v>
                </c:pt>
                <c:pt idx="443">
                  <c:v>19851003</c:v>
                </c:pt>
                <c:pt idx="444">
                  <c:v>19851004</c:v>
                </c:pt>
                <c:pt idx="445">
                  <c:v>19851007</c:v>
                </c:pt>
                <c:pt idx="446">
                  <c:v>19851008</c:v>
                </c:pt>
                <c:pt idx="447">
                  <c:v>19851009</c:v>
                </c:pt>
                <c:pt idx="448">
                  <c:v>19851010</c:v>
                </c:pt>
                <c:pt idx="449">
                  <c:v>19851011</c:v>
                </c:pt>
                <c:pt idx="450">
                  <c:v>19851014</c:v>
                </c:pt>
                <c:pt idx="451">
                  <c:v>19851015</c:v>
                </c:pt>
                <c:pt idx="452">
                  <c:v>19851016</c:v>
                </c:pt>
                <c:pt idx="453">
                  <c:v>19851017</c:v>
                </c:pt>
                <c:pt idx="454">
                  <c:v>19851018</c:v>
                </c:pt>
                <c:pt idx="455">
                  <c:v>19851021</c:v>
                </c:pt>
                <c:pt idx="456">
                  <c:v>19851022</c:v>
                </c:pt>
                <c:pt idx="457">
                  <c:v>19851023</c:v>
                </c:pt>
                <c:pt idx="458">
                  <c:v>19851024</c:v>
                </c:pt>
                <c:pt idx="459">
                  <c:v>19851025</c:v>
                </c:pt>
                <c:pt idx="460">
                  <c:v>19851028</c:v>
                </c:pt>
                <c:pt idx="461">
                  <c:v>19851029</c:v>
                </c:pt>
                <c:pt idx="462">
                  <c:v>19851030</c:v>
                </c:pt>
                <c:pt idx="463">
                  <c:v>19851031</c:v>
                </c:pt>
                <c:pt idx="464">
                  <c:v>19851101</c:v>
                </c:pt>
                <c:pt idx="465">
                  <c:v>19851104</c:v>
                </c:pt>
                <c:pt idx="466">
                  <c:v>19851105</c:v>
                </c:pt>
                <c:pt idx="467">
                  <c:v>19851106</c:v>
                </c:pt>
                <c:pt idx="468">
                  <c:v>19851107</c:v>
                </c:pt>
                <c:pt idx="469">
                  <c:v>19851108</c:v>
                </c:pt>
                <c:pt idx="470">
                  <c:v>19851111</c:v>
                </c:pt>
                <c:pt idx="471">
                  <c:v>19851112</c:v>
                </c:pt>
                <c:pt idx="472">
                  <c:v>19851113</c:v>
                </c:pt>
                <c:pt idx="473">
                  <c:v>19851114</c:v>
                </c:pt>
                <c:pt idx="474">
                  <c:v>19851115</c:v>
                </c:pt>
                <c:pt idx="475">
                  <c:v>19851118</c:v>
                </c:pt>
                <c:pt idx="476">
                  <c:v>19851119</c:v>
                </c:pt>
                <c:pt idx="477">
                  <c:v>19851120</c:v>
                </c:pt>
                <c:pt idx="478">
                  <c:v>19851121</c:v>
                </c:pt>
                <c:pt idx="479">
                  <c:v>19851122</c:v>
                </c:pt>
                <c:pt idx="480">
                  <c:v>19851125</c:v>
                </c:pt>
                <c:pt idx="481">
                  <c:v>19851126</c:v>
                </c:pt>
                <c:pt idx="482">
                  <c:v>19851127</c:v>
                </c:pt>
                <c:pt idx="483">
                  <c:v>19851129</c:v>
                </c:pt>
                <c:pt idx="484">
                  <c:v>19851202</c:v>
                </c:pt>
                <c:pt idx="485">
                  <c:v>19851203</c:v>
                </c:pt>
                <c:pt idx="486">
                  <c:v>19851204</c:v>
                </c:pt>
                <c:pt idx="487">
                  <c:v>19851205</c:v>
                </c:pt>
                <c:pt idx="488">
                  <c:v>19851206</c:v>
                </c:pt>
                <c:pt idx="489">
                  <c:v>19851209</c:v>
                </c:pt>
                <c:pt idx="490">
                  <c:v>19851210</c:v>
                </c:pt>
                <c:pt idx="491">
                  <c:v>19851211</c:v>
                </c:pt>
                <c:pt idx="492">
                  <c:v>19851212</c:v>
                </c:pt>
                <c:pt idx="493">
                  <c:v>19851213</c:v>
                </c:pt>
                <c:pt idx="494">
                  <c:v>19851216</c:v>
                </c:pt>
                <c:pt idx="495">
                  <c:v>19851217</c:v>
                </c:pt>
                <c:pt idx="496">
                  <c:v>19851218</c:v>
                </c:pt>
                <c:pt idx="497">
                  <c:v>19851219</c:v>
                </c:pt>
                <c:pt idx="498">
                  <c:v>19851220</c:v>
                </c:pt>
                <c:pt idx="499">
                  <c:v>19851223</c:v>
                </c:pt>
                <c:pt idx="500">
                  <c:v>19851224</c:v>
                </c:pt>
                <c:pt idx="501">
                  <c:v>19851226</c:v>
                </c:pt>
                <c:pt idx="502">
                  <c:v>19851227</c:v>
                </c:pt>
                <c:pt idx="503">
                  <c:v>19851230</c:v>
                </c:pt>
                <c:pt idx="504">
                  <c:v>19851231</c:v>
                </c:pt>
                <c:pt idx="505">
                  <c:v>19860102</c:v>
                </c:pt>
                <c:pt idx="506">
                  <c:v>19860103</c:v>
                </c:pt>
                <c:pt idx="507">
                  <c:v>19860106</c:v>
                </c:pt>
                <c:pt idx="508">
                  <c:v>19860107</c:v>
                </c:pt>
                <c:pt idx="509">
                  <c:v>19860108</c:v>
                </c:pt>
                <c:pt idx="510">
                  <c:v>19860109</c:v>
                </c:pt>
                <c:pt idx="511">
                  <c:v>19860110</c:v>
                </c:pt>
                <c:pt idx="512">
                  <c:v>19860113</c:v>
                </c:pt>
                <c:pt idx="513">
                  <c:v>19860114</c:v>
                </c:pt>
                <c:pt idx="514">
                  <c:v>19860115</c:v>
                </c:pt>
                <c:pt idx="515">
                  <c:v>19860116</c:v>
                </c:pt>
                <c:pt idx="516">
                  <c:v>19860117</c:v>
                </c:pt>
                <c:pt idx="517">
                  <c:v>19860120</c:v>
                </c:pt>
                <c:pt idx="518">
                  <c:v>19860121</c:v>
                </c:pt>
                <c:pt idx="519">
                  <c:v>19860122</c:v>
                </c:pt>
                <c:pt idx="520">
                  <c:v>19860123</c:v>
                </c:pt>
                <c:pt idx="521">
                  <c:v>19860124</c:v>
                </c:pt>
                <c:pt idx="522">
                  <c:v>19860127</c:v>
                </c:pt>
                <c:pt idx="523">
                  <c:v>19860128</c:v>
                </c:pt>
                <c:pt idx="524">
                  <c:v>19860129</c:v>
                </c:pt>
                <c:pt idx="525">
                  <c:v>19860130</c:v>
                </c:pt>
                <c:pt idx="526">
                  <c:v>19860131</c:v>
                </c:pt>
                <c:pt idx="527">
                  <c:v>19860203</c:v>
                </c:pt>
                <c:pt idx="528">
                  <c:v>19860204</c:v>
                </c:pt>
                <c:pt idx="529">
                  <c:v>19860205</c:v>
                </c:pt>
                <c:pt idx="530">
                  <c:v>19860206</c:v>
                </c:pt>
                <c:pt idx="531">
                  <c:v>19860207</c:v>
                </c:pt>
                <c:pt idx="532">
                  <c:v>19860210</c:v>
                </c:pt>
                <c:pt idx="533">
                  <c:v>19860211</c:v>
                </c:pt>
                <c:pt idx="534">
                  <c:v>19860212</c:v>
                </c:pt>
                <c:pt idx="535">
                  <c:v>19860213</c:v>
                </c:pt>
                <c:pt idx="536">
                  <c:v>19860214</c:v>
                </c:pt>
                <c:pt idx="537">
                  <c:v>19860218</c:v>
                </c:pt>
                <c:pt idx="538">
                  <c:v>19860219</c:v>
                </c:pt>
                <c:pt idx="539">
                  <c:v>19860220</c:v>
                </c:pt>
                <c:pt idx="540">
                  <c:v>19860221</c:v>
                </c:pt>
                <c:pt idx="541">
                  <c:v>19860224</c:v>
                </c:pt>
                <c:pt idx="542">
                  <c:v>19860225</c:v>
                </c:pt>
                <c:pt idx="543">
                  <c:v>19860226</c:v>
                </c:pt>
                <c:pt idx="544">
                  <c:v>19860227</c:v>
                </c:pt>
                <c:pt idx="545">
                  <c:v>19860228</c:v>
                </c:pt>
                <c:pt idx="546">
                  <c:v>19860303</c:v>
                </c:pt>
                <c:pt idx="547">
                  <c:v>19860304</c:v>
                </c:pt>
                <c:pt idx="548">
                  <c:v>19860305</c:v>
                </c:pt>
                <c:pt idx="549">
                  <c:v>19860306</c:v>
                </c:pt>
                <c:pt idx="550">
                  <c:v>19860307</c:v>
                </c:pt>
                <c:pt idx="551">
                  <c:v>19860310</c:v>
                </c:pt>
                <c:pt idx="552">
                  <c:v>19860311</c:v>
                </c:pt>
                <c:pt idx="553">
                  <c:v>19860312</c:v>
                </c:pt>
                <c:pt idx="554">
                  <c:v>19860313</c:v>
                </c:pt>
                <c:pt idx="555">
                  <c:v>19860314</c:v>
                </c:pt>
                <c:pt idx="556">
                  <c:v>19860317</c:v>
                </c:pt>
                <c:pt idx="557">
                  <c:v>19860318</c:v>
                </c:pt>
                <c:pt idx="558">
                  <c:v>19860319</c:v>
                </c:pt>
                <c:pt idx="559">
                  <c:v>19860320</c:v>
                </c:pt>
                <c:pt idx="560">
                  <c:v>19860321</c:v>
                </c:pt>
                <c:pt idx="561">
                  <c:v>19860324</c:v>
                </c:pt>
                <c:pt idx="562">
                  <c:v>19860325</c:v>
                </c:pt>
                <c:pt idx="563">
                  <c:v>19860326</c:v>
                </c:pt>
                <c:pt idx="564">
                  <c:v>19860327</c:v>
                </c:pt>
                <c:pt idx="565">
                  <c:v>19860331</c:v>
                </c:pt>
                <c:pt idx="566">
                  <c:v>19860401</c:v>
                </c:pt>
                <c:pt idx="567">
                  <c:v>19860402</c:v>
                </c:pt>
                <c:pt idx="568">
                  <c:v>19860403</c:v>
                </c:pt>
                <c:pt idx="569">
                  <c:v>19860404</c:v>
                </c:pt>
                <c:pt idx="570">
                  <c:v>19860407</c:v>
                </c:pt>
                <c:pt idx="571">
                  <c:v>19860408</c:v>
                </c:pt>
                <c:pt idx="572">
                  <c:v>19860409</c:v>
                </c:pt>
                <c:pt idx="573">
                  <c:v>19860410</c:v>
                </c:pt>
                <c:pt idx="574">
                  <c:v>19860411</c:v>
                </c:pt>
                <c:pt idx="575">
                  <c:v>19860414</c:v>
                </c:pt>
                <c:pt idx="576">
                  <c:v>19860415</c:v>
                </c:pt>
                <c:pt idx="577">
                  <c:v>19860416</c:v>
                </c:pt>
                <c:pt idx="578">
                  <c:v>19860417</c:v>
                </c:pt>
                <c:pt idx="579">
                  <c:v>19860418</c:v>
                </c:pt>
                <c:pt idx="580">
                  <c:v>19860421</c:v>
                </c:pt>
                <c:pt idx="581">
                  <c:v>19860422</c:v>
                </c:pt>
                <c:pt idx="582">
                  <c:v>19860423</c:v>
                </c:pt>
                <c:pt idx="583">
                  <c:v>19860424</c:v>
                </c:pt>
                <c:pt idx="584">
                  <c:v>19860425</c:v>
                </c:pt>
                <c:pt idx="585">
                  <c:v>19860428</c:v>
                </c:pt>
                <c:pt idx="586">
                  <c:v>19860429</c:v>
                </c:pt>
                <c:pt idx="587">
                  <c:v>19860430</c:v>
                </c:pt>
                <c:pt idx="588">
                  <c:v>19860501</c:v>
                </c:pt>
                <c:pt idx="589">
                  <c:v>19860502</c:v>
                </c:pt>
                <c:pt idx="590">
                  <c:v>19860505</c:v>
                </c:pt>
                <c:pt idx="591">
                  <c:v>19860506</c:v>
                </c:pt>
                <c:pt idx="592">
                  <c:v>19860507</c:v>
                </c:pt>
                <c:pt idx="593">
                  <c:v>19860508</c:v>
                </c:pt>
                <c:pt idx="594">
                  <c:v>19860509</c:v>
                </c:pt>
                <c:pt idx="595">
                  <c:v>19860512</c:v>
                </c:pt>
                <c:pt idx="596">
                  <c:v>19860513</c:v>
                </c:pt>
                <c:pt idx="597">
                  <c:v>19860514</c:v>
                </c:pt>
                <c:pt idx="598">
                  <c:v>19860515</c:v>
                </c:pt>
                <c:pt idx="599">
                  <c:v>19860516</c:v>
                </c:pt>
                <c:pt idx="600">
                  <c:v>19860519</c:v>
                </c:pt>
                <c:pt idx="601">
                  <c:v>19860520</c:v>
                </c:pt>
                <c:pt idx="602">
                  <c:v>19860521</c:v>
                </c:pt>
                <c:pt idx="603">
                  <c:v>19860522</c:v>
                </c:pt>
                <c:pt idx="604">
                  <c:v>19860523</c:v>
                </c:pt>
                <c:pt idx="605">
                  <c:v>19860527</c:v>
                </c:pt>
                <c:pt idx="606">
                  <c:v>19860528</c:v>
                </c:pt>
                <c:pt idx="607">
                  <c:v>19860529</c:v>
                </c:pt>
                <c:pt idx="608">
                  <c:v>19860530</c:v>
                </c:pt>
                <c:pt idx="609">
                  <c:v>19860602</c:v>
                </c:pt>
                <c:pt idx="610">
                  <c:v>19860603</c:v>
                </c:pt>
                <c:pt idx="611">
                  <c:v>19860604</c:v>
                </c:pt>
                <c:pt idx="612">
                  <c:v>19860605</c:v>
                </c:pt>
                <c:pt idx="613">
                  <c:v>19860606</c:v>
                </c:pt>
                <c:pt idx="614">
                  <c:v>19860609</c:v>
                </c:pt>
                <c:pt idx="615">
                  <c:v>19860610</c:v>
                </c:pt>
                <c:pt idx="616">
                  <c:v>19860611</c:v>
                </c:pt>
                <c:pt idx="617">
                  <c:v>19860612</c:v>
                </c:pt>
                <c:pt idx="618">
                  <c:v>19860613</c:v>
                </c:pt>
                <c:pt idx="619">
                  <c:v>19860616</c:v>
                </c:pt>
                <c:pt idx="620">
                  <c:v>19860617</c:v>
                </c:pt>
                <c:pt idx="621">
                  <c:v>19860618</c:v>
                </c:pt>
                <c:pt idx="622">
                  <c:v>19860619</c:v>
                </c:pt>
                <c:pt idx="623">
                  <c:v>19860620</c:v>
                </c:pt>
                <c:pt idx="624">
                  <c:v>19860623</c:v>
                </c:pt>
                <c:pt idx="625">
                  <c:v>19860624</c:v>
                </c:pt>
                <c:pt idx="626">
                  <c:v>19860625</c:v>
                </c:pt>
                <c:pt idx="627">
                  <c:v>19860626</c:v>
                </c:pt>
                <c:pt idx="628">
                  <c:v>19860627</c:v>
                </c:pt>
                <c:pt idx="629">
                  <c:v>19860630</c:v>
                </c:pt>
                <c:pt idx="630">
                  <c:v>19860701</c:v>
                </c:pt>
                <c:pt idx="631">
                  <c:v>19860702</c:v>
                </c:pt>
                <c:pt idx="632">
                  <c:v>19860703</c:v>
                </c:pt>
                <c:pt idx="633">
                  <c:v>19860707</c:v>
                </c:pt>
                <c:pt idx="634">
                  <c:v>19860708</c:v>
                </c:pt>
                <c:pt idx="635">
                  <c:v>19860709</c:v>
                </c:pt>
                <c:pt idx="636">
                  <c:v>19860710</c:v>
                </c:pt>
                <c:pt idx="637">
                  <c:v>19860711</c:v>
                </c:pt>
                <c:pt idx="638">
                  <c:v>19860714</c:v>
                </c:pt>
                <c:pt idx="639">
                  <c:v>19860715</c:v>
                </c:pt>
                <c:pt idx="640">
                  <c:v>19860716</c:v>
                </c:pt>
                <c:pt idx="641">
                  <c:v>19860717</c:v>
                </c:pt>
                <c:pt idx="642">
                  <c:v>19860718</c:v>
                </c:pt>
                <c:pt idx="643">
                  <c:v>19860721</c:v>
                </c:pt>
                <c:pt idx="644">
                  <c:v>19860722</c:v>
                </c:pt>
                <c:pt idx="645">
                  <c:v>19860723</c:v>
                </c:pt>
                <c:pt idx="646">
                  <c:v>19860724</c:v>
                </c:pt>
                <c:pt idx="647">
                  <c:v>19860725</c:v>
                </c:pt>
                <c:pt idx="648">
                  <c:v>19860728</c:v>
                </c:pt>
                <c:pt idx="649">
                  <c:v>19860729</c:v>
                </c:pt>
                <c:pt idx="650">
                  <c:v>19860730</c:v>
                </c:pt>
                <c:pt idx="651">
                  <c:v>19860731</c:v>
                </c:pt>
                <c:pt idx="652">
                  <c:v>19860801</c:v>
                </c:pt>
                <c:pt idx="653">
                  <c:v>19860804</c:v>
                </c:pt>
                <c:pt idx="654">
                  <c:v>19860805</c:v>
                </c:pt>
                <c:pt idx="655">
                  <c:v>19860806</c:v>
                </c:pt>
                <c:pt idx="656">
                  <c:v>19860807</c:v>
                </c:pt>
                <c:pt idx="657">
                  <c:v>19860808</c:v>
                </c:pt>
                <c:pt idx="658">
                  <c:v>19860811</c:v>
                </c:pt>
                <c:pt idx="659">
                  <c:v>19860812</c:v>
                </c:pt>
                <c:pt idx="660">
                  <c:v>19860813</c:v>
                </c:pt>
                <c:pt idx="661">
                  <c:v>19860814</c:v>
                </c:pt>
                <c:pt idx="662">
                  <c:v>19860815</c:v>
                </c:pt>
                <c:pt idx="663">
                  <c:v>19860818</c:v>
                </c:pt>
                <c:pt idx="664">
                  <c:v>19860819</c:v>
                </c:pt>
                <c:pt idx="665">
                  <c:v>19860820</c:v>
                </c:pt>
                <c:pt idx="666">
                  <c:v>19860821</c:v>
                </c:pt>
                <c:pt idx="667">
                  <c:v>19860822</c:v>
                </c:pt>
                <c:pt idx="668">
                  <c:v>19860825</c:v>
                </c:pt>
                <c:pt idx="669">
                  <c:v>19860826</c:v>
                </c:pt>
                <c:pt idx="670">
                  <c:v>19860827</c:v>
                </c:pt>
                <c:pt idx="671">
                  <c:v>19860828</c:v>
                </c:pt>
                <c:pt idx="672">
                  <c:v>19860829</c:v>
                </c:pt>
                <c:pt idx="673">
                  <c:v>19860902</c:v>
                </c:pt>
                <c:pt idx="674">
                  <c:v>19860903</c:v>
                </c:pt>
                <c:pt idx="675">
                  <c:v>19860904</c:v>
                </c:pt>
                <c:pt idx="676">
                  <c:v>19860905</c:v>
                </c:pt>
                <c:pt idx="677">
                  <c:v>19860908</c:v>
                </c:pt>
                <c:pt idx="678">
                  <c:v>19860909</c:v>
                </c:pt>
                <c:pt idx="679">
                  <c:v>19860910</c:v>
                </c:pt>
                <c:pt idx="680">
                  <c:v>19860911</c:v>
                </c:pt>
                <c:pt idx="681">
                  <c:v>19860912</c:v>
                </c:pt>
                <c:pt idx="682">
                  <c:v>19860915</c:v>
                </c:pt>
                <c:pt idx="683">
                  <c:v>19860916</c:v>
                </c:pt>
                <c:pt idx="684">
                  <c:v>19860917</c:v>
                </c:pt>
                <c:pt idx="685">
                  <c:v>19860918</c:v>
                </c:pt>
                <c:pt idx="686">
                  <c:v>19860919</c:v>
                </c:pt>
                <c:pt idx="687">
                  <c:v>19860922</c:v>
                </c:pt>
                <c:pt idx="688">
                  <c:v>19860923</c:v>
                </c:pt>
                <c:pt idx="689">
                  <c:v>19860924</c:v>
                </c:pt>
                <c:pt idx="690">
                  <c:v>19860925</c:v>
                </c:pt>
                <c:pt idx="691">
                  <c:v>19860926</c:v>
                </c:pt>
                <c:pt idx="692">
                  <c:v>19860929</c:v>
                </c:pt>
                <c:pt idx="693">
                  <c:v>19860930</c:v>
                </c:pt>
                <c:pt idx="694">
                  <c:v>19861001</c:v>
                </c:pt>
                <c:pt idx="695">
                  <c:v>19861002</c:v>
                </c:pt>
                <c:pt idx="696">
                  <c:v>19861003</c:v>
                </c:pt>
                <c:pt idx="697">
                  <c:v>19861006</c:v>
                </c:pt>
                <c:pt idx="698">
                  <c:v>19861007</c:v>
                </c:pt>
                <c:pt idx="699">
                  <c:v>19861008</c:v>
                </c:pt>
                <c:pt idx="700">
                  <c:v>19861009</c:v>
                </c:pt>
                <c:pt idx="701">
                  <c:v>19861010</c:v>
                </c:pt>
                <c:pt idx="702">
                  <c:v>19861013</c:v>
                </c:pt>
                <c:pt idx="703">
                  <c:v>19861014</c:v>
                </c:pt>
                <c:pt idx="704">
                  <c:v>19861015</c:v>
                </c:pt>
                <c:pt idx="705">
                  <c:v>19861016</c:v>
                </c:pt>
                <c:pt idx="706">
                  <c:v>19861017</c:v>
                </c:pt>
                <c:pt idx="707">
                  <c:v>19861020</c:v>
                </c:pt>
                <c:pt idx="708">
                  <c:v>19861021</c:v>
                </c:pt>
                <c:pt idx="709">
                  <c:v>19861022</c:v>
                </c:pt>
                <c:pt idx="710">
                  <c:v>19861023</c:v>
                </c:pt>
                <c:pt idx="711">
                  <c:v>19861024</c:v>
                </c:pt>
                <c:pt idx="712">
                  <c:v>19861027</c:v>
                </c:pt>
                <c:pt idx="713">
                  <c:v>19861028</c:v>
                </c:pt>
                <c:pt idx="714">
                  <c:v>19861029</c:v>
                </c:pt>
                <c:pt idx="715">
                  <c:v>19861030</c:v>
                </c:pt>
                <c:pt idx="716">
                  <c:v>19861031</c:v>
                </c:pt>
                <c:pt idx="717">
                  <c:v>19861103</c:v>
                </c:pt>
                <c:pt idx="718">
                  <c:v>19861104</c:v>
                </c:pt>
                <c:pt idx="719">
                  <c:v>19861105</c:v>
                </c:pt>
                <c:pt idx="720">
                  <c:v>19861106</c:v>
                </c:pt>
                <c:pt idx="721">
                  <c:v>19861107</c:v>
                </c:pt>
                <c:pt idx="722">
                  <c:v>19861110</c:v>
                </c:pt>
                <c:pt idx="723">
                  <c:v>19861111</c:v>
                </c:pt>
                <c:pt idx="724">
                  <c:v>19861112</c:v>
                </c:pt>
                <c:pt idx="725">
                  <c:v>19861113</c:v>
                </c:pt>
                <c:pt idx="726">
                  <c:v>19861114</c:v>
                </c:pt>
                <c:pt idx="727">
                  <c:v>19861117</c:v>
                </c:pt>
                <c:pt idx="728">
                  <c:v>19861118</c:v>
                </c:pt>
                <c:pt idx="729">
                  <c:v>19861119</c:v>
                </c:pt>
                <c:pt idx="730">
                  <c:v>19861120</c:v>
                </c:pt>
                <c:pt idx="731">
                  <c:v>19861121</c:v>
                </c:pt>
                <c:pt idx="732">
                  <c:v>19861124</c:v>
                </c:pt>
                <c:pt idx="733">
                  <c:v>19861125</c:v>
                </c:pt>
                <c:pt idx="734">
                  <c:v>19861126</c:v>
                </c:pt>
                <c:pt idx="735">
                  <c:v>19861128</c:v>
                </c:pt>
                <c:pt idx="736">
                  <c:v>19861201</c:v>
                </c:pt>
                <c:pt idx="737">
                  <c:v>19861202</c:v>
                </c:pt>
                <c:pt idx="738">
                  <c:v>19861203</c:v>
                </c:pt>
                <c:pt idx="739">
                  <c:v>19861204</c:v>
                </c:pt>
                <c:pt idx="740">
                  <c:v>19861205</c:v>
                </c:pt>
                <c:pt idx="741">
                  <c:v>19861208</c:v>
                </c:pt>
                <c:pt idx="742">
                  <c:v>19861209</c:v>
                </c:pt>
                <c:pt idx="743">
                  <c:v>19861210</c:v>
                </c:pt>
                <c:pt idx="744">
                  <c:v>19861211</c:v>
                </c:pt>
                <c:pt idx="745">
                  <c:v>19861212</c:v>
                </c:pt>
                <c:pt idx="746">
                  <c:v>19861215</c:v>
                </c:pt>
                <c:pt idx="747">
                  <c:v>19861216</c:v>
                </c:pt>
                <c:pt idx="748">
                  <c:v>19861217</c:v>
                </c:pt>
                <c:pt idx="749">
                  <c:v>19861218</c:v>
                </c:pt>
                <c:pt idx="750">
                  <c:v>19861219</c:v>
                </c:pt>
                <c:pt idx="751">
                  <c:v>19861222</c:v>
                </c:pt>
                <c:pt idx="752">
                  <c:v>19861223</c:v>
                </c:pt>
                <c:pt idx="753">
                  <c:v>19861224</c:v>
                </c:pt>
                <c:pt idx="754">
                  <c:v>19861226</c:v>
                </c:pt>
                <c:pt idx="755">
                  <c:v>19861229</c:v>
                </c:pt>
                <c:pt idx="756">
                  <c:v>19861230</c:v>
                </c:pt>
                <c:pt idx="757">
                  <c:v>19861231</c:v>
                </c:pt>
                <c:pt idx="758">
                  <c:v>19870102</c:v>
                </c:pt>
                <c:pt idx="759">
                  <c:v>19870105</c:v>
                </c:pt>
                <c:pt idx="760">
                  <c:v>19870106</c:v>
                </c:pt>
                <c:pt idx="761">
                  <c:v>19870107</c:v>
                </c:pt>
                <c:pt idx="762">
                  <c:v>19870108</c:v>
                </c:pt>
                <c:pt idx="763">
                  <c:v>19870109</c:v>
                </c:pt>
                <c:pt idx="764">
                  <c:v>19870112</c:v>
                </c:pt>
                <c:pt idx="765">
                  <c:v>19870113</c:v>
                </c:pt>
                <c:pt idx="766">
                  <c:v>19870114</c:v>
                </c:pt>
                <c:pt idx="767">
                  <c:v>19870115</c:v>
                </c:pt>
                <c:pt idx="768">
                  <c:v>19870116</c:v>
                </c:pt>
                <c:pt idx="769">
                  <c:v>19870119</c:v>
                </c:pt>
                <c:pt idx="770">
                  <c:v>19870120</c:v>
                </c:pt>
                <c:pt idx="771">
                  <c:v>19870121</c:v>
                </c:pt>
                <c:pt idx="772">
                  <c:v>19870122</c:v>
                </c:pt>
                <c:pt idx="773">
                  <c:v>19870123</c:v>
                </c:pt>
                <c:pt idx="774">
                  <c:v>19870126</c:v>
                </c:pt>
                <c:pt idx="775">
                  <c:v>19870127</c:v>
                </c:pt>
                <c:pt idx="776">
                  <c:v>19870128</c:v>
                </c:pt>
                <c:pt idx="777">
                  <c:v>19870129</c:v>
                </c:pt>
                <c:pt idx="778">
                  <c:v>19870130</c:v>
                </c:pt>
                <c:pt idx="779">
                  <c:v>19870202</c:v>
                </c:pt>
                <c:pt idx="780">
                  <c:v>19870203</c:v>
                </c:pt>
                <c:pt idx="781">
                  <c:v>19870204</c:v>
                </c:pt>
                <c:pt idx="782">
                  <c:v>19870205</c:v>
                </c:pt>
                <c:pt idx="783">
                  <c:v>19870206</c:v>
                </c:pt>
                <c:pt idx="784">
                  <c:v>19870209</c:v>
                </c:pt>
                <c:pt idx="785">
                  <c:v>19870210</c:v>
                </c:pt>
                <c:pt idx="786">
                  <c:v>19870211</c:v>
                </c:pt>
                <c:pt idx="787">
                  <c:v>19870212</c:v>
                </c:pt>
                <c:pt idx="788">
                  <c:v>19870213</c:v>
                </c:pt>
                <c:pt idx="789">
                  <c:v>19870217</c:v>
                </c:pt>
                <c:pt idx="790">
                  <c:v>19870218</c:v>
                </c:pt>
                <c:pt idx="791">
                  <c:v>19870219</c:v>
                </c:pt>
                <c:pt idx="792">
                  <c:v>19870220</c:v>
                </c:pt>
                <c:pt idx="793">
                  <c:v>19870223</c:v>
                </c:pt>
                <c:pt idx="794">
                  <c:v>19870224</c:v>
                </c:pt>
                <c:pt idx="795">
                  <c:v>19870225</c:v>
                </c:pt>
                <c:pt idx="796">
                  <c:v>19870226</c:v>
                </c:pt>
                <c:pt idx="797">
                  <c:v>19870227</c:v>
                </c:pt>
                <c:pt idx="798">
                  <c:v>19870302</c:v>
                </c:pt>
                <c:pt idx="799">
                  <c:v>19870303</c:v>
                </c:pt>
                <c:pt idx="800">
                  <c:v>19870304</c:v>
                </c:pt>
                <c:pt idx="801">
                  <c:v>19870305</c:v>
                </c:pt>
                <c:pt idx="802">
                  <c:v>19870306</c:v>
                </c:pt>
                <c:pt idx="803">
                  <c:v>19870309</c:v>
                </c:pt>
                <c:pt idx="804">
                  <c:v>19870310</c:v>
                </c:pt>
                <c:pt idx="805">
                  <c:v>19870311</c:v>
                </c:pt>
                <c:pt idx="806">
                  <c:v>19870312</c:v>
                </c:pt>
                <c:pt idx="807">
                  <c:v>19870313</c:v>
                </c:pt>
                <c:pt idx="808">
                  <c:v>19870316</c:v>
                </c:pt>
                <c:pt idx="809">
                  <c:v>19870317</c:v>
                </c:pt>
                <c:pt idx="810">
                  <c:v>19870318</c:v>
                </c:pt>
                <c:pt idx="811">
                  <c:v>19870319</c:v>
                </c:pt>
                <c:pt idx="812">
                  <c:v>19870320</c:v>
                </c:pt>
                <c:pt idx="813">
                  <c:v>19870323</c:v>
                </c:pt>
                <c:pt idx="814">
                  <c:v>19870324</c:v>
                </c:pt>
                <c:pt idx="815">
                  <c:v>19870325</c:v>
                </c:pt>
                <c:pt idx="816">
                  <c:v>19870326</c:v>
                </c:pt>
                <c:pt idx="817">
                  <c:v>19870327</c:v>
                </c:pt>
                <c:pt idx="818">
                  <c:v>19870330</c:v>
                </c:pt>
                <c:pt idx="819">
                  <c:v>19870331</c:v>
                </c:pt>
                <c:pt idx="820">
                  <c:v>19870401</c:v>
                </c:pt>
                <c:pt idx="821">
                  <c:v>19870402</c:v>
                </c:pt>
                <c:pt idx="822">
                  <c:v>19870403</c:v>
                </c:pt>
                <c:pt idx="823">
                  <c:v>19870406</c:v>
                </c:pt>
                <c:pt idx="824">
                  <c:v>19870407</c:v>
                </c:pt>
                <c:pt idx="825">
                  <c:v>19870408</c:v>
                </c:pt>
                <c:pt idx="826">
                  <c:v>19870409</c:v>
                </c:pt>
                <c:pt idx="827">
                  <c:v>19870410</c:v>
                </c:pt>
                <c:pt idx="828">
                  <c:v>19870413</c:v>
                </c:pt>
                <c:pt idx="829">
                  <c:v>19870414</c:v>
                </c:pt>
                <c:pt idx="830">
                  <c:v>19870415</c:v>
                </c:pt>
                <c:pt idx="831">
                  <c:v>19870416</c:v>
                </c:pt>
                <c:pt idx="832">
                  <c:v>19870420</c:v>
                </c:pt>
                <c:pt idx="833">
                  <c:v>19870421</c:v>
                </c:pt>
                <c:pt idx="834">
                  <c:v>19870422</c:v>
                </c:pt>
                <c:pt idx="835">
                  <c:v>19870423</c:v>
                </c:pt>
                <c:pt idx="836">
                  <c:v>19870424</c:v>
                </c:pt>
                <c:pt idx="837">
                  <c:v>19870427</c:v>
                </c:pt>
                <c:pt idx="838">
                  <c:v>19870428</c:v>
                </c:pt>
                <c:pt idx="839">
                  <c:v>19870429</c:v>
                </c:pt>
                <c:pt idx="840">
                  <c:v>19870430</c:v>
                </c:pt>
                <c:pt idx="841">
                  <c:v>19870501</c:v>
                </c:pt>
                <c:pt idx="842">
                  <c:v>19870504</c:v>
                </c:pt>
                <c:pt idx="843">
                  <c:v>19870505</c:v>
                </c:pt>
                <c:pt idx="844">
                  <c:v>19870506</c:v>
                </c:pt>
                <c:pt idx="845">
                  <c:v>19870507</c:v>
                </c:pt>
                <c:pt idx="846">
                  <c:v>19870508</c:v>
                </c:pt>
                <c:pt idx="847">
                  <c:v>19870511</c:v>
                </c:pt>
                <c:pt idx="848">
                  <c:v>19870512</c:v>
                </c:pt>
                <c:pt idx="849">
                  <c:v>19870513</c:v>
                </c:pt>
                <c:pt idx="850">
                  <c:v>19870514</c:v>
                </c:pt>
                <c:pt idx="851">
                  <c:v>19870515</c:v>
                </c:pt>
                <c:pt idx="852">
                  <c:v>19870518</c:v>
                </c:pt>
                <c:pt idx="853">
                  <c:v>19870519</c:v>
                </c:pt>
                <c:pt idx="854">
                  <c:v>19870520</c:v>
                </c:pt>
                <c:pt idx="855">
                  <c:v>19870521</c:v>
                </c:pt>
                <c:pt idx="856">
                  <c:v>19870522</c:v>
                </c:pt>
                <c:pt idx="857">
                  <c:v>19870526</c:v>
                </c:pt>
                <c:pt idx="858">
                  <c:v>19870527</c:v>
                </c:pt>
                <c:pt idx="859">
                  <c:v>19870528</c:v>
                </c:pt>
                <c:pt idx="860">
                  <c:v>19870529</c:v>
                </c:pt>
                <c:pt idx="861">
                  <c:v>19870601</c:v>
                </c:pt>
                <c:pt idx="862">
                  <c:v>19870602</c:v>
                </c:pt>
                <c:pt idx="863">
                  <c:v>19870603</c:v>
                </c:pt>
                <c:pt idx="864">
                  <c:v>19870604</c:v>
                </c:pt>
                <c:pt idx="865">
                  <c:v>19870605</c:v>
                </c:pt>
                <c:pt idx="866">
                  <c:v>19870608</c:v>
                </c:pt>
                <c:pt idx="867">
                  <c:v>19870609</c:v>
                </c:pt>
                <c:pt idx="868">
                  <c:v>19870610</c:v>
                </c:pt>
                <c:pt idx="869">
                  <c:v>19870611</c:v>
                </c:pt>
                <c:pt idx="870">
                  <c:v>19870612</c:v>
                </c:pt>
                <c:pt idx="871">
                  <c:v>19870615</c:v>
                </c:pt>
                <c:pt idx="872">
                  <c:v>19870616</c:v>
                </c:pt>
                <c:pt idx="873">
                  <c:v>19870617</c:v>
                </c:pt>
                <c:pt idx="874">
                  <c:v>19870618</c:v>
                </c:pt>
                <c:pt idx="875">
                  <c:v>19870619</c:v>
                </c:pt>
                <c:pt idx="876">
                  <c:v>19870622</c:v>
                </c:pt>
                <c:pt idx="877">
                  <c:v>19870623</c:v>
                </c:pt>
                <c:pt idx="878">
                  <c:v>19870624</c:v>
                </c:pt>
                <c:pt idx="879">
                  <c:v>19870625</c:v>
                </c:pt>
                <c:pt idx="880">
                  <c:v>19870626</c:v>
                </c:pt>
                <c:pt idx="881">
                  <c:v>19870629</c:v>
                </c:pt>
                <c:pt idx="882">
                  <c:v>19870630</c:v>
                </c:pt>
                <c:pt idx="883">
                  <c:v>19870701</c:v>
                </c:pt>
                <c:pt idx="884">
                  <c:v>19870702</c:v>
                </c:pt>
                <c:pt idx="885">
                  <c:v>19870706</c:v>
                </c:pt>
                <c:pt idx="886">
                  <c:v>19870707</c:v>
                </c:pt>
                <c:pt idx="887">
                  <c:v>19870708</c:v>
                </c:pt>
                <c:pt idx="888">
                  <c:v>19870709</c:v>
                </c:pt>
                <c:pt idx="889">
                  <c:v>19870710</c:v>
                </c:pt>
                <c:pt idx="890">
                  <c:v>19870713</c:v>
                </c:pt>
                <c:pt idx="891">
                  <c:v>19870714</c:v>
                </c:pt>
                <c:pt idx="892">
                  <c:v>19870715</c:v>
                </c:pt>
                <c:pt idx="893">
                  <c:v>19870716</c:v>
                </c:pt>
                <c:pt idx="894">
                  <c:v>19870717</c:v>
                </c:pt>
                <c:pt idx="895">
                  <c:v>19870720</c:v>
                </c:pt>
                <c:pt idx="896">
                  <c:v>19870721</c:v>
                </c:pt>
                <c:pt idx="897">
                  <c:v>19870722</c:v>
                </c:pt>
                <c:pt idx="898">
                  <c:v>19870723</c:v>
                </c:pt>
                <c:pt idx="899">
                  <c:v>19870724</c:v>
                </c:pt>
                <c:pt idx="900">
                  <c:v>19870727</c:v>
                </c:pt>
                <c:pt idx="901">
                  <c:v>19870728</c:v>
                </c:pt>
                <c:pt idx="902">
                  <c:v>19870729</c:v>
                </c:pt>
                <c:pt idx="903">
                  <c:v>19870730</c:v>
                </c:pt>
                <c:pt idx="904">
                  <c:v>19870731</c:v>
                </c:pt>
                <c:pt idx="905">
                  <c:v>19870803</c:v>
                </c:pt>
                <c:pt idx="906">
                  <c:v>19870804</c:v>
                </c:pt>
                <c:pt idx="907">
                  <c:v>19870805</c:v>
                </c:pt>
                <c:pt idx="908">
                  <c:v>19870806</c:v>
                </c:pt>
                <c:pt idx="909">
                  <c:v>19870807</c:v>
                </c:pt>
                <c:pt idx="910">
                  <c:v>19870810</c:v>
                </c:pt>
                <c:pt idx="911">
                  <c:v>19870811</c:v>
                </c:pt>
                <c:pt idx="912">
                  <c:v>19870812</c:v>
                </c:pt>
                <c:pt idx="913">
                  <c:v>19870813</c:v>
                </c:pt>
                <c:pt idx="914">
                  <c:v>19870814</c:v>
                </c:pt>
                <c:pt idx="915">
                  <c:v>19870817</c:v>
                </c:pt>
                <c:pt idx="916">
                  <c:v>19870818</c:v>
                </c:pt>
                <c:pt idx="917">
                  <c:v>19870819</c:v>
                </c:pt>
                <c:pt idx="918">
                  <c:v>19870820</c:v>
                </c:pt>
                <c:pt idx="919">
                  <c:v>19870821</c:v>
                </c:pt>
                <c:pt idx="920">
                  <c:v>19870824</c:v>
                </c:pt>
                <c:pt idx="921">
                  <c:v>19870825</c:v>
                </c:pt>
                <c:pt idx="922">
                  <c:v>19870826</c:v>
                </c:pt>
                <c:pt idx="923">
                  <c:v>19870827</c:v>
                </c:pt>
                <c:pt idx="924">
                  <c:v>19870828</c:v>
                </c:pt>
                <c:pt idx="925">
                  <c:v>19870831</c:v>
                </c:pt>
                <c:pt idx="926">
                  <c:v>19870901</c:v>
                </c:pt>
                <c:pt idx="927">
                  <c:v>19870902</c:v>
                </c:pt>
                <c:pt idx="928">
                  <c:v>19870903</c:v>
                </c:pt>
                <c:pt idx="929">
                  <c:v>19870904</c:v>
                </c:pt>
                <c:pt idx="930">
                  <c:v>19870908</c:v>
                </c:pt>
                <c:pt idx="931">
                  <c:v>19870909</c:v>
                </c:pt>
                <c:pt idx="932">
                  <c:v>19870910</c:v>
                </c:pt>
                <c:pt idx="933">
                  <c:v>19870911</c:v>
                </c:pt>
                <c:pt idx="934">
                  <c:v>19870914</c:v>
                </c:pt>
                <c:pt idx="935">
                  <c:v>19870915</c:v>
                </c:pt>
                <c:pt idx="936">
                  <c:v>19870916</c:v>
                </c:pt>
                <c:pt idx="937">
                  <c:v>19870917</c:v>
                </c:pt>
                <c:pt idx="938">
                  <c:v>19870918</c:v>
                </c:pt>
                <c:pt idx="939">
                  <c:v>19870921</c:v>
                </c:pt>
                <c:pt idx="940">
                  <c:v>19870922</c:v>
                </c:pt>
                <c:pt idx="941">
                  <c:v>19870923</c:v>
                </c:pt>
                <c:pt idx="942">
                  <c:v>19870924</c:v>
                </c:pt>
                <c:pt idx="943">
                  <c:v>19870925</c:v>
                </c:pt>
                <c:pt idx="944">
                  <c:v>19870928</c:v>
                </c:pt>
                <c:pt idx="945">
                  <c:v>19870929</c:v>
                </c:pt>
                <c:pt idx="946">
                  <c:v>19870930</c:v>
                </c:pt>
                <c:pt idx="947">
                  <c:v>19871001</c:v>
                </c:pt>
                <c:pt idx="948">
                  <c:v>19871002</c:v>
                </c:pt>
                <c:pt idx="949">
                  <c:v>19871005</c:v>
                </c:pt>
                <c:pt idx="950">
                  <c:v>19871006</c:v>
                </c:pt>
                <c:pt idx="951">
                  <c:v>19871007</c:v>
                </c:pt>
                <c:pt idx="952">
                  <c:v>19871008</c:v>
                </c:pt>
                <c:pt idx="953">
                  <c:v>19871009</c:v>
                </c:pt>
                <c:pt idx="954">
                  <c:v>19871012</c:v>
                </c:pt>
                <c:pt idx="955">
                  <c:v>19871013</c:v>
                </c:pt>
                <c:pt idx="956">
                  <c:v>19871014</c:v>
                </c:pt>
                <c:pt idx="957">
                  <c:v>19871015</c:v>
                </c:pt>
                <c:pt idx="958">
                  <c:v>19871016</c:v>
                </c:pt>
                <c:pt idx="959">
                  <c:v>19871019</c:v>
                </c:pt>
                <c:pt idx="960">
                  <c:v>19871020</c:v>
                </c:pt>
                <c:pt idx="961">
                  <c:v>19871021</c:v>
                </c:pt>
                <c:pt idx="962">
                  <c:v>19871022</c:v>
                </c:pt>
                <c:pt idx="963">
                  <c:v>19871023</c:v>
                </c:pt>
                <c:pt idx="964">
                  <c:v>19871026</c:v>
                </c:pt>
                <c:pt idx="965">
                  <c:v>19871027</c:v>
                </c:pt>
                <c:pt idx="966">
                  <c:v>19871028</c:v>
                </c:pt>
                <c:pt idx="967">
                  <c:v>19871029</c:v>
                </c:pt>
                <c:pt idx="968">
                  <c:v>19871030</c:v>
                </c:pt>
                <c:pt idx="969">
                  <c:v>19871102</c:v>
                </c:pt>
                <c:pt idx="970">
                  <c:v>19871103</c:v>
                </c:pt>
                <c:pt idx="971">
                  <c:v>19871104</c:v>
                </c:pt>
                <c:pt idx="972">
                  <c:v>19871105</c:v>
                </c:pt>
                <c:pt idx="973">
                  <c:v>19871106</c:v>
                </c:pt>
                <c:pt idx="974">
                  <c:v>19871109</c:v>
                </c:pt>
                <c:pt idx="975">
                  <c:v>19871110</c:v>
                </c:pt>
                <c:pt idx="976">
                  <c:v>19871111</c:v>
                </c:pt>
                <c:pt idx="977">
                  <c:v>19871112</c:v>
                </c:pt>
                <c:pt idx="978">
                  <c:v>19871113</c:v>
                </c:pt>
                <c:pt idx="979">
                  <c:v>19871116</c:v>
                </c:pt>
                <c:pt idx="980">
                  <c:v>19871117</c:v>
                </c:pt>
                <c:pt idx="981">
                  <c:v>19871118</c:v>
                </c:pt>
                <c:pt idx="982">
                  <c:v>19871119</c:v>
                </c:pt>
                <c:pt idx="983">
                  <c:v>19871120</c:v>
                </c:pt>
                <c:pt idx="984">
                  <c:v>19871123</c:v>
                </c:pt>
                <c:pt idx="985">
                  <c:v>19871124</c:v>
                </c:pt>
                <c:pt idx="986">
                  <c:v>19871125</c:v>
                </c:pt>
                <c:pt idx="987">
                  <c:v>19871127</c:v>
                </c:pt>
                <c:pt idx="988">
                  <c:v>19871130</c:v>
                </c:pt>
                <c:pt idx="989">
                  <c:v>19871201</c:v>
                </c:pt>
                <c:pt idx="990">
                  <c:v>19871202</c:v>
                </c:pt>
                <c:pt idx="991">
                  <c:v>19871203</c:v>
                </c:pt>
                <c:pt idx="992">
                  <c:v>19871204</c:v>
                </c:pt>
                <c:pt idx="993">
                  <c:v>19871207</c:v>
                </c:pt>
                <c:pt idx="994">
                  <c:v>19871208</c:v>
                </c:pt>
                <c:pt idx="995">
                  <c:v>19871209</c:v>
                </c:pt>
                <c:pt idx="996">
                  <c:v>19871210</c:v>
                </c:pt>
                <c:pt idx="997">
                  <c:v>19871211</c:v>
                </c:pt>
                <c:pt idx="998">
                  <c:v>19871214</c:v>
                </c:pt>
                <c:pt idx="999">
                  <c:v>19871215</c:v>
                </c:pt>
                <c:pt idx="1000">
                  <c:v>19871216</c:v>
                </c:pt>
                <c:pt idx="1001">
                  <c:v>19871217</c:v>
                </c:pt>
                <c:pt idx="1002">
                  <c:v>19871218</c:v>
                </c:pt>
                <c:pt idx="1003">
                  <c:v>19871221</c:v>
                </c:pt>
                <c:pt idx="1004">
                  <c:v>19871222</c:v>
                </c:pt>
                <c:pt idx="1005">
                  <c:v>19871223</c:v>
                </c:pt>
                <c:pt idx="1006">
                  <c:v>19871224</c:v>
                </c:pt>
                <c:pt idx="1007">
                  <c:v>19871228</c:v>
                </c:pt>
                <c:pt idx="1008">
                  <c:v>19871229</c:v>
                </c:pt>
                <c:pt idx="1009">
                  <c:v>19871230</c:v>
                </c:pt>
                <c:pt idx="1010">
                  <c:v>19871231</c:v>
                </c:pt>
                <c:pt idx="1011">
                  <c:v>19880104</c:v>
                </c:pt>
                <c:pt idx="1012">
                  <c:v>19880105</c:v>
                </c:pt>
                <c:pt idx="1013">
                  <c:v>19880106</c:v>
                </c:pt>
                <c:pt idx="1014">
                  <c:v>19880107</c:v>
                </c:pt>
                <c:pt idx="1015">
                  <c:v>19880108</c:v>
                </c:pt>
                <c:pt idx="1016">
                  <c:v>19880111</c:v>
                </c:pt>
                <c:pt idx="1017">
                  <c:v>19880112</c:v>
                </c:pt>
                <c:pt idx="1018">
                  <c:v>19880113</c:v>
                </c:pt>
                <c:pt idx="1019">
                  <c:v>19880114</c:v>
                </c:pt>
                <c:pt idx="1020">
                  <c:v>19880115</c:v>
                </c:pt>
                <c:pt idx="1021">
                  <c:v>19880118</c:v>
                </c:pt>
                <c:pt idx="1022">
                  <c:v>19880119</c:v>
                </c:pt>
                <c:pt idx="1023">
                  <c:v>19880120</c:v>
                </c:pt>
                <c:pt idx="1024">
                  <c:v>19880121</c:v>
                </c:pt>
                <c:pt idx="1025">
                  <c:v>19880122</c:v>
                </c:pt>
                <c:pt idx="1026">
                  <c:v>19880125</c:v>
                </c:pt>
                <c:pt idx="1027">
                  <c:v>19880126</c:v>
                </c:pt>
                <c:pt idx="1028">
                  <c:v>19880127</c:v>
                </c:pt>
                <c:pt idx="1029">
                  <c:v>19880128</c:v>
                </c:pt>
                <c:pt idx="1030">
                  <c:v>19880129</c:v>
                </c:pt>
                <c:pt idx="1031">
                  <c:v>19880201</c:v>
                </c:pt>
                <c:pt idx="1032">
                  <c:v>19880202</c:v>
                </c:pt>
                <c:pt idx="1033">
                  <c:v>19880203</c:v>
                </c:pt>
                <c:pt idx="1034">
                  <c:v>19880204</c:v>
                </c:pt>
                <c:pt idx="1035">
                  <c:v>19880205</c:v>
                </c:pt>
                <c:pt idx="1036">
                  <c:v>19880208</c:v>
                </c:pt>
                <c:pt idx="1037">
                  <c:v>19880209</c:v>
                </c:pt>
                <c:pt idx="1038">
                  <c:v>19880210</c:v>
                </c:pt>
                <c:pt idx="1039">
                  <c:v>19880211</c:v>
                </c:pt>
                <c:pt idx="1040">
                  <c:v>19880212</c:v>
                </c:pt>
                <c:pt idx="1041">
                  <c:v>19880216</c:v>
                </c:pt>
                <c:pt idx="1042">
                  <c:v>19880217</c:v>
                </c:pt>
                <c:pt idx="1043">
                  <c:v>19880218</c:v>
                </c:pt>
                <c:pt idx="1044">
                  <c:v>19880219</c:v>
                </c:pt>
                <c:pt idx="1045">
                  <c:v>19880222</c:v>
                </c:pt>
                <c:pt idx="1046">
                  <c:v>19880223</c:v>
                </c:pt>
                <c:pt idx="1047">
                  <c:v>19880224</c:v>
                </c:pt>
                <c:pt idx="1048">
                  <c:v>19880225</c:v>
                </c:pt>
                <c:pt idx="1049">
                  <c:v>19880226</c:v>
                </c:pt>
                <c:pt idx="1050">
                  <c:v>19880229</c:v>
                </c:pt>
                <c:pt idx="1051">
                  <c:v>19880301</c:v>
                </c:pt>
                <c:pt idx="1052">
                  <c:v>19880302</c:v>
                </c:pt>
                <c:pt idx="1053">
                  <c:v>19880303</c:v>
                </c:pt>
                <c:pt idx="1054">
                  <c:v>19880304</c:v>
                </c:pt>
                <c:pt idx="1055">
                  <c:v>19880307</c:v>
                </c:pt>
                <c:pt idx="1056">
                  <c:v>19880308</c:v>
                </c:pt>
                <c:pt idx="1057">
                  <c:v>19880309</c:v>
                </c:pt>
                <c:pt idx="1058">
                  <c:v>19880310</c:v>
                </c:pt>
                <c:pt idx="1059">
                  <c:v>19880311</c:v>
                </c:pt>
                <c:pt idx="1060">
                  <c:v>19880314</c:v>
                </c:pt>
                <c:pt idx="1061">
                  <c:v>19880315</c:v>
                </c:pt>
                <c:pt idx="1062">
                  <c:v>19880316</c:v>
                </c:pt>
                <c:pt idx="1063">
                  <c:v>19880317</c:v>
                </c:pt>
                <c:pt idx="1064">
                  <c:v>19880318</c:v>
                </c:pt>
                <c:pt idx="1065">
                  <c:v>19880321</c:v>
                </c:pt>
                <c:pt idx="1066">
                  <c:v>19880322</c:v>
                </c:pt>
                <c:pt idx="1067">
                  <c:v>19880323</c:v>
                </c:pt>
                <c:pt idx="1068">
                  <c:v>19880324</c:v>
                </c:pt>
                <c:pt idx="1069">
                  <c:v>19880325</c:v>
                </c:pt>
                <c:pt idx="1070">
                  <c:v>19880328</c:v>
                </c:pt>
                <c:pt idx="1071">
                  <c:v>19880329</c:v>
                </c:pt>
                <c:pt idx="1072">
                  <c:v>19880330</c:v>
                </c:pt>
                <c:pt idx="1073">
                  <c:v>19880331</c:v>
                </c:pt>
                <c:pt idx="1074">
                  <c:v>19880404</c:v>
                </c:pt>
                <c:pt idx="1075">
                  <c:v>19880405</c:v>
                </c:pt>
                <c:pt idx="1076">
                  <c:v>19880406</c:v>
                </c:pt>
                <c:pt idx="1077">
                  <c:v>19880407</c:v>
                </c:pt>
                <c:pt idx="1078">
                  <c:v>19880408</c:v>
                </c:pt>
                <c:pt idx="1079">
                  <c:v>19880411</c:v>
                </c:pt>
                <c:pt idx="1080">
                  <c:v>19880412</c:v>
                </c:pt>
                <c:pt idx="1081">
                  <c:v>19880413</c:v>
                </c:pt>
                <c:pt idx="1082">
                  <c:v>19880414</c:v>
                </c:pt>
                <c:pt idx="1083">
                  <c:v>19880415</c:v>
                </c:pt>
                <c:pt idx="1084">
                  <c:v>19880418</c:v>
                </c:pt>
                <c:pt idx="1085">
                  <c:v>19880419</c:v>
                </c:pt>
                <c:pt idx="1086">
                  <c:v>19880420</c:v>
                </c:pt>
                <c:pt idx="1087">
                  <c:v>19880421</c:v>
                </c:pt>
                <c:pt idx="1088">
                  <c:v>19880422</c:v>
                </c:pt>
                <c:pt idx="1089">
                  <c:v>19880425</c:v>
                </c:pt>
                <c:pt idx="1090">
                  <c:v>19880426</c:v>
                </c:pt>
                <c:pt idx="1091">
                  <c:v>19880427</c:v>
                </c:pt>
                <c:pt idx="1092">
                  <c:v>19880428</c:v>
                </c:pt>
                <c:pt idx="1093">
                  <c:v>19880429</c:v>
                </c:pt>
                <c:pt idx="1094">
                  <c:v>19880502</c:v>
                </c:pt>
                <c:pt idx="1095">
                  <c:v>19880503</c:v>
                </c:pt>
                <c:pt idx="1096">
                  <c:v>19880504</c:v>
                </c:pt>
                <c:pt idx="1097">
                  <c:v>19880505</c:v>
                </c:pt>
                <c:pt idx="1098">
                  <c:v>19880506</c:v>
                </c:pt>
                <c:pt idx="1099">
                  <c:v>19880509</c:v>
                </c:pt>
                <c:pt idx="1100">
                  <c:v>19880510</c:v>
                </c:pt>
                <c:pt idx="1101">
                  <c:v>19880511</c:v>
                </c:pt>
                <c:pt idx="1102">
                  <c:v>19880512</c:v>
                </c:pt>
                <c:pt idx="1103">
                  <c:v>19880513</c:v>
                </c:pt>
                <c:pt idx="1104">
                  <c:v>19880516</c:v>
                </c:pt>
                <c:pt idx="1105">
                  <c:v>19880517</c:v>
                </c:pt>
                <c:pt idx="1106">
                  <c:v>19880518</c:v>
                </c:pt>
                <c:pt idx="1107">
                  <c:v>19880519</c:v>
                </c:pt>
                <c:pt idx="1108">
                  <c:v>19880520</c:v>
                </c:pt>
                <c:pt idx="1109">
                  <c:v>19880523</c:v>
                </c:pt>
                <c:pt idx="1110">
                  <c:v>19880524</c:v>
                </c:pt>
                <c:pt idx="1111">
                  <c:v>19880525</c:v>
                </c:pt>
                <c:pt idx="1112">
                  <c:v>19880526</c:v>
                </c:pt>
                <c:pt idx="1113">
                  <c:v>19880527</c:v>
                </c:pt>
                <c:pt idx="1114">
                  <c:v>19880531</c:v>
                </c:pt>
                <c:pt idx="1115">
                  <c:v>19880601</c:v>
                </c:pt>
                <c:pt idx="1116">
                  <c:v>19880602</c:v>
                </c:pt>
                <c:pt idx="1117">
                  <c:v>19880603</c:v>
                </c:pt>
                <c:pt idx="1118">
                  <c:v>19880606</c:v>
                </c:pt>
                <c:pt idx="1119">
                  <c:v>19880607</c:v>
                </c:pt>
                <c:pt idx="1120">
                  <c:v>19880608</c:v>
                </c:pt>
                <c:pt idx="1121">
                  <c:v>19880609</c:v>
                </c:pt>
                <c:pt idx="1122">
                  <c:v>19880610</c:v>
                </c:pt>
                <c:pt idx="1123">
                  <c:v>19880613</c:v>
                </c:pt>
                <c:pt idx="1124">
                  <c:v>19880614</c:v>
                </c:pt>
                <c:pt idx="1125">
                  <c:v>19880615</c:v>
                </c:pt>
                <c:pt idx="1126">
                  <c:v>19880616</c:v>
                </c:pt>
                <c:pt idx="1127">
                  <c:v>19880617</c:v>
                </c:pt>
                <c:pt idx="1128">
                  <c:v>19880620</c:v>
                </c:pt>
                <c:pt idx="1129">
                  <c:v>19880621</c:v>
                </c:pt>
                <c:pt idx="1130">
                  <c:v>19880622</c:v>
                </c:pt>
                <c:pt idx="1131">
                  <c:v>19880623</c:v>
                </c:pt>
                <c:pt idx="1132">
                  <c:v>19880624</c:v>
                </c:pt>
                <c:pt idx="1133">
                  <c:v>19880627</c:v>
                </c:pt>
                <c:pt idx="1134">
                  <c:v>19880628</c:v>
                </c:pt>
                <c:pt idx="1135">
                  <c:v>19880629</c:v>
                </c:pt>
                <c:pt idx="1136">
                  <c:v>19880630</c:v>
                </c:pt>
                <c:pt idx="1137">
                  <c:v>19880701</c:v>
                </c:pt>
                <c:pt idx="1138">
                  <c:v>19880705</c:v>
                </c:pt>
                <c:pt idx="1139">
                  <c:v>19880706</c:v>
                </c:pt>
                <c:pt idx="1140">
                  <c:v>19880707</c:v>
                </c:pt>
                <c:pt idx="1141">
                  <c:v>19880708</c:v>
                </c:pt>
                <c:pt idx="1142">
                  <c:v>19880711</c:v>
                </c:pt>
                <c:pt idx="1143">
                  <c:v>19880712</c:v>
                </c:pt>
                <c:pt idx="1144">
                  <c:v>19880713</c:v>
                </c:pt>
                <c:pt idx="1145">
                  <c:v>19880714</c:v>
                </c:pt>
                <c:pt idx="1146">
                  <c:v>19880715</c:v>
                </c:pt>
                <c:pt idx="1147">
                  <c:v>19880718</c:v>
                </c:pt>
                <c:pt idx="1148">
                  <c:v>19880719</c:v>
                </c:pt>
                <c:pt idx="1149">
                  <c:v>19880720</c:v>
                </c:pt>
                <c:pt idx="1150">
                  <c:v>19880721</c:v>
                </c:pt>
                <c:pt idx="1151">
                  <c:v>19880722</c:v>
                </c:pt>
                <c:pt idx="1152">
                  <c:v>19880725</c:v>
                </c:pt>
                <c:pt idx="1153">
                  <c:v>19880726</c:v>
                </c:pt>
                <c:pt idx="1154">
                  <c:v>19880727</c:v>
                </c:pt>
                <c:pt idx="1155">
                  <c:v>19880728</c:v>
                </c:pt>
                <c:pt idx="1156">
                  <c:v>19880729</c:v>
                </c:pt>
                <c:pt idx="1157">
                  <c:v>19880801</c:v>
                </c:pt>
                <c:pt idx="1158">
                  <c:v>19880802</c:v>
                </c:pt>
                <c:pt idx="1159">
                  <c:v>19880803</c:v>
                </c:pt>
                <c:pt idx="1160">
                  <c:v>19880804</c:v>
                </c:pt>
                <c:pt idx="1161">
                  <c:v>19880805</c:v>
                </c:pt>
                <c:pt idx="1162">
                  <c:v>19880808</c:v>
                </c:pt>
                <c:pt idx="1163">
                  <c:v>19880809</c:v>
                </c:pt>
                <c:pt idx="1164">
                  <c:v>19880810</c:v>
                </c:pt>
                <c:pt idx="1165">
                  <c:v>19880811</c:v>
                </c:pt>
                <c:pt idx="1166">
                  <c:v>19880812</c:v>
                </c:pt>
                <c:pt idx="1167">
                  <c:v>19880815</c:v>
                </c:pt>
                <c:pt idx="1168">
                  <c:v>19880816</c:v>
                </c:pt>
                <c:pt idx="1169">
                  <c:v>19880817</c:v>
                </c:pt>
                <c:pt idx="1170">
                  <c:v>19880818</c:v>
                </c:pt>
                <c:pt idx="1171">
                  <c:v>19880819</c:v>
                </c:pt>
                <c:pt idx="1172">
                  <c:v>19880822</c:v>
                </c:pt>
                <c:pt idx="1173">
                  <c:v>19880823</c:v>
                </c:pt>
                <c:pt idx="1174">
                  <c:v>19880824</c:v>
                </c:pt>
                <c:pt idx="1175">
                  <c:v>19880825</c:v>
                </c:pt>
                <c:pt idx="1176">
                  <c:v>19880826</c:v>
                </c:pt>
                <c:pt idx="1177">
                  <c:v>19880829</c:v>
                </c:pt>
                <c:pt idx="1178">
                  <c:v>19880830</c:v>
                </c:pt>
                <c:pt idx="1179">
                  <c:v>19880831</c:v>
                </c:pt>
                <c:pt idx="1180">
                  <c:v>19880901</c:v>
                </c:pt>
                <c:pt idx="1181">
                  <c:v>19880902</c:v>
                </c:pt>
                <c:pt idx="1182">
                  <c:v>19880906</c:v>
                </c:pt>
                <c:pt idx="1183">
                  <c:v>19880907</c:v>
                </c:pt>
                <c:pt idx="1184">
                  <c:v>19880908</c:v>
                </c:pt>
                <c:pt idx="1185">
                  <c:v>19880909</c:v>
                </c:pt>
                <c:pt idx="1186">
                  <c:v>19880912</c:v>
                </c:pt>
                <c:pt idx="1187">
                  <c:v>19880913</c:v>
                </c:pt>
                <c:pt idx="1188">
                  <c:v>19880914</c:v>
                </c:pt>
                <c:pt idx="1189">
                  <c:v>19880915</c:v>
                </c:pt>
                <c:pt idx="1190">
                  <c:v>19880916</c:v>
                </c:pt>
                <c:pt idx="1191">
                  <c:v>19880919</c:v>
                </c:pt>
                <c:pt idx="1192">
                  <c:v>19880920</c:v>
                </c:pt>
                <c:pt idx="1193">
                  <c:v>19880921</c:v>
                </c:pt>
                <c:pt idx="1194">
                  <c:v>19880922</c:v>
                </c:pt>
                <c:pt idx="1195">
                  <c:v>19880923</c:v>
                </c:pt>
                <c:pt idx="1196">
                  <c:v>19880926</c:v>
                </c:pt>
                <c:pt idx="1197">
                  <c:v>19880927</c:v>
                </c:pt>
                <c:pt idx="1198">
                  <c:v>19880928</c:v>
                </c:pt>
                <c:pt idx="1199">
                  <c:v>19880929</c:v>
                </c:pt>
                <c:pt idx="1200">
                  <c:v>19880930</c:v>
                </c:pt>
                <c:pt idx="1201">
                  <c:v>19881003</c:v>
                </c:pt>
                <c:pt idx="1202">
                  <c:v>19881004</c:v>
                </c:pt>
                <c:pt idx="1203">
                  <c:v>19881005</c:v>
                </c:pt>
                <c:pt idx="1204">
                  <c:v>19881006</c:v>
                </c:pt>
                <c:pt idx="1205">
                  <c:v>19881007</c:v>
                </c:pt>
                <c:pt idx="1206">
                  <c:v>19881010</c:v>
                </c:pt>
                <c:pt idx="1207">
                  <c:v>19881011</c:v>
                </c:pt>
                <c:pt idx="1208">
                  <c:v>19881012</c:v>
                </c:pt>
                <c:pt idx="1209">
                  <c:v>19881013</c:v>
                </c:pt>
                <c:pt idx="1210">
                  <c:v>19881014</c:v>
                </c:pt>
                <c:pt idx="1211">
                  <c:v>19881017</c:v>
                </c:pt>
                <c:pt idx="1212">
                  <c:v>19881018</c:v>
                </c:pt>
                <c:pt idx="1213">
                  <c:v>19881019</c:v>
                </c:pt>
                <c:pt idx="1214">
                  <c:v>19881020</c:v>
                </c:pt>
                <c:pt idx="1215">
                  <c:v>19881021</c:v>
                </c:pt>
                <c:pt idx="1216">
                  <c:v>19881024</c:v>
                </c:pt>
                <c:pt idx="1217">
                  <c:v>19881025</c:v>
                </c:pt>
                <c:pt idx="1218">
                  <c:v>19881026</c:v>
                </c:pt>
                <c:pt idx="1219">
                  <c:v>19881027</c:v>
                </c:pt>
                <c:pt idx="1220">
                  <c:v>19881028</c:v>
                </c:pt>
                <c:pt idx="1221">
                  <c:v>19881031</c:v>
                </c:pt>
                <c:pt idx="1222">
                  <c:v>19881101</c:v>
                </c:pt>
                <c:pt idx="1223">
                  <c:v>19881102</c:v>
                </c:pt>
                <c:pt idx="1224">
                  <c:v>19881103</c:v>
                </c:pt>
                <c:pt idx="1225">
                  <c:v>19881104</c:v>
                </c:pt>
                <c:pt idx="1226">
                  <c:v>19881107</c:v>
                </c:pt>
                <c:pt idx="1227">
                  <c:v>19881108</c:v>
                </c:pt>
                <c:pt idx="1228">
                  <c:v>19881109</c:v>
                </c:pt>
                <c:pt idx="1229">
                  <c:v>19881110</c:v>
                </c:pt>
                <c:pt idx="1230">
                  <c:v>19881111</c:v>
                </c:pt>
                <c:pt idx="1231">
                  <c:v>19881114</c:v>
                </c:pt>
                <c:pt idx="1232">
                  <c:v>19881115</c:v>
                </c:pt>
                <c:pt idx="1233">
                  <c:v>19881116</c:v>
                </c:pt>
                <c:pt idx="1234">
                  <c:v>19881117</c:v>
                </c:pt>
                <c:pt idx="1235">
                  <c:v>19881118</c:v>
                </c:pt>
                <c:pt idx="1236">
                  <c:v>19881121</c:v>
                </c:pt>
                <c:pt idx="1237">
                  <c:v>19881122</c:v>
                </c:pt>
                <c:pt idx="1238">
                  <c:v>19881123</c:v>
                </c:pt>
                <c:pt idx="1239">
                  <c:v>19881125</c:v>
                </c:pt>
                <c:pt idx="1240">
                  <c:v>19881128</c:v>
                </c:pt>
                <c:pt idx="1241">
                  <c:v>19881129</c:v>
                </c:pt>
                <c:pt idx="1242">
                  <c:v>19881130</c:v>
                </c:pt>
                <c:pt idx="1243">
                  <c:v>19881201</c:v>
                </c:pt>
                <c:pt idx="1244">
                  <c:v>19881202</c:v>
                </c:pt>
                <c:pt idx="1245">
                  <c:v>19881205</c:v>
                </c:pt>
                <c:pt idx="1246">
                  <c:v>19881206</c:v>
                </c:pt>
                <c:pt idx="1247">
                  <c:v>19881207</c:v>
                </c:pt>
                <c:pt idx="1248">
                  <c:v>19881208</c:v>
                </c:pt>
                <c:pt idx="1249">
                  <c:v>19881209</c:v>
                </c:pt>
                <c:pt idx="1250">
                  <c:v>19881212</c:v>
                </c:pt>
                <c:pt idx="1251">
                  <c:v>19881213</c:v>
                </c:pt>
                <c:pt idx="1252">
                  <c:v>19881214</c:v>
                </c:pt>
                <c:pt idx="1253">
                  <c:v>19881215</c:v>
                </c:pt>
                <c:pt idx="1254">
                  <c:v>19881216</c:v>
                </c:pt>
                <c:pt idx="1255">
                  <c:v>19881219</c:v>
                </c:pt>
                <c:pt idx="1256">
                  <c:v>19881220</c:v>
                </c:pt>
                <c:pt idx="1257">
                  <c:v>19881221</c:v>
                </c:pt>
                <c:pt idx="1258">
                  <c:v>19881222</c:v>
                </c:pt>
                <c:pt idx="1259">
                  <c:v>19881223</c:v>
                </c:pt>
                <c:pt idx="1260">
                  <c:v>19881227</c:v>
                </c:pt>
                <c:pt idx="1261">
                  <c:v>19881228</c:v>
                </c:pt>
                <c:pt idx="1262">
                  <c:v>19881229</c:v>
                </c:pt>
                <c:pt idx="1263">
                  <c:v>19881230</c:v>
                </c:pt>
                <c:pt idx="1264">
                  <c:v>19890103</c:v>
                </c:pt>
                <c:pt idx="1265">
                  <c:v>19890104</c:v>
                </c:pt>
                <c:pt idx="1266">
                  <c:v>19890105</c:v>
                </c:pt>
                <c:pt idx="1267">
                  <c:v>19890106</c:v>
                </c:pt>
                <c:pt idx="1268">
                  <c:v>19890109</c:v>
                </c:pt>
                <c:pt idx="1269">
                  <c:v>19890110</c:v>
                </c:pt>
                <c:pt idx="1270">
                  <c:v>19890111</c:v>
                </c:pt>
                <c:pt idx="1271">
                  <c:v>19890112</c:v>
                </c:pt>
                <c:pt idx="1272">
                  <c:v>19890113</c:v>
                </c:pt>
                <c:pt idx="1273">
                  <c:v>19890116</c:v>
                </c:pt>
                <c:pt idx="1274">
                  <c:v>19890117</c:v>
                </c:pt>
                <c:pt idx="1275">
                  <c:v>19890118</c:v>
                </c:pt>
                <c:pt idx="1276">
                  <c:v>19890119</c:v>
                </c:pt>
                <c:pt idx="1277">
                  <c:v>19890120</c:v>
                </c:pt>
                <c:pt idx="1278">
                  <c:v>19890123</c:v>
                </c:pt>
                <c:pt idx="1279">
                  <c:v>19890124</c:v>
                </c:pt>
                <c:pt idx="1280">
                  <c:v>19890125</c:v>
                </c:pt>
                <c:pt idx="1281">
                  <c:v>19890126</c:v>
                </c:pt>
                <c:pt idx="1282">
                  <c:v>19890127</c:v>
                </c:pt>
                <c:pt idx="1283">
                  <c:v>19890130</c:v>
                </c:pt>
                <c:pt idx="1284">
                  <c:v>19890131</c:v>
                </c:pt>
                <c:pt idx="1285">
                  <c:v>19890201</c:v>
                </c:pt>
                <c:pt idx="1286">
                  <c:v>19890202</c:v>
                </c:pt>
                <c:pt idx="1287">
                  <c:v>19890203</c:v>
                </c:pt>
                <c:pt idx="1288">
                  <c:v>19890206</c:v>
                </c:pt>
                <c:pt idx="1289">
                  <c:v>19890207</c:v>
                </c:pt>
                <c:pt idx="1290">
                  <c:v>19890208</c:v>
                </c:pt>
                <c:pt idx="1291">
                  <c:v>19890209</c:v>
                </c:pt>
                <c:pt idx="1292">
                  <c:v>19890210</c:v>
                </c:pt>
                <c:pt idx="1293">
                  <c:v>19890213</c:v>
                </c:pt>
                <c:pt idx="1294">
                  <c:v>19890214</c:v>
                </c:pt>
                <c:pt idx="1295">
                  <c:v>19890215</c:v>
                </c:pt>
                <c:pt idx="1296">
                  <c:v>19890216</c:v>
                </c:pt>
                <c:pt idx="1297">
                  <c:v>19890217</c:v>
                </c:pt>
                <c:pt idx="1298">
                  <c:v>19890221</c:v>
                </c:pt>
                <c:pt idx="1299">
                  <c:v>19890222</c:v>
                </c:pt>
                <c:pt idx="1300">
                  <c:v>19890223</c:v>
                </c:pt>
                <c:pt idx="1301">
                  <c:v>19890224</c:v>
                </c:pt>
                <c:pt idx="1302">
                  <c:v>19890227</c:v>
                </c:pt>
                <c:pt idx="1303">
                  <c:v>19890228</c:v>
                </c:pt>
                <c:pt idx="1304">
                  <c:v>19890301</c:v>
                </c:pt>
                <c:pt idx="1305">
                  <c:v>19890302</c:v>
                </c:pt>
                <c:pt idx="1306">
                  <c:v>19890303</c:v>
                </c:pt>
                <c:pt idx="1307">
                  <c:v>19890306</c:v>
                </c:pt>
                <c:pt idx="1308">
                  <c:v>19890307</c:v>
                </c:pt>
                <c:pt idx="1309">
                  <c:v>19890308</c:v>
                </c:pt>
                <c:pt idx="1310">
                  <c:v>19890309</c:v>
                </c:pt>
                <c:pt idx="1311">
                  <c:v>19890310</c:v>
                </c:pt>
                <c:pt idx="1312">
                  <c:v>19890313</c:v>
                </c:pt>
                <c:pt idx="1313">
                  <c:v>19890314</c:v>
                </c:pt>
                <c:pt idx="1314">
                  <c:v>19890315</c:v>
                </c:pt>
                <c:pt idx="1315">
                  <c:v>19890316</c:v>
                </c:pt>
                <c:pt idx="1316">
                  <c:v>19890317</c:v>
                </c:pt>
                <c:pt idx="1317">
                  <c:v>19890320</c:v>
                </c:pt>
                <c:pt idx="1318">
                  <c:v>19890321</c:v>
                </c:pt>
                <c:pt idx="1319">
                  <c:v>19890322</c:v>
                </c:pt>
                <c:pt idx="1320">
                  <c:v>19890323</c:v>
                </c:pt>
                <c:pt idx="1321">
                  <c:v>19890327</c:v>
                </c:pt>
                <c:pt idx="1322">
                  <c:v>19890328</c:v>
                </c:pt>
                <c:pt idx="1323">
                  <c:v>19890329</c:v>
                </c:pt>
                <c:pt idx="1324">
                  <c:v>19890330</c:v>
                </c:pt>
                <c:pt idx="1325">
                  <c:v>19890331</c:v>
                </c:pt>
                <c:pt idx="1326">
                  <c:v>19890403</c:v>
                </c:pt>
                <c:pt idx="1327">
                  <c:v>19890404</c:v>
                </c:pt>
                <c:pt idx="1328">
                  <c:v>19890405</c:v>
                </c:pt>
                <c:pt idx="1329">
                  <c:v>19890406</c:v>
                </c:pt>
                <c:pt idx="1330">
                  <c:v>19890407</c:v>
                </c:pt>
                <c:pt idx="1331">
                  <c:v>19890410</c:v>
                </c:pt>
                <c:pt idx="1332">
                  <c:v>19890411</c:v>
                </c:pt>
                <c:pt idx="1333">
                  <c:v>19890412</c:v>
                </c:pt>
                <c:pt idx="1334">
                  <c:v>19890413</c:v>
                </c:pt>
                <c:pt idx="1335">
                  <c:v>19890414</c:v>
                </c:pt>
                <c:pt idx="1336">
                  <c:v>19890417</c:v>
                </c:pt>
                <c:pt idx="1337">
                  <c:v>19890418</c:v>
                </c:pt>
                <c:pt idx="1338">
                  <c:v>19890419</c:v>
                </c:pt>
                <c:pt idx="1339">
                  <c:v>19890420</c:v>
                </c:pt>
                <c:pt idx="1340">
                  <c:v>19890421</c:v>
                </c:pt>
                <c:pt idx="1341">
                  <c:v>19890424</c:v>
                </c:pt>
                <c:pt idx="1342">
                  <c:v>19890425</c:v>
                </c:pt>
                <c:pt idx="1343">
                  <c:v>19890426</c:v>
                </c:pt>
                <c:pt idx="1344">
                  <c:v>19890427</c:v>
                </c:pt>
                <c:pt idx="1345">
                  <c:v>19890428</c:v>
                </c:pt>
                <c:pt idx="1346">
                  <c:v>19890501</c:v>
                </c:pt>
                <c:pt idx="1347">
                  <c:v>19890502</c:v>
                </c:pt>
                <c:pt idx="1348">
                  <c:v>19890503</c:v>
                </c:pt>
                <c:pt idx="1349">
                  <c:v>19890504</c:v>
                </c:pt>
                <c:pt idx="1350">
                  <c:v>19890505</c:v>
                </c:pt>
                <c:pt idx="1351">
                  <c:v>19890508</c:v>
                </c:pt>
                <c:pt idx="1352">
                  <c:v>19890509</c:v>
                </c:pt>
                <c:pt idx="1353">
                  <c:v>19890510</c:v>
                </c:pt>
                <c:pt idx="1354">
                  <c:v>19890511</c:v>
                </c:pt>
                <c:pt idx="1355">
                  <c:v>19890512</c:v>
                </c:pt>
                <c:pt idx="1356">
                  <c:v>19890515</c:v>
                </c:pt>
                <c:pt idx="1357">
                  <c:v>19890516</c:v>
                </c:pt>
                <c:pt idx="1358">
                  <c:v>19890517</c:v>
                </c:pt>
                <c:pt idx="1359">
                  <c:v>19890518</c:v>
                </c:pt>
                <c:pt idx="1360">
                  <c:v>19890519</c:v>
                </c:pt>
                <c:pt idx="1361">
                  <c:v>19890522</c:v>
                </c:pt>
                <c:pt idx="1362">
                  <c:v>19890523</c:v>
                </c:pt>
                <c:pt idx="1363">
                  <c:v>19890524</c:v>
                </c:pt>
                <c:pt idx="1364">
                  <c:v>19890525</c:v>
                </c:pt>
                <c:pt idx="1365">
                  <c:v>19890526</c:v>
                </c:pt>
                <c:pt idx="1366">
                  <c:v>19890530</c:v>
                </c:pt>
                <c:pt idx="1367">
                  <c:v>19890531</c:v>
                </c:pt>
                <c:pt idx="1368">
                  <c:v>19890601</c:v>
                </c:pt>
                <c:pt idx="1369">
                  <c:v>19890602</c:v>
                </c:pt>
                <c:pt idx="1370">
                  <c:v>19890605</c:v>
                </c:pt>
                <c:pt idx="1371">
                  <c:v>19890606</c:v>
                </c:pt>
                <c:pt idx="1372">
                  <c:v>19890607</c:v>
                </c:pt>
                <c:pt idx="1373">
                  <c:v>19890608</c:v>
                </c:pt>
                <c:pt idx="1374">
                  <c:v>19890609</c:v>
                </c:pt>
                <c:pt idx="1375">
                  <c:v>19890612</c:v>
                </c:pt>
                <c:pt idx="1376">
                  <c:v>19890613</c:v>
                </c:pt>
                <c:pt idx="1377">
                  <c:v>19890614</c:v>
                </c:pt>
                <c:pt idx="1378">
                  <c:v>19890615</c:v>
                </c:pt>
                <c:pt idx="1379">
                  <c:v>19890616</c:v>
                </c:pt>
                <c:pt idx="1380">
                  <c:v>19890619</c:v>
                </c:pt>
                <c:pt idx="1381">
                  <c:v>19890620</c:v>
                </c:pt>
                <c:pt idx="1382">
                  <c:v>19890621</c:v>
                </c:pt>
                <c:pt idx="1383">
                  <c:v>19890622</c:v>
                </c:pt>
                <c:pt idx="1384">
                  <c:v>19890623</c:v>
                </c:pt>
                <c:pt idx="1385">
                  <c:v>19890626</c:v>
                </c:pt>
                <c:pt idx="1386">
                  <c:v>19890627</c:v>
                </c:pt>
                <c:pt idx="1387">
                  <c:v>19890628</c:v>
                </c:pt>
                <c:pt idx="1388">
                  <c:v>19890629</c:v>
                </c:pt>
                <c:pt idx="1389">
                  <c:v>19890630</c:v>
                </c:pt>
                <c:pt idx="1390">
                  <c:v>19890703</c:v>
                </c:pt>
                <c:pt idx="1391">
                  <c:v>19890705</c:v>
                </c:pt>
                <c:pt idx="1392">
                  <c:v>19890706</c:v>
                </c:pt>
                <c:pt idx="1393">
                  <c:v>19890707</c:v>
                </c:pt>
                <c:pt idx="1394">
                  <c:v>19890710</c:v>
                </c:pt>
                <c:pt idx="1395">
                  <c:v>19890711</c:v>
                </c:pt>
                <c:pt idx="1396">
                  <c:v>19890712</c:v>
                </c:pt>
                <c:pt idx="1397">
                  <c:v>19890713</c:v>
                </c:pt>
                <c:pt idx="1398">
                  <c:v>19890714</c:v>
                </c:pt>
                <c:pt idx="1399">
                  <c:v>19890717</c:v>
                </c:pt>
                <c:pt idx="1400">
                  <c:v>19890718</c:v>
                </c:pt>
                <c:pt idx="1401">
                  <c:v>19890719</c:v>
                </c:pt>
                <c:pt idx="1402">
                  <c:v>19890720</c:v>
                </c:pt>
                <c:pt idx="1403">
                  <c:v>19890721</c:v>
                </c:pt>
                <c:pt idx="1404">
                  <c:v>19890724</c:v>
                </c:pt>
                <c:pt idx="1405">
                  <c:v>19890725</c:v>
                </c:pt>
                <c:pt idx="1406">
                  <c:v>19890726</c:v>
                </c:pt>
                <c:pt idx="1407">
                  <c:v>19890727</c:v>
                </c:pt>
                <c:pt idx="1408">
                  <c:v>19890728</c:v>
                </c:pt>
                <c:pt idx="1409">
                  <c:v>19890731</c:v>
                </c:pt>
                <c:pt idx="1410">
                  <c:v>19890801</c:v>
                </c:pt>
                <c:pt idx="1411">
                  <c:v>19890802</c:v>
                </c:pt>
                <c:pt idx="1412">
                  <c:v>19890803</c:v>
                </c:pt>
                <c:pt idx="1413">
                  <c:v>19890804</c:v>
                </c:pt>
                <c:pt idx="1414">
                  <c:v>19890807</c:v>
                </c:pt>
                <c:pt idx="1415">
                  <c:v>19890808</c:v>
                </c:pt>
                <c:pt idx="1416">
                  <c:v>19890809</c:v>
                </c:pt>
                <c:pt idx="1417">
                  <c:v>19890810</c:v>
                </c:pt>
                <c:pt idx="1418">
                  <c:v>19890811</c:v>
                </c:pt>
                <c:pt idx="1419">
                  <c:v>19890814</c:v>
                </c:pt>
                <c:pt idx="1420">
                  <c:v>19890815</c:v>
                </c:pt>
                <c:pt idx="1421">
                  <c:v>19890816</c:v>
                </c:pt>
                <c:pt idx="1422">
                  <c:v>19890817</c:v>
                </c:pt>
                <c:pt idx="1423">
                  <c:v>19890818</c:v>
                </c:pt>
                <c:pt idx="1424">
                  <c:v>19890821</c:v>
                </c:pt>
                <c:pt idx="1425">
                  <c:v>19890822</c:v>
                </c:pt>
                <c:pt idx="1426">
                  <c:v>19890823</c:v>
                </c:pt>
                <c:pt idx="1427">
                  <c:v>19890824</c:v>
                </c:pt>
                <c:pt idx="1428">
                  <c:v>19890825</c:v>
                </c:pt>
                <c:pt idx="1429">
                  <c:v>19890828</c:v>
                </c:pt>
                <c:pt idx="1430">
                  <c:v>19890829</c:v>
                </c:pt>
                <c:pt idx="1431">
                  <c:v>19890830</c:v>
                </c:pt>
                <c:pt idx="1432">
                  <c:v>19890831</c:v>
                </c:pt>
                <c:pt idx="1433">
                  <c:v>19890901</c:v>
                </c:pt>
                <c:pt idx="1434">
                  <c:v>19890905</c:v>
                </c:pt>
                <c:pt idx="1435">
                  <c:v>19890906</c:v>
                </c:pt>
                <c:pt idx="1436">
                  <c:v>19890907</c:v>
                </c:pt>
                <c:pt idx="1437">
                  <c:v>19890908</c:v>
                </c:pt>
                <c:pt idx="1438">
                  <c:v>19890911</c:v>
                </c:pt>
                <c:pt idx="1439">
                  <c:v>19890912</c:v>
                </c:pt>
                <c:pt idx="1440">
                  <c:v>19890913</c:v>
                </c:pt>
                <c:pt idx="1441">
                  <c:v>19890914</c:v>
                </c:pt>
                <c:pt idx="1442">
                  <c:v>19890915</c:v>
                </c:pt>
                <c:pt idx="1443">
                  <c:v>19890918</c:v>
                </c:pt>
                <c:pt idx="1444">
                  <c:v>19890919</c:v>
                </c:pt>
                <c:pt idx="1445">
                  <c:v>19890920</c:v>
                </c:pt>
                <c:pt idx="1446">
                  <c:v>19890921</c:v>
                </c:pt>
                <c:pt idx="1447">
                  <c:v>19890922</c:v>
                </c:pt>
                <c:pt idx="1448">
                  <c:v>19890925</c:v>
                </c:pt>
                <c:pt idx="1449">
                  <c:v>19890926</c:v>
                </c:pt>
                <c:pt idx="1450">
                  <c:v>19890927</c:v>
                </c:pt>
                <c:pt idx="1451">
                  <c:v>19890928</c:v>
                </c:pt>
                <c:pt idx="1452">
                  <c:v>19890929</c:v>
                </c:pt>
                <c:pt idx="1453">
                  <c:v>19891002</c:v>
                </c:pt>
                <c:pt idx="1454">
                  <c:v>19891003</c:v>
                </c:pt>
                <c:pt idx="1455">
                  <c:v>19891004</c:v>
                </c:pt>
                <c:pt idx="1456">
                  <c:v>19891005</c:v>
                </c:pt>
                <c:pt idx="1457">
                  <c:v>19891006</c:v>
                </c:pt>
                <c:pt idx="1458">
                  <c:v>19891009</c:v>
                </c:pt>
                <c:pt idx="1459">
                  <c:v>19891010</c:v>
                </c:pt>
                <c:pt idx="1460">
                  <c:v>19891011</c:v>
                </c:pt>
                <c:pt idx="1461">
                  <c:v>19891012</c:v>
                </c:pt>
                <c:pt idx="1462">
                  <c:v>19891013</c:v>
                </c:pt>
                <c:pt idx="1463">
                  <c:v>19891016</c:v>
                </c:pt>
                <c:pt idx="1464">
                  <c:v>19891017</c:v>
                </c:pt>
                <c:pt idx="1465">
                  <c:v>19891018</c:v>
                </c:pt>
                <c:pt idx="1466">
                  <c:v>19891019</c:v>
                </c:pt>
                <c:pt idx="1467">
                  <c:v>19891020</c:v>
                </c:pt>
                <c:pt idx="1468">
                  <c:v>19891023</c:v>
                </c:pt>
                <c:pt idx="1469">
                  <c:v>19891024</c:v>
                </c:pt>
                <c:pt idx="1470">
                  <c:v>19891025</c:v>
                </c:pt>
                <c:pt idx="1471">
                  <c:v>19891026</c:v>
                </c:pt>
                <c:pt idx="1472">
                  <c:v>19891027</c:v>
                </c:pt>
                <c:pt idx="1473">
                  <c:v>19891030</c:v>
                </c:pt>
                <c:pt idx="1474">
                  <c:v>19891031</c:v>
                </c:pt>
                <c:pt idx="1475">
                  <c:v>19891101</c:v>
                </c:pt>
                <c:pt idx="1476">
                  <c:v>19891102</c:v>
                </c:pt>
                <c:pt idx="1477">
                  <c:v>19891103</c:v>
                </c:pt>
                <c:pt idx="1478">
                  <c:v>19891106</c:v>
                </c:pt>
                <c:pt idx="1479">
                  <c:v>19891107</c:v>
                </c:pt>
                <c:pt idx="1480">
                  <c:v>19891108</c:v>
                </c:pt>
                <c:pt idx="1481">
                  <c:v>19891109</c:v>
                </c:pt>
                <c:pt idx="1482">
                  <c:v>19891110</c:v>
                </c:pt>
                <c:pt idx="1483">
                  <c:v>19891113</c:v>
                </c:pt>
                <c:pt idx="1484">
                  <c:v>19891114</c:v>
                </c:pt>
                <c:pt idx="1485">
                  <c:v>19891115</c:v>
                </c:pt>
                <c:pt idx="1486">
                  <c:v>19891116</c:v>
                </c:pt>
                <c:pt idx="1487">
                  <c:v>19891117</c:v>
                </c:pt>
                <c:pt idx="1488">
                  <c:v>19891120</c:v>
                </c:pt>
                <c:pt idx="1489">
                  <c:v>19891121</c:v>
                </c:pt>
                <c:pt idx="1490">
                  <c:v>19891122</c:v>
                </c:pt>
                <c:pt idx="1491">
                  <c:v>19891124</c:v>
                </c:pt>
                <c:pt idx="1492">
                  <c:v>19891127</c:v>
                </c:pt>
                <c:pt idx="1493">
                  <c:v>19891128</c:v>
                </c:pt>
                <c:pt idx="1494">
                  <c:v>19891129</c:v>
                </c:pt>
                <c:pt idx="1495">
                  <c:v>19891130</c:v>
                </c:pt>
                <c:pt idx="1496">
                  <c:v>19891201</c:v>
                </c:pt>
                <c:pt idx="1497">
                  <c:v>19891204</c:v>
                </c:pt>
                <c:pt idx="1498">
                  <c:v>19891205</c:v>
                </c:pt>
                <c:pt idx="1499">
                  <c:v>19891206</c:v>
                </c:pt>
                <c:pt idx="1500">
                  <c:v>19891207</c:v>
                </c:pt>
                <c:pt idx="1501">
                  <c:v>19891208</c:v>
                </c:pt>
                <c:pt idx="1502">
                  <c:v>19891211</c:v>
                </c:pt>
                <c:pt idx="1503">
                  <c:v>19891212</c:v>
                </c:pt>
                <c:pt idx="1504">
                  <c:v>19891213</c:v>
                </c:pt>
                <c:pt idx="1505">
                  <c:v>19891214</c:v>
                </c:pt>
                <c:pt idx="1506">
                  <c:v>19891215</c:v>
                </c:pt>
                <c:pt idx="1507">
                  <c:v>19891218</c:v>
                </c:pt>
                <c:pt idx="1508">
                  <c:v>19891219</c:v>
                </c:pt>
                <c:pt idx="1509">
                  <c:v>19891220</c:v>
                </c:pt>
                <c:pt idx="1510">
                  <c:v>19891221</c:v>
                </c:pt>
                <c:pt idx="1511">
                  <c:v>19891222</c:v>
                </c:pt>
                <c:pt idx="1512">
                  <c:v>19891226</c:v>
                </c:pt>
                <c:pt idx="1513">
                  <c:v>19891227</c:v>
                </c:pt>
                <c:pt idx="1514">
                  <c:v>19891228</c:v>
                </c:pt>
                <c:pt idx="1515">
                  <c:v>19891229</c:v>
                </c:pt>
                <c:pt idx="1516">
                  <c:v>19900102</c:v>
                </c:pt>
                <c:pt idx="1517">
                  <c:v>19900103</c:v>
                </c:pt>
                <c:pt idx="1518">
                  <c:v>19900104</c:v>
                </c:pt>
                <c:pt idx="1519">
                  <c:v>19900105</c:v>
                </c:pt>
                <c:pt idx="1520">
                  <c:v>19900108</c:v>
                </c:pt>
                <c:pt idx="1521">
                  <c:v>19900109</c:v>
                </c:pt>
                <c:pt idx="1522">
                  <c:v>19900110</c:v>
                </c:pt>
                <c:pt idx="1523">
                  <c:v>19900111</c:v>
                </c:pt>
                <c:pt idx="1524">
                  <c:v>19900112</c:v>
                </c:pt>
                <c:pt idx="1525">
                  <c:v>19900115</c:v>
                </c:pt>
                <c:pt idx="1526">
                  <c:v>19900116</c:v>
                </c:pt>
                <c:pt idx="1527">
                  <c:v>19900117</c:v>
                </c:pt>
                <c:pt idx="1528">
                  <c:v>19900118</c:v>
                </c:pt>
                <c:pt idx="1529">
                  <c:v>19900119</c:v>
                </c:pt>
                <c:pt idx="1530">
                  <c:v>19900122</c:v>
                </c:pt>
                <c:pt idx="1531">
                  <c:v>19900123</c:v>
                </c:pt>
                <c:pt idx="1532">
                  <c:v>19900124</c:v>
                </c:pt>
                <c:pt idx="1533">
                  <c:v>19900125</c:v>
                </c:pt>
                <c:pt idx="1534">
                  <c:v>19900126</c:v>
                </c:pt>
                <c:pt idx="1535">
                  <c:v>19900129</c:v>
                </c:pt>
                <c:pt idx="1536">
                  <c:v>19900130</c:v>
                </c:pt>
                <c:pt idx="1537">
                  <c:v>19900131</c:v>
                </c:pt>
                <c:pt idx="1538">
                  <c:v>19900201</c:v>
                </c:pt>
                <c:pt idx="1539">
                  <c:v>19900202</c:v>
                </c:pt>
                <c:pt idx="1540">
                  <c:v>19900205</c:v>
                </c:pt>
                <c:pt idx="1541">
                  <c:v>19900206</c:v>
                </c:pt>
                <c:pt idx="1542">
                  <c:v>19900207</c:v>
                </c:pt>
                <c:pt idx="1543">
                  <c:v>19900208</c:v>
                </c:pt>
                <c:pt idx="1544">
                  <c:v>19900209</c:v>
                </c:pt>
                <c:pt idx="1545">
                  <c:v>19900212</c:v>
                </c:pt>
                <c:pt idx="1546">
                  <c:v>19900213</c:v>
                </c:pt>
                <c:pt idx="1547">
                  <c:v>19900214</c:v>
                </c:pt>
                <c:pt idx="1548">
                  <c:v>19900215</c:v>
                </c:pt>
                <c:pt idx="1549">
                  <c:v>19900216</c:v>
                </c:pt>
                <c:pt idx="1550">
                  <c:v>19900220</c:v>
                </c:pt>
                <c:pt idx="1551">
                  <c:v>19900221</c:v>
                </c:pt>
                <c:pt idx="1552">
                  <c:v>19900222</c:v>
                </c:pt>
                <c:pt idx="1553">
                  <c:v>19900223</c:v>
                </c:pt>
                <c:pt idx="1554">
                  <c:v>19900226</c:v>
                </c:pt>
                <c:pt idx="1555">
                  <c:v>19900227</c:v>
                </c:pt>
                <c:pt idx="1556">
                  <c:v>19900228</c:v>
                </c:pt>
                <c:pt idx="1557">
                  <c:v>19900301</c:v>
                </c:pt>
                <c:pt idx="1558">
                  <c:v>19900302</c:v>
                </c:pt>
                <c:pt idx="1559">
                  <c:v>19900305</c:v>
                </c:pt>
                <c:pt idx="1560">
                  <c:v>19900306</c:v>
                </c:pt>
                <c:pt idx="1561">
                  <c:v>19900307</c:v>
                </c:pt>
                <c:pt idx="1562">
                  <c:v>19900308</c:v>
                </c:pt>
                <c:pt idx="1563">
                  <c:v>19900309</c:v>
                </c:pt>
                <c:pt idx="1564">
                  <c:v>19900312</c:v>
                </c:pt>
                <c:pt idx="1565">
                  <c:v>19900313</c:v>
                </c:pt>
                <c:pt idx="1566">
                  <c:v>19900314</c:v>
                </c:pt>
                <c:pt idx="1567">
                  <c:v>19900315</c:v>
                </c:pt>
                <c:pt idx="1568">
                  <c:v>19900316</c:v>
                </c:pt>
                <c:pt idx="1569">
                  <c:v>19900319</c:v>
                </c:pt>
                <c:pt idx="1570">
                  <c:v>19900320</c:v>
                </c:pt>
                <c:pt idx="1571">
                  <c:v>19900321</c:v>
                </c:pt>
                <c:pt idx="1572">
                  <c:v>19900322</c:v>
                </c:pt>
                <c:pt idx="1573">
                  <c:v>19900323</c:v>
                </c:pt>
                <c:pt idx="1574">
                  <c:v>19900326</c:v>
                </c:pt>
                <c:pt idx="1575">
                  <c:v>19900327</c:v>
                </c:pt>
                <c:pt idx="1576">
                  <c:v>19900328</c:v>
                </c:pt>
                <c:pt idx="1577">
                  <c:v>19900329</c:v>
                </c:pt>
                <c:pt idx="1578">
                  <c:v>19900330</c:v>
                </c:pt>
                <c:pt idx="1579">
                  <c:v>19900402</c:v>
                </c:pt>
                <c:pt idx="1580">
                  <c:v>19900403</c:v>
                </c:pt>
                <c:pt idx="1581">
                  <c:v>19900404</c:v>
                </c:pt>
                <c:pt idx="1582">
                  <c:v>19900405</c:v>
                </c:pt>
                <c:pt idx="1583">
                  <c:v>19900406</c:v>
                </c:pt>
                <c:pt idx="1584">
                  <c:v>19900409</c:v>
                </c:pt>
                <c:pt idx="1585">
                  <c:v>19900410</c:v>
                </c:pt>
                <c:pt idx="1586">
                  <c:v>19900411</c:v>
                </c:pt>
                <c:pt idx="1587">
                  <c:v>19900412</c:v>
                </c:pt>
                <c:pt idx="1588">
                  <c:v>19900416</c:v>
                </c:pt>
                <c:pt idx="1589">
                  <c:v>19900417</c:v>
                </c:pt>
                <c:pt idx="1590">
                  <c:v>19900418</c:v>
                </c:pt>
                <c:pt idx="1591">
                  <c:v>19900419</c:v>
                </c:pt>
                <c:pt idx="1592">
                  <c:v>19900420</c:v>
                </c:pt>
                <c:pt idx="1593">
                  <c:v>19900423</c:v>
                </c:pt>
                <c:pt idx="1594">
                  <c:v>19900424</c:v>
                </c:pt>
                <c:pt idx="1595">
                  <c:v>19900425</c:v>
                </c:pt>
                <c:pt idx="1596">
                  <c:v>19900426</c:v>
                </c:pt>
                <c:pt idx="1597">
                  <c:v>19900427</c:v>
                </c:pt>
                <c:pt idx="1598">
                  <c:v>19900430</c:v>
                </c:pt>
                <c:pt idx="1599">
                  <c:v>19900501</c:v>
                </c:pt>
                <c:pt idx="1600">
                  <c:v>19900502</c:v>
                </c:pt>
                <c:pt idx="1601">
                  <c:v>19900503</c:v>
                </c:pt>
                <c:pt idx="1602">
                  <c:v>19900504</c:v>
                </c:pt>
                <c:pt idx="1603">
                  <c:v>19900507</c:v>
                </c:pt>
                <c:pt idx="1604">
                  <c:v>19900508</c:v>
                </c:pt>
                <c:pt idx="1605">
                  <c:v>19900509</c:v>
                </c:pt>
                <c:pt idx="1606">
                  <c:v>19900510</c:v>
                </c:pt>
                <c:pt idx="1607">
                  <c:v>19900511</c:v>
                </c:pt>
                <c:pt idx="1608">
                  <c:v>19900514</c:v>
                </c:pt>
                <c:pt idx="1609">
                  <c:v>19900515</c:v>
                </c:pt>
                <c:pt idx="1610">
                  <c:v>19900516</c:v>
                </c:pt>
                <c:pt idx="1611">
                  <c:v>19900517</c:v>
                </c:pt>
                <c:pt idx="1612">
                  <c:v>19900518</c:v>
                </c:pt>
                <c:pt idx="1613">
                  <c:v>19900521</c:v>
                </c:pt>
                <c:pt idx="1614">
                  <c:v>19900522</c:v>
                </c:pt>
                <c:pt idx="1615">
                  <c:v>19900523</c:v>
                </c:pt>
                <c:pt idx="1616">
                  <c:v>19900524</c:v>
                </c:pt>
                <c:pt idx="1617">
                  <c:v>19900525</c:v>
                </c:pt>
                <c:pt idx="1618">
                  <c:v>19900529</c:v>
                </c:pt>
                <c:pt idx="1619">
                  <c:v>19900530</c:v>
                </c:pt>
                <c:pt idx="1620">
                  <c:v>19900531</c:v>
                </c:pt>
                <c:pt idx="1621">
                  <c:v>19900601</c:v>
                </c:pt>
                <c:pt idx="1622">
                  <c:v>19900604</c:v>
                </c:pt>
                <c:pt idx="1623">
                  <c:v>19900605</c:v>
                </c:pt>
                <c:pt idx="1624">
                  <c:v>19900606</c:v>
                </c:pt>
                <c:pt idx="1625">
                  <c:v>19900607</c:v>
                </c:pt>
                <c:pt idx="1626">
                  <c:v>19900608</c:v>
                </c:pt>
                <c:pt idx="1627">
                  <c:v>19900611</c:v>
                </c:pt>
                <c:pt idx="1628">
                  <c:v>19900612</c:v>
                </c:pt>
                <c:pt idx="1629">
                  <c:v>19900613</c:v>
                </c:pt>
                <c:pt idx="1630">
                  <c:v>19900614</c:v>
                </c:pt>
                <c:pt idx="1631">
                  <c:v>19900615</c:v>
                </c:pt>
                <c:pt idx="1632">
                  <c:v>19900618</c:v>
                </c:pt>
                <c:pt idx="1633">
                  <c:v>19900619</c:v>
                </c:pt>
                <c:pt idx="1634">
                  <c:v>19900620</c:v>
                </c:pt>
                <c:pt idx="1635">
                  <c:v>19900621</c:v>
                </c:pt>
                <c:pt idx="1636">
                  <c:v>19900622</c:v>
                </c:pt>
                <c:pt idx="1637">
                  <c:v>19900625</c:v>
                </c:pt>
                <c:pt idx="1638">
                  <c:v>19900626</c:v>
                </c:pt>
                <c:pt idx="1639">
                  <c:v>19900627</c:v>
                </c:pt>
                <c:pt idx="1640">
                  <c:v>19900628</c:v>
                </c:pt>
                <c:pt idx="1641">
                  <c:v>19900629</c:v>
                </c:pt>
                <c:pt idx="1642">
                  <c:v>19900702</c:v>
                </c:pt>
                <c:pt idx="1643">
                  <c:v>19900703</c:v>
                </c:pt>
                <c:pt idx="1644">
                  <c:v>19900705</c:v>
                </c:pt>
                <c:pt idx="1645">
                  <c:v>19900706</c:v>
                </c:pt>
                <c:pt idx="1646">
                  <c:v>19900709</c:v>
                </c:pt>
                <c:pt idx="1647">
                  <c:v>19900710</c:v>
                </c:pt>
                <c:pt idx="1648">
                  <c:v>19900711</c:v>
                </c:pt>
                <c:pt idx="1649">
                  <c:v>19900712</c:v>
                </c:pt>
                <c:pt idx="1650">
                  <c:v>19900713</c:v>
                </c:pt>
                <c:pt idx="1651">
                  <c:v>19900716</c:v>
                </c:pt>
                <c:pt idx="1652">
                  <c:v>19900717</c:v>
                </c:pt>
                <c:pt idx="1653">
                  <c:v>19900718</c:v>
                </c:pt>
                <c:pt idx="1654">
                  <c:v>19900719</c:v>
                </c:pt>
                <c:pt idx="1655">
                  <c:v>19900720</c:v>
                </c:pt>
                <c:pt idx="1656">
                  <c:v>19900723</c:v>
                </c:pt>
                <c:pt idx="1657">
                  <c:v>19900724</c:v>
                </c:pt>
                <c:pt idx="1658">
                  <c:v>19900725</c:v>
                </c:pt>
                <c:pt idx="1659">
                  <c:v>19900726</c:v>
                </c:pt>
                <c:pt idx="1660">
                  <c:v>19900727</c:v>
                </c:pt>
                <c:pt idx="1661">
                  <c:v>19900730</c:v>
                </c:pt>
                <c:pt idx="1662">
                  <c:v>19900731</c:v>
                </c:pt>
                <c:pt idx="1663">
                  <c:v>19900801</c:v>
                </c:pt>
                <c:pt idx="1664">
                  <c:v>19900802</c:v>
                </c:pt>
                <c:pt idx="1665">
                  <c:v>19900803</c:v>
                </c:pt>
                <c:pt idx="1666">
                  <c:v>19900806</c:v>
                </c:pt>
                <c:pt idx="1667">
                  <c:v>19900807</c:v>
                </c:pt>
                <c:pt idx="1668">
                  <c:v>19900808</c:v>
                </c:pt>
                <c:pt idx="1669">
                  <c:v>19900809</c:v>
                </c:pt>
                <c:pt idx="1670">
                  <c:v>19900810</c:v>
                </c:pt>
                <c:pt idx="1671">
                  <c:v>19900813</c:v>
                </c:pt>
                <c:pt idx="1672">
                  <c:v>19900814</c:v>
                </c:pt>
                <c:pt idx="1673">
                  <c:v>19900815</c:v>
                </c:pt>
                <c:pt idx="1674">
                  <c:v>19900816</c:v>
                </c:pt>
                <c:pt idx="1675">
                  <c:v>19900817</c:v>
                </c:pt>
                <c:pt idx="1676">
                  <c:v>19900820</c:v>
                </c:pt>
                <c:pt idx="1677">
                  <c:v>19900821</c:v>
                </c:pt>
                <c:pt idx="1678">
                  <c:v>19900822</c:v>
                </c:pt>
                <c:pt idx="1679">
                  <c:v>19900823</c:v>
                </c:pt>
                <c:pt idx="1680">
                  <c:v>19900824</c:v>
                </c:pt>
                <c:pt idx="1681">
                  <c:v>19900827</c:v>
                </c:pt>
                <c:pt idx="1682">
                  <c:v>19900828</c:v>
                </c:pt>
                <c:pt idx="1683">
                  <c:v>19900829</c:v>
                </c:pt>
                <c:pt idx="1684">
                  <c:v>19900830</c:v>
                </c:pt>
                <c:pt idx="1685">
                  <c:v>19900831</c:v>
                </c:pt>
                <c:pt idx="1686">
                  <c:v>19900904</c:v>
                </c:pt>
                <c:pt idx="1687">
                  <c:v>19900905</c:v>
                </c:pt>
                <c:pt idx="1688">
                  <c:v>19900906</c:v>
                </c:pt>
                <c:pt idx="1689">
                  <c:v>19900907</c:v>
                </c:pt>
                <c:pt idx="1690">
                  <c:v>19900910</c:v>
                </c:pt>
                <c:pt idx="1691">
                  <c:v>19900911</c:v>
                </c:pt>
                <c:pt idx="1692">
                  <c:v>19900912</c:v>
                </c:pt>
                <c:pt idx="1693">
                  <c:v>19900913</c:v>
                </c:pt>
                <c:pt idx="1694">
                  <c:v>19900914</c:v>
                </c:pt>
                <c:pt idx="1695">
                  <c:v>19900917</c:v>
                </c:pt>
                <c:pt idx="1696">
                  <c:v>19900918</c:v>
                </c:pt>
                <c:pt idx="1697">
                  <c:v>19900919</c:v>
                </c:pt>
                <c:pt idx="1698">
                  <c:v>19900920</c:v>
                </c:pt>
                <c:pt idx="1699">
                  <c:v>19900921</c:v>
                </c:pt>
                <c:pt idx="1700">
                  <c:v>19900924</c:v>
                </c:pt>
                <c:pt idx="1701">
                  <c:v>19900925</c:v>
                </c:pt>
                <c:pt idx="1702">
                  <c:v>19900926</c:v>
                </c:pt>
                <c:pt idx="1703">
                  <c:v>19900927</c:v>
                </c:pt>
                <c:pt idx="1704">
                  <c:v>19900928</c:v>
                </c:pt>
                <c:pt idx="1705">
                  <c:v>19901001</c:v>
                </c:pt>
                <c:pt idx="1706">
                  <c:v>19901002</c:v>
                </c:pt>
                <c:pt idx="1707">
                  <c:v>19901003</c:v>
                </c:pt>
                <c:pt idx="1708">
                  <c:v>19901004</c:v>
                </c:pt>
                <c:pt idx="1709">
                  <c:v>19901005</c:v>
                </c:pt>
                <c:pt idx="1710">
                  <c:v>19901008</c:v>
                </c:pt>
                <c:pt idx="1711">
                  <c:v>19901009</c:v>
                </c:pt>
                <c:pt idx="1712">
                  <c:v>19901010</c:v>
                </c:pt>
                <c:pt idx="1713">
                  <c:v>19901011</c:v>
                </c:pt>
                <c:pt idx="1714">
                  <c:v>19901012</c:v>
                </c:pt>
                <c:pt idx="1715">
                  <c:v>19901015</c:v>
                </c:pt>
                <c:pt idx="1716">
                  <c:v>19901016</c:v>
                </c:pt>
                <c:pt idx="1717">
                  <c:v>19901017</c:v>
                </c:pt>
                <c:pt idx="1718">
                  <c:v>19901018</c:v>
                </c:pt>
                <c:pt idx="1719">
                  <c:v>19901019</c:v>
                </c:pt>
                <c:pt idx="1720">
                  <c:v>19901022</c:v>
                </c:pt>
                <c:pt idx="1721">
                  <c:v>19901023</c:v>
                </c:pt>
                <c:pt idx="1722">
                  <c:v>19901024</c:v>
                </c:pt>
                <c:pt idx="1723">
                  <c:v>19901025</c:v>
                </c:pt>
                <c:pt idx="1724">
                  <c:v>19901026</c:v>
                </c:pt>
                <c:pt idx="1725">
                  <c:v>19901029</c:v>
                </c:pt>
                <c:pt idx="1726">
                  <c:v>19901030</c:v>
                </c:pt>
                <c:pt idx="1727">
                  <c:v>19901031</c:v>
                </c:pt>
                <c:pt idx="1728">
                  <c:v>19901101</c:v>
                </c:pt>
                <c:pt idx="1729">
                  <c:v>19901102</c:v>
                </c:pt>
                <c:pt idx="1730">
                  <c:v>19901105</c:v>
                </c:pt>
                <c:pt idx="1731">
                  <c:v>19901106</c:v>
                </c:pt>
                <c:pt idx="1732">
                  <c:v>19901107</c:v>
                </c:pt>
                <c:pt idx="1733">
                  <c:v>19901108</c:v>
                </c:pt>
                <c:pt idx="1734">
                  <c:v>19901109</c:v>
                </c:pt>
                <c:pt idx="1735">
                  <c:v>19901112</c:v>
                </c:pt>
                <c:pt idx="1736">
                  <c:v>19901113</c:v>
                </c:pt>
                <c:pt idx="1737">
                  <c:v>19901114</c:v>
                </c:pt>
                <c:pt idx="1738">
                  <c:v>19901115</c:v>
                </c:pt>
                <c:pt idx="1739">
                  <c:v>19901116</c:v>
                </c:pt>
                <c:pt idx="1740">
                  <c:v>19901119</c:v>
                </c:pt>
                <c:pt idx="1741">
                  <c:v>19901120</c:v>
                </c:pt>
                <c:pt idx="1742">
                  <c:v>19901121</c:v>
                </c:pt>
                <c:pt idx="1743">
                  <c:v>19901123</c:v>
                </c:pt>
                <c:pt idx="1744">
                  <c:v>19901126</c:v>
                </c:pt>
                <c:pt idx="1745">
                  <c:v>19901127</c:v>
                </c:pt>
                <c:pt idx="1746">
                  <c:v>19901128</c:v>
                </c:pt>
                <c:pt idx="1747">
                  <c:v>19901129</c:v>
                </c:pt>
                <c:pt idx="1748">
                  <c:v>19901130</c:v>
                </c:pt>
                <c:pt idx="1749">
                  <c:v>19901203</c:v>
                </c:pt>
                <c:pt idx="1750">
                  <c:v>19901204</c:v>
                </c:pt>
                <c:pt idx="1751">
                  <c:v>19901205</c:v>
                </c:pt>
                <c:pt idx="1752">
                  <c:v>19901206</c:v>
                </c:pt>
                <c:pt idx="1753">
                  <c:v>19901207</c:v>
                </c:pt>
                <c:pt idx="1754">
                  <c:v>19901210</c:v>
                </c:pt>
                <c:pt idx="1755">
                  <c:v>19901211</c:v>
                </c:pt>
                <c:pt idx="1756">
                  <c:v>19901212</c:v>
                </c:pt>
                <c:pt idx="1757">
                  <c:v>19901213</c:v>
                </c:pt>
                <c:pt idx="1758">
                  <c:v>19901214</c:v>
                </c:pt>
                <c:pt idx="1759">
                  <c:v>19901217</c:v>
                </c:pt>
                <c:pt idx="1760">
                  <c:v>19901218</c:v>
                </c:pt>
                <c:pt idx="1761">
                  <c:v>19901219</c:v>
                </c:pt>
                <c:pt idx="1762">
                  <c:v>19901220</c:v>
                </c:pt>
                <c:pt idx="1763">
                  <c:v>19901221</c:v>
                </c:pt>
                <c:pt idx="1764">
                  <c:v>19901224</c:v>
                </c:pt>
                <c:pt idx="1765">
                  <c:v>19901226</c:v>
                </c:pt>
                <c:pt idx="1766">
                  <c:v>19901227</c:v>
                </c:pt>
                <c:pt idx="1767">
                  <c:v>19901228</c:v>
                </c:pt>
                <c:pt idx="1768">
                  <c:v>19901231</c:v>
                </c:pt>
                <c:pt idx="1769">
                  <c:v>19910102</c:v>
                </c:pt>
                <c:pt idx="1770">
                  <c:v>19910103</c:v>
                </c:pt>
                <c:pt idx="1771">
                  <c:v>19910104</c:v>
                </c:pt>
                <c:pt idx="1772">
                  <c:v>19910107</c:v>
                </c:pt>
                <c:pt idx="1773">
                  <c:v>19910108</c:v>
                </c:pt>
                <c:pt idx="1774">
                  <c:v>19910109</c:v>
                </c:pt>
                <c:pt idx="1775">
                  <c:v>19910110</c:v>
                </c:pt>
                <c:pt idx="1776">
                  <c:v>19910111</c:v>
                </c:pt>
                <c:pt idx="1777">
                  <c:v>19910114</c:v>
                </c:pt>
                <c:pt idx="1778">
                  <c:v>19910115</c:v>
                </c:pt>
                <c:pt idx="1779">
                  <c:v>19910116</c:v>
                </c:pt>
                <c:pt idx="1780">
                  <c:v>19910117</c:v>
                </c:pt>
                <c:pt idx="1781">
                  <c:v>19910118</c:v>
                </c:pt>
                <c:pt idx="1782">
                  <c:v>19910121</c:v>
                </c:pt>
                <c:pt idx="1783">
                  <c:v>19910122</c:v>
                </c:pt>
                <c:pt idx="1784">
                  <c:v>19910123</c:v>
                </c:pt>
                <c:pt idx="1785">
                  <c:v>19910124</c:v>
                </c:pt>
                <c:pt idx="1786">
                  <c:v>19910125</c:v>
                </c:pt>
                <c:pt idx="1787">
                  <c:v>19910128</c:v>
                </c:pt>
                <c:pt idx="1788">
                  <c:v>19910129</c:v>
                </c:pt>
                <c:pt idx="1789">
                  <c:v>19910130</c:v>
                </c:pt>
                <c:pt idx="1790">
                  <c:v>19910131</c:v>
                </c:pt>
                <c:pt idx="1791">
                  <c:v>19910201</c:v>
                </c:pt>
                <c:pt idx="1792">
                  <c:v>19910204</c:v>
                </c:pt>
                <c:pt idx="1793">
                  <c:v>19910205</c:v>
                </c:pt>
                <c:pt idx="1794">
                  <c:v>19910206</c:v>
                </c:pt>
                <c:pt idx="1795">
                  <c:v>19910207</c:v>
                </c:pt>
                <c:pt idx="1796">
                  <c:v>19910208</c:v>
                </c:pt>
                <c:pt idx="1797">
                  <c:v>19910211</c:v>
                </c:pt>
                <c:pt idx="1798">
                  <c:v>19910212</c:v>
                </c:pt>
                <c:pt idx="1799">
                  <c:v>19910213</c:v>
                </c:pt>
                <c:pt idx="1800">
                  <c:v>19910214</c:v>
                </c:pt>
                <c:pt idx="1801">
                  <c:v>19910215</c:v>
                </c:pt>
                <c:pt idx="1802">
                  <c:v>19910219</c:v>
                </c:pt>
                <c:pt idx="1803">
                  <c:v>19910220</c:v>
                </c:pt>
                <c:pt idx="1804">
                  <c:v>19910221</c:v>
                </c:pt>
                <c:pt idx="1805">
                  <c:v>19910222</c:v>
                </c:pt>
                <c:pt idx="1806">
                  <c:v>19910225</c:v>
                </c:pt>
                <c:pt idx="1807">
                  <c:v>19910226</c:v>
                </c:pt>
                <c:pt idx="1808">
                  <c:v>19910227</c:v>
                </c:pt>
                <c:pt idx="1809">
                  <c:v>19910228</c:v>
                </c:pt>
                <c:pt idx="1810">
                  <c:v>19910301</c:v>
                </c:pt>
                <c:pt idx="1811">
                  <c:v>19910304</c:v>
                </c:pt>
                <c:pt idx="1812">
                  <c:v>19910305</c:v>
                </c:pt>
                <c:pt idx="1813">
                  <c:v>19910306</c:v>
                </c:pt>
                <c:pt idx="1814">
                  <c:v>19910307</c:v>
                </c:pt>
                <c:pt idx="1815">
                  <c:v>19910308</c:v>
                </c:pt>
                <c:pt idx="1816">
                  <c:v>19910311</c:v>
                </c:pt>
                <c:pt idx="1817">
                  <c:v>19910312</c:v>
                </c:pt>
                <c:pt idx="1818">
                  <c:v>19910313</c:v>
                </c:pt>
                <c:pt idx="1819">
                  <c:v>19910314</c:v>
                </c:pt>
                <c:pt idx="1820">
                  <c:v>19910315</c:v>
                </c:pt>
                <c:pt idx="1821">
                  <c:v>19910318</c:v>
                </c:pt>
                <c:pt idx="1822">
                  <c:v>19910319</c:v>
                </c:pt>
                <c:pt idx="1823">
                  <c:v>19910320</c:v>
                </c:pt>
                <c:pt idx="1824">
                  <c:v>19910321</c:v>
                </c:pt>
                <c:pt idx="1825">
                  <c:v>19910322</c:v>
                </c:pt>
                <c:pt idx="1826">
                  <c:v>19910325</c:v>
                </c:pt>
                <c:pt idx="1827">
                  <c:v>19910326</c:v>
                </c:pt>
                <c:pt idx="1828">
                  <c:v>19910327</c:v>
                </c:pt>
                <c:pt idx="1829">
                  <c:v>19910328</c:v>
                </c:pt>
                <c:pt idx="1830">
                  <c:v>19910401</c:v>
                </c:pt>
                <c:pt idx="1831">
                  <c:v>19910402</c:v>
                </c:pt>
                <c:pt idx="1832">
                  <c:v>19910403</c:v>
                </c:pt>
                <c:pt idx="1833">
                  <c:v>19910404</c:v>
                </c:pt>
                <c:pt idx="1834">
                  <c:v>19910405</c:v>
                </c:pt>
                <c:pt idx="1835">
                  <c:v>19910408</c:v>
                </c:pt>
                <c:pt idx="1836">
                  <c:v>19910409</c:v>
                </c:pt>
                <c:pt idx="1837">
                  <c:v>19910410</c:v>
                </c:pt>
                <c:pt idx="1838">
                  <c:v>19910411</c:v>
                </c:pt>
                <c:pt idx="1839">
                  <c:v>19910412</c:v>
                </c:pt>
                <c:pt idx="1840">
                  <c:v>19910415</c:v>
                </c:pt>
                <c:pt idx="1841">
                  <c:v>19910416</c:v>
                </c:pt>
                <c:pt idx="1842">
                  <c:v>19910417</c:v>
                </c:pt>
                <c:pt idx="1843">
                  <c:v>19910418</c:v>
                </c:pt>
                <c:pt idx="1844">
                  <c:v>19910419</c:v>
                </c:pt>
                <c:pt idx="1845">
                  <c:v>19910422</c:v>
                </c:pt>
                <c:pt idx="1846">
                  <c:v>19910423</c:v>
                </c:pt>
                <c:pt idx="1847">
                  <c:v>19910424</c:v>
                </c:pt>
                <c:pt idx="1848">
                  <c:v>19910425</c:v>
                </c:pt>
                <c:pt idx="1849">
                  <c:v>19910426</c:v>
                </c:pt>
                <c:pt idx="1850">
                  <c:v>19910429</c:v>
                </c:pt>
                <c:pt idx="1851">
                  <c:v>19910430</c:v>
                </c:pt>
                <c:pt idx="1852">
                  <c:v>19910501</c:v>
                </c:pt>
                <c:pt idx="1853">
                  <c:v>19910502</c:v>
                </c:pt>
                <c:pt idx="1854">
                  <c:v>19910503</c:v>
                </c:pt>
                <c:pt idx="1855">
                  <c:v>19910506</c:v>
                </c:pt>
                <c:pt idx="1856">
                  <c:v>19910507</c:v>
                </c:pt>
                <c:pt idx="1857">
                  <c:v>19910508</c:v>
                </c:pt>
                <c:pt idx="1858">
                  <c:v>19910509</c:v>
                </c:pt>
                <c:pt idx="1859">
                  <c:v>19910510</c:v>
                </c:pt>
                <c:pt idx="1860">
                  <c:v>19910513</c:v>
                </c:pt>
                <c:pt idx="1861">
                  <c:v>19910514</c:v>
                </c:pt>
                <c:pt idx="1862">
                  <c:v>19910515</c:v>
                </c:pt>
                <c:pt idx="1863">
                  <c:v>19910516</c:v>
                </c:pt>
                <c:pt idx="1864">
                  <c:v>19910517</c:v>
                </c:pt>
                <c:pt idx="1865">
                  <c:v>19910520</c:v>
                </c:pt>
                <c:pt idx="1866">
                  <c:v>19910521</c:v>
                </c:pt>
                <c:pt idx="1867">
                  <c:v>19910522</c:v>
                </c:pt>
                <c:pt idx="1868">
                  <c:v>19910523</c:v>
                </c:pt>
                <c:pt idx="1869">
                  <c:v>19910524</c:v>
                </c:pt>
                <c:pt idx="1870">
                  <c:v>19910528</c:v>
                </c:pt>
                <c:pt idx="1871">
                  <c:v>19910529</c:v>
                </c:pt>
                <c:pt idx="1872">
                  <c:v>19910530</c:v>
                </c:pt>
                <c:pt idx="1873">
                  <c:v>19910531</c:v>
                </c:pt>
                <c:pt idx="1874">
                  <c:v>19910603</c:v>
                </c:pt>
                <c:pt idx="1875">
                  <c:v>19910604</c:v>
                </c:pt>
                <c:pt idx="1876">
                  <c:v>19910605</c:v>
                </c:pt>
                <c:pt idx="1877">
                  <c:v>19910606</c:v>
                </c:pt>
                <c:pt idx="1878">
                  <c:v>19910607</c:v>
                </c:pt>
                <c:pt idx="1879">
                  <c:v>19910610</c:v>
                </c:pt>
                <c:pt idx="1880">
                  <c:v>19910611</c:v>
                </c:pt>
                <c:pt idx="1881">
                  <c:v>19910612</c:v>
                </c:pt>
                <c:pt idx="1882">
                  <c:v>19910613</c:v>
                </c:pt>
                <c:pt idx="1883">
                  <c:v>19910614</c:v>
                </c:pt>
                <c:pt idx="1884">
                  <c:v>19910617</c:v>
                </c:pt>
                <c:pt idx="1885">
                  <c:v>19910618</c:v>
                </c:pt>
                <c:pt idx="1886">
                  <c:v>19910619</c:v>
                </c:pt>
                <c:pt idx="1887">
                  <c:v>19910620</c:v>
                </c:pt>
                <c:pt idx="1888">
                  <c:v>19910621</c:v>
                </c:pt>
                <c:pt idx="1889">
                  <c:v>19910624</c:v>
                </c:pt>
                <c:pt idx="1890">
                  <c:v>19910625</c:v>
                </c:pt>
                <c:pt idx="1891">
                  <c:v>19910626</c:v>
                </c:pt>
                <c:pt idx="1892">
                  <c:v>19910627</c:v>
                </c:pt>
                <c:pt idx="1893">
                  <c:v>19910628</c:v>
                </c:pt>
                <c:pt idx="1894">
                  <c:v>19910701</c:v>
                </c:pt>
                <c:pt idx="1895">
                  <c:v>19910702</c:v>
                </c:pt>
                <c:pt idx="1896">
                  <c:v>19910703</c:v>
                </c:pt>
                <c:pt idx="1897">
                  <c:v>19910705</c:v>
                </c:pt>
                <c:pt idx="1898">
                  <c:v>19910708</c:v>
                </c:pt>
                <c:pt idx="1899">
                  <c:v>19910709</c:v>
                </c:pt>
                <c:pt idx="1900">
                  <c:v>19910710</c:v>
                </c:pt>
                <c:pt idx="1901">
                  <c:v>19910711</c:v>
                </c:pt>
                <c:pt idx="1902">
                  <c:v>19910712</c:v>
                </c:pt>
                <c:pt idx="1903">
                  <c:v>19910715</c:v>
                </c:pt>
                <c:pt idx="1904">
                  <c:v>19910716</c:v>
                </c:pt>
                <c:pt idx="1905">
                  <c:v>19910717</c:v>
                </c:pt>
                <c:pt idx="1906">
                  <c:v>19910718</c:v>
                </c:pt>
                <c:pt idx="1907">
                  <c:v>19910719</c:v>
                </c:pt>
                <c:pt idx="1908">
                  <c:v>19910722</c:v>
                </c:pt>
                <c:pt idx="1909">
                  <c:v>19910723</c:v>
                </c:pt>
                <c:pt idx="1910">
                  <c:v>19910724</c:v>
                </c:pt>
                <c:pt idx="1911">
                  <c:v>19910725</c:v>
                </c:pt>
                <c:pt idx="1912">
                  <c:v>19910726</c:v>
                </c:pt>
                <c:pt idx="1913">
                  <c:v>19910729</c:v>
                </c:pt>
                <c:pt idx="1914">
                  <c:v>19910730</c:v>
                </c:pt>
                <c:pt idx="1915">
                  <c:v>19910731</c:v>
                </c:pt>
                <c:pt idx="1916">
                  <c:v>19910801</c:v>
                </c:pt>
                <c:pt idx="1917">
                  <c:v>19910802</c:v>
                </c:pt>
                <c:pt idx="1918">
                  <c:v>19910805</c:v>
                </c:pt>
                <c:pt idx="1919">
                  <c:v>19910806</c:v>
                </c:pt>
                <c:pt idx="1920">
                  <c:v>19910807</c:v>
                </c:pt>
                <c:pt idx="1921">
                  <c:v>19910808</c:v>
                </c:pt>
                <c:pt idx="1922">
                  <c:v>19910809</c:v>
                </c:pt>
                <c:pt idx="1923">
                  <c:v>19910812</c:v>
                </c:pt>
                <c:pt idx="1924">
                  <c:v>19910813</c:v>
                </c:pt>
                <c:pt idx="1925">
                  <c:v>19910814</c:v>
                </c:pt>
                <c:pt idx="1926">
                  <c:v>19910815</c:v>
                </c:pt>
                <c:pt idx="1927">
                  <c:v>19910816</c:v>
                </c:pt>
                <c:pt idx="1928">
                  <c:v>19910819</c:v>
                </c:pt>
                <c:pt idx="1929">
                  <c:v>19910820</c:v>
                </c:pt>
                <c:pt idx="1930">
                  <c:v>19910821</c:v>
                </c:pt>
                <c:pt idx="1931">
                  <c:v>19910822</c:v>
                </c:pt>
                <c:pt idx="1932">
                  <c:v>19910823</c:v>
                </c:pt>
                <c:pt idx="1933">
                  <c:v>19910826</c:v>
                </c:pt>
                <c:pt idx="1934">
                  <c:v>19910827</c:v>
                </c:pt>
                <c:pt idx="1935">
                  <c:v>19910828</c:v>
                </c:pt>
                <c:pt idx="1936">
                  <c:v>19910829</c:v>
                </c:pt>
                <c:pt idx="1937">
                  <c:v>19910830</c:v>
                </c:pt>
                <c:pt idx="1938">
                  <c:v>19910903</c:v>
                </c:pt>
                <c:pt idx="1939">
                  <c:v>19910904</c:v>
                </c:pt>
                <c:pt idx="1940">
                  <c:v>19910905</c:v>
                </c:pt>
                <c:pt idx="1941">
                  <c:v>19910906</c:v>
                </c:pt>
                <c:pt idx="1942">
                  <c:v>19910909</c:v>
                </c:pt>
                <c:pt idx="1943">
                  <c:v>19910910</c:v>
                </c:pt>
                <c:pt idx="1944">
                  <c:v>19910911</c:v>
                </c:pt>
                <c:pt idx="1945">
                  <c:v>19910912</c:v>
                </c:pt>
                <c:pt idx="1946">
                  <c:v>19910913</c:v>
                </c:pt>
                <c:pt idx="1947">
                  <c:v>19910916</c:v>
                </c:pt>
                <c:pt idx="1948">
                  <c:v>19910917</c:v>
                </c:pt>
                <c:pt idx="1949">
                  <c:v>19910918</c:v>
                </c:pt>
                <c:pt idx="1950">
                  <c:v>19910919</c:v>
                </c:pt>
                <c:pt idx="1951">
                  <c:v>19910920</c:v>
                </c:pt>
                <c:pt idx="1952">
                  <c:v>19910923</c:v>
                </c:pt>
                <c:pt idx="1953">
                  <c:v>19910924</c:v>
                </c:pt>
                <c:pt idx="1954">
                  <c:v>19910925</c:v>
                </c:pt>
                <c:pt idx="1955">
                  <c:v>19910926</c:v>
                </c:pt>
                <c:pt idx="1956">
                  <c:v>19910927</c:v>
                </c:pt>
                <c:pt idx="1957">
                  <c:v>19910930</c:v>
                </c:pt>
                <c:pt idx="1958">
                  <c:v>19911001</c:v>
                </c:pt>
                <c:pt idx="1959">
                  <c:v>19911002</c:v>
                </c:pt>
                <c:pt idx="1960">
                  <c:v>19911003</c:v>
                </c:pt>
                <c:pt idx="1961">
                  <c:v>19911004</c:v>
                </c:pt>
                <c:pt idx="1962">
                  <c:v>19911007</c:v>
                </c:pt>
                <c:pt idx="1963">
                  <c:v>19911008</c:v>
                </c:pt>
                <c:pt idx="1964">
                  <c:v>19911009</c:v>
                </c:pt>
                <c:pt idx="1965">
                  <c:v>19911010</c:v>
                </c:pt>
                <c:pt idx="1966">
                  <c:v>19911011</c:v>
                </c:pt>
                <c:pt idx="1967">
                  <c:v>19911014</c:v>
                </c:pt>
                <c:pt idx="1968">
                  <c:v>19911015</c:v>
                </c:pt>
                <c:pt idx="1969">
                  <c:v>19911016</c:v>
                </c:pt>
                <c:pt idx="1970">
                  <c:v>19911017</c:v>
                </c:pt>
                <c:pt idx="1971">
                  <c:v>19911018</c:v>
                </c:pt>
                <c:pt idx="1972">
                  <c:v>19911021</c:v>
                </c:pt>
                <c:pt idx="1973">
                  <c:v>19911022</c:v>
                </c:pt>
                <c:pt idx="1974">
                  <c:v>19911023</c:v>
                </c:pt>
                <c:pt idx="1975">
                  <c:v>19911024</c:v>
                </c:pt>
                <c:pt idx="1976">
                  <c:v>19911025</c:v>
                </c:pt>
                <c:pt idx="1977">
                  <c:v>19911028</c:v>
                </c:pt>
                <c:pt idx="1978">
                  <c:v>19911029</c:v>
                </c:pt>
                <c:pt idx="1979">
                  <c:v>19911030</c:v>
                </c:pt>
                <c:pt idx="1980">
                  <c:v>19911031</c:v>
                </c:pt>
                <c:pt idx="1981">
                  <c:v>19911101</c:v>
                </c:pt>
                <c:pt idx="1982">
                  <c:v>19911104</c:v>
                </c:pt>
                <c:pt idx="1983">
                  <c:v>19911105</c:v>
                </c:pt>
                <c:pt idx="1984">
                  <c:v>19911106</c:v>
                </c:pt>
                <c:pt idx="1985">
                  <c:v>19911107</c:v>
                </c:pt>
                <c:pt idx="1986">
                  <c:v>19911108</c:v>
                </c:pt>
                <c:pt idx="1987">
                  <c:v>19911111</c:v>
                </c:pt>
                <c:pt idx="1988">
                  <c:v>19911112</c:v>
                </c:pt>
                <c:pt idx="1989">
                  <c:v>19911113</c:v>
                </c:pt>
                <c:pt idx="1990">
                  <c:v>19911114</c:v>
                </c:pt>
                <c:pt idx="1991">
                  <c:v>19911115</c:v>
                </c:pt>
                <c:pt idx="1992">
                  <c:v>19911118</c:v>
                </c:pt>
                <c:pt idx="1993">
                  <c:v>19911119</c:v>
                </c:pt>
                <c:pt idx="1994">
                  <c:v>19911120</c:v>
                </c:pt>
                <c:pt idx="1995">
                  <c:v>19911121</c:v>
                </c:pt>
                <c:pt idx="1996">
                  <c:v>19911122</c:v>
                </c:pt>
                <c:pt idx="1997">
                  <c:v>19911125</c:v>
                </c:pt>
                <c:pt idx="1998">
                  <c:v>19911126</c:v>
                </c:pt>
                <c:pt idx="1999">
                  <c:v>19911127</c:v>
                </c:pt>
                <c:pt idx="2000">
                  <c:v>19911129</c:v>
                </c:pt>
                <c:pt idx="2001">
                  <c:v>19911202</c:v>
                </c:pt>
                <c:pt idx="2002">
                  <c:v>19911203</c:v>
                </c:pt>
                <c:pt idx="2003">
                  <c:v>19911204</c:v>
                </c:pt>
                <c:pt idx="2004">
                  <c:v>19911205</c:v>
                </c:pt>
                <c:pt idx="2005">
                  <c:v>19911206</c:v>
                </c:pt>
                <c:pt idx="2006">
                  <c:v>19911209</c:v>
                </c:pt>
                <c:pt idx="2007">
                  <c:v>19911210</c:v>
                </c:pt>
                <c:pt idx="2008">
                  <c:v>19911211</c:v>
                </c:pt>
                <c:pt idx="2009">
                  <c:v>19911212</c:v>
                </c:pt>
                <c:pt idx="2010">
                  <c:v>19911213</c:v>
                </c:pt>
                <c:pt idx="2011">
                  <c:v>19911216</c:v>
                </c:pt>
                <c:pt idx="2012">
                  <c:v>19911217</c:v>
                </c:pt>
                <c:pt idx="2013">
                  <c:v>19911218</c:v>
                </c:pt>
                <c:pt idx="2014">
                  <c:v>19911219</c:v>
                </c:pt>
                <c:pt idx="2015">
                  <c:v>19911220</c:v>
                </c:pt>
                <c:pt idx="2016">
                  <c:v>19911223</c:v>
                </c:pt>
                <c:pt idx="2017">
                  <c:v>19911224</c:v>
                </c:pt>
                <c:pt idx="2018">
                  <c:v>19911226</c:v>
                </c:pt>
                <c:pt idx="2019">
                  <c:v>19911227</c:v>
                </c:pt>
                <c:pt idx="2020">
                  <c:v>19911230</c:v>
                </c:pt>
                <c:pt idx="2021">
                  <c:v>19911231</c:v>
                </c:pt>
                <c:pt idx="2022">
                  <c:v>19920102</c:v>
                </c:pt>
                <c:pt idx="2023">
                  <c:v>19920103</c:v>
                </c:pt>
                <c:pt idx="2024">
                  <c:v>19920106</c:v>
                </c:pt>
                <c:pt idx="2025">
                  <c:v>19920107</c:v>
                </c:pt>
                <c:pt idx="2026">
                  <c:v>19920108</c:v>
                </c:pt>
                <c:pt idx="2027">
                  <c:v>19920109</c:v>
                </c:pt>
                <c:pt idx="2028">
                  <c:v>19920110</c:v>
                </c:pt>
                <c:pt idx="2029">
                  <c:v>19920113</c:v>
                </c:pt>
                <c:pt idx="2030">
                  <c:v>19920114</c:v>
                </c:pt>
                <c:pt idx="2031">
                  <c:v>19920115</c:v>
                </c:pt>
                <c:pt idx="2032">
                  <c:v>19920116</c:v>
                </c:pt>
                <c:pt idx="2033">
                  <c:v>19920117</c:v>
                </c:pt>
                <c:pt idx="2034">
                  <c:v>19920120</c:v>
                </c:pt>
                <c:pt idx="2035">
                  <c:v>19920121</c:v>
                </c:pt>
                <c:pt idx="2036">
                  <c:v>19920122</c:v>
                </c:pt>
                <c:pt idx="2037">
                  <c:v>19920123</c:v>
                </c:pt>
                <c:pt idx="2038">
                  <c:v>19920124</c:v>
                </c:pt>
                <c:pt idx="2039">
                  <c:v>19920127</c:v>
                </c:pt>
                <c:pt idx="2040">
                  <c:v>19920128</c:v>
                </c:pt>
                <c:pt idx="2041">
                  <c:v>19920129</c:v>
                </c:pt>
                <c:pt idx="2042">
                  <c:v>19920130</c:v>
                </c:pt>
                <c:pt idx="2043">
                  <c:v>19920131</c:v>
                </c:pt>
                <c:pt idx="2044">
                  <c:v>19920203</c:v>
                </c:pt>
                <c:pt idx="2045">
                  <c:v>19920204</c:v>
                </c:pt>
                <c:pt idx="2046">
                  <c:v>19920205</c:v>
                </c:pt>
                <c:pt idx="2047">
                  <c:v>19920206</c:v>
                </c:pt>
                <c:pt idx="2048">
                  <c:v>19920207</c:v>
                </c:pt>
                <c:pt idx="2049">
                  <c:v>19920210</c:v>
                </c:pt>
                <c:pt idx="2050">
                  <c:v>19920211</c:v>
                </c:pt>
                <c:pt idx="2051">
                  <c:v>19920212</c:v>
                </c:pt>
                <c:pt idx="2052">
                  <c:v>19920213</c:v>
                </c:pt>
                <c:pt idx="2053">
                  <c:v>19920214</c:v>
                </c:pt>
                <c:pt idx="2054">
                  <c:v>19920218</c:v>
                </c:pt>
                <c:pt idx="2055">
                  <c:v>19920219</c:v>
                </c:pt>
                <c:pt idx="2056">
                  <c:v>19920220</c:v>
                </c:pt>
                <c:pt idx="2057">
                  <c:v>19920221</c:v>
                </c:pt>
                <c:pt idx="2058">
                  <c:v>19920224</c:v>
                </c:pt>
                <c:pt idx="2059">
                  <c:v>19920225</c:v>
                </c:pt>
                <c:pt idx="2060">
                  <c:v>19920226</c:v>
                </c:pt>
                <c:pt idx="2061">
                  <c:v>19920227</c:v>
                </c:pt>
                <c:pt idx="2062">
                  <c:v>19920228</c:v>
                </c:pt>
                <c:pt idx="2063">
                  <c:v>19920302</c:v>
                </c:pt>
                <c:pt idx="2064">
                  <c:v>19920303</c:v>
                </c:pt>
                <c:pt idx="2065">
                  <c:v>19920304</c:v>
                </c:pt>
                <c:pt idx="2066">
                  <c:v>19920305</c:v>
                </c:pt>
                <c:pt idx="2067">
                  <c:v>19920306</c:v>
                </c:pt>
                <c:pt idx="2068">
                  <c:v>19920309</c:v>
                </c:pt>
                <c:pt idx="2069">
                  <c:v>19920310</c:v>
                </c:pt>
                <c:pt idx="2070">
                  <c:v>19920311</c:v>
                </c:pt>
                <c:pt idx="2071">
                  <c:v>19920312</c:v>
                </c:pt>
                <c:pt idx="2072">
                  <c:v>19920313</c:v>
                </c:pt>
                <c:pt idx="2073">
                  <c:v>19920316</c:v>
                </c:pt>
                <c:pt idx="2074">
                  <c:v>19920317</c:v>
                </c:pt>
                <c:pt idx="2075">
                  <c:v>19920318</c:v>
                </c:pt>
                <c:pt idx="2076">
                  <c:v>19920319</c:v>
                </c:pt>
                <c:pt idx="2077">
                  <c:v>19920320</c:v>
                </c:pt>
                <c:pt idx="2078">
                  <c:v>19920323</c:v>
                </c:pt>
                <c:pt idx="2079">
                  <c:v>19920324</c:v>
                </c:pt>
                <c:pt idx="2080">
                  <c:v>19920325</c:v>
                </c:pt>
                <c:pt idx="2081">
                  <c:v>19920326</c:v>
                </c:pt>
                <c:pt idx="2082">
                  <c:v>19920327</c:v>
                </c:pt>
                <c:pt idx="2083">
                  <c:v>19920330</c:v>
                </c:pt>
                <c:pt idx="2084">
                  <c:v>19920331</c:v>
                </c:pt>
                <c:pt idx="2085">
                  <c:v>19920401</c:v>
                </c:pt>
                <c:pt idx="2086">
                  <c:v>19920402</c:v>
                </c:pt>
                <c:pt idx="2087">
                  <c:v>19920403</c:v>
                </c:pt>
                <c:pt idx="2088">
                  <c:v>19920406</c:v>
                </c:pt>
                <c:pt idx="2089">
                  <c:v>19920407</c:v>
                </c:pt>
                <c:pt idx="2090">
                  <c:v>19920408</c:v>
                </c:pt>
                <c:pt idx="2091">
                  <c:v>19920409</c:v>
                </c:pt>
                <c:pt idx="2092">
                  <c:v>19920410</c:v>
                </c:pt>
                <c:pt idx="2093">
                  <c:v>19920413</c:v>
                </c:pt>
                <c:pt idx="2094">
                  <c:v>19920414</c:v>
                </c:pt>
                <c:pt idx="2095">
                  <c:v>19920415</c:v>
                </c:pt>
                <c:pt idx="2096">
                  <c:v>19920416</c:v>
                </c:pt>
                <c:pt idx="2097">
                  <c:v>19920420</c:v>
                </c:pt>
                <c:pt idx="2098">
                  <c:v>19920421</c:v>
                </c:pt>
                <c:pt idx="2099">
                  <c:v>19920422</c:v>
                </c:pt>
                <c:pt idx="2100">
                  <c:v>19920423</c:v>
                </c:pt>
                <c:pt idx="2101">
                  <c:v>19920424</c:v>
                </c:pt>
                <c:pt idx="2102">
                  <c:v>19920427</c:v>
                </c:pt>
                <c:pt idx="2103">
                  <c:v>19920428</c:v>
                </c:pt>
                <c:pt idx="2104">
                  <c:v>19920429</c:v>
                </c:pt>
                <c:pt idx="2105">
                  <c:v>19920430</c:v>
                </c:pt>
                <c:pt idx="2106">
                  <c:v>19920501</c:v>
                </c:pt>
                <c:pt idx="2107">
                  <c:v>19920504</c:v>
                </c:pt>
                <c:pt idx="2108">
                  <c:v>19920505</c:v>
                </c:pt>
                <c:pt idx="2109">
                  <c:v>19920506</c:v>
                </c:pt>
                <c:pt idx="2110">
                  <c:v>19920507</c:v>
                </c:pt>
                <c:pt idx="2111">
                  <c:v>19920508</c:v>
                </c:pt>
                <c:pt idx="2112">
                  <c:v>19920511</c:v>
                </c:pt>
                <c:pt idx="2113">
                  <c:v>19920512</c:v>
                </c:pt>
                <c:pt idx="2114">
                  <c:v>19920513</c:v>
                </c:pt>
                <c:pt idx="2115">
                  <c:v>19920514</c:v>
                </c:pt>
                <c:pt idx="2116">
                  <c:v>19920515</c:v>
                </c:pt>
                <c:pt idx="2117">
                  <c:v>19920518</c:v>
                </c:pt>
                <c:pt idx="2118">
                  <c:v>19920519</c:v>
                </c:pt>
                <c:pt idx="2119">
                  <c:v>19920520</c:v>
                </c:pt>
                <c:pt idx="2120">
                  <c:v>19920521</c:v>
                </c:pt>
                <c:pt idx="2121">
                  <c:v>19920522</c:v>
                </c:pt>
                <c:pt idx="2122">
                  <c:v>19920526</c:v>
                </c:pt>
                <c:pt idx="2123">
                  <c:v>19920527</c:v>
                </c:pt>
                <c:pt idx="2124">
                  <c:v>19920528</c:v>
                </c:pt>
                <c:pt idx="2125">
                  <c:v>19920529</c:v>
                </c:pt>
                <c:pt idx="2126">
                  <c:v>19920601</c:v>
                </c:pt>
                <c:pt idx="2127">
                  <c:v>19920602</c:v>
                </c:pt>
                <c:pt idx="2128">
                  <c:v>19920603</c:v>
                </c:pt>
                <c:pt idx="2129">
                  <c:v>19920604</c:v>
                </c:pt>
                <c:pt idx="2130">
                  <c:v>19920605</c:v>
                </c:pt>
                <c:pt idx="2131">
                  <c:v>19920608</c:v>
                </c:pt>
                <c:pt idx="2132">
                  <c:v>19920609</c:v>
                </c:pt>
                <c:pt idx="2133">
                  <c:v>19920610</c:v>
                </c:pt>
                <c:pt idx="2134">
                  <c:v>19920611</c:v>
                </c:pt>
                <c:pt idx="2135">
                  <c:v>19920612</c:v>
                </c:pt>
                <c:pt idx="2136">
                  <c:v>19920615</c:v>
                </c:pt>
                <c:pt idx="2137">
                  <c:v>19920616</c:v>
                </c:pt>
                <c:pt idx="2138">
                  <c:v>19920617</c:v>
                </c:pt>
                <c:pt idx="2139">
                  <c:v>19920618</c:v>
                </c:pt>
                <c:pt idx="2140">
                  <c:v>19920619</c:v>
                </c:pt>
                <c:pt idx="2141">
                  <c:v>19920622</c:v>
                </c:pt>
                <c:pt idx="2142">
                  <c:v>19920623</c:v>
                </c:pt>
                <c:pt idx="2143">
                  <c:v>19920624</c:v>
                </c:pt>
                <c:pt idx="2144">
                  <c:v>19920625</c:v>
                </c:pt>
                <c:pt idx="2145">
                  <c:v>19920626</c:v>
                </c:pt>
                <c:pt idx="2146">
                  <c:v>19920629</c:v>
                </c:pt>
                <c:pt idx="2147">
                  <c:v>19920630</c:v>
                </c:pt>
                <c:pt idx="2148">
                  <c:v>19920701</c:v>
                </c:pt>
                <c:pt idx="2149">
                  <c:v>19920702</c:v>
                </c:pt>
                <c:pt idx="2150">
                  <c:v>19920706</c:v>
                </c:pt>
                <c:pt idx="2151">
                  <c:v>19920707</c:v>
                </c:pt>
                <c:pt idx="2152">
                  <c:v>19920708</c:v>
                </c:pt>
                <c:pt idx="2153">
                  <c:v>19920709</c:v>
                </c:pt>
                <c:pt idx="2154">
                  <c:v>19920710</c:v>
                </c:pt>
                <c:pt idx="2155">
                  <c:v>19920713</c:v>
                </c:pt>
                <c:pt idx="2156">
                  <c:v>19920714</c:v>
                </c:pt>
                <c:pt idx="2157">
                  <c:v>19920715</c:v>
                </c:pt>
                <c:pt idx="2158">
                  <c:v>19920716</c:v>
                </c:pt>
                <c:pt idx="2159">
                  <c:v>19920717</c:v>
                </c:pt>
                <c:pt idx="2160">
                  <c:v>19920720</c:v>
                </c:pt>
                <c:pt idx="2161">
                  <c:v>19920721</c:v>
                </c:pt>
                <c:pt idx="2162">
                  <c:v>19920722</c:v>
                </c:pt>
                <c:pt idx="2163">
                  <c:v>19920723</c:v>
                </c:pt>
                <c:pt idx="2164">
                  <c:v>19920724</c:v>
                </c:pt>
                <c:pt idx="2165">
                  <c:v>19920727</c:v>
                </c:pt>
                <c:pt idx="2166">
                  <c:v>19920728</c:v>
                </c:pt>
                <c:pt idx="2167">
                  <c:v>19920729</c:v>
                </c:pt>
                <c:pt idx="2168">
                  <c:v>19920730</c:v>
                </c:pt>
                <c:pt idx="2169">
                  <c:v>19920731</c:v>
                </c:pt>
                <c:pt idx="2170">
                  <c:v>19920803</c:v>
                </c:pt>
                <c:pt idx="2171">
                  <c:v>19920804</c:v>
                </c:pt>
                <c:pt idx="2172">
                  <c:v>19920805</c:v>
                </c:pt>
                <c:pt idx="2173">
                  <c:v>19920806</c:v>
                </c:pt>
                <c:pt idx="2174">
                  <c:v>19920807</c:v>
                </c:pt>
                <c:pt idx="2175">
                  <c:v>19920810</c:v>
                </c:pt>
                <c:pt idx="2176">
                  <c:v>19920811</c:v>
                </c:pt>
                <c:pt idx="2177">
                  <c:v>19920812</c:v>
                </c:pt>
                <c:pt idx="2178">
                  <c:v>19920813</c:v>
                </c:pt>
                <c:pt idx="2179">
                  <c:v>19920814</c:v>
                </c:pt>
                <c:pt idx="2180">
                  <c:v>19920817</c:v>
                </c:pt>
                <c:pt idx="2181">
                  <c:v>19920818</c:v>
                </c:pt>
                <c:pt idx="2182">
                  <c:v>19920819</c:v>
                </c:pt>
                <c:pt idx="2183">
                  <c:v>19920820</c:v>
                </c:pt>
                <c:pt idx="2184">
                  <c:v>19920821</c:v>
                </c:pt>
                <c:pt idx="2185">
                  <c:v>19920824</c:v>
                </c:pt>
                <c:pt idx="2186">
                  <c:v>19920825</c:v>
                </c:pt>
                <c:pt idx="2187">
                  <c:v>19920826</c:v>
                </c:pt>
                <c:pt idx="2188">
                  <c:v>19920827</c:v>
                </c:pt>
                <c:pt idx="2189">
                  <c:v>19920828</c:v>
                </c:pt>
                <c:pt idx="2190">
                  <c:v>19920831</c:v>
                </c:pt>
                <c:pt idx="2191">
                  <c:v>19920901</c:v>
                </c:pt>
                <c:pt idx="2192">
                  <c:v>19920902</c:v>
                </c:pt>
                <c:pt idx="2193">
                  <c:v>19920903</c:v>
                </c:pt>
                <c:pt idx="2194">
                  <c:v>19920904</c:v>
                </c:pt>
                <c:pt idx="2195">
                  <c:v>19920908</c:v>
                </c:pt>
                <c:pt idx="2196">
                  <c:v>19920909</c:v>
                </c:pt>
                <c:pt idx="2197">
                  <c:v>19920910</c:v>
                </c:pt>
                <c:pt idx="2198">
                  <c:v>19920911</c:v>
                </c:pt>
                <c:pt idx="2199">
                  <c:v>19920914</c:v>
                </c:pt>
                <c:pt idx="2200">
                  <c:v>19920915</c:v>
                </c:pt>
                <c:pt idx="2201">
                  <c:v>19920916</c:v>
                </c:pt>
                <c:pt idx="2202">
                  <c:v>19920917</c:v>
                </c:pt>
                <c:pt idx="2203">
                  <c:v>19920918</c:v>
                </c:pt>
                <c:pt idx="2204">
                  <c:v>19920921</c:v>
                </c:pt>
                <c:pt idx="2205">
                  <c:v>19920922</c:v>
                </c:pt>
                <c:pt idx="2206">
                  <c:v>19920923</c:v>
                </c:pt>
                <c:pt idx="2207">
                  <c:v>19920924</c:v>
                </c:pt>
                <c:pt idx="2208">
                  <c:v>19920925</c:v>
                </c:pt>
                <c:pt idx="2209">
                  <c:v>19920928</c:v>
                </c:pt>
                <c:pt idx="2210">
                  <c:v>19920929</c:v>
                </c:pt>
                <c:pt idx="2211">
                  <c:v>19920930</c:v>
                </c:pt>
                <c:pt idx="2212">
                  <c:v>19921001</c:v>
                </c:pt>
                <c:pt idx="2213">
                  <c:v>19921002</c:v>
                </c:pt>
                <c:pt idx="2214">
                  <c:v>19921005</c:v>
                </c:pt>
                <c:pt idx="2215">
                  <c:v>19921006</c:v>
                </c:pt>
                <c:pt idx="2216">
                  <c:v>19921007</c:v>
                </c:pt>
                <c:pt idx="2217">
                  <c:v>19921008</c:v>
                </c:pt>
                <c:pt idx="2218">
                  <c:v>19921009</c:v>
                </c:pt>
                <c:pt idx="2219">
                  <c:v>19921012</c:v>
                </c:pt>
                <c:pt idx="2220">
                  <c:v>19921013</c:v>
                </c:pt>
                <c:pt idx="2221">
                  <c:v>19921014</c:v>
                </c:pt>
                <c:pt idx="2222">
                  <c:v>19921015</c:v>
                </c:pt>
                <c:pt idx="2223">
                  <c:v>19921016</c:v>
                </c:pt>
                <c:pt idx="2224">
                  <c:v>19921019</c:v>
                </c:pt>
                <c:pt idx="2225">
                  <c:v>19921020</c:v>
                </c:pt>
                <c:pt idx="2226">
                  <c:v>19921021</c:v>
                </c:pt>
                <c:pt idx="2227">
                  <c:v>19921022</c:v>
                </c:pt>
                <c:pt idx="2228">
                  <c:v>19921023</c:v>
                </c:pt>
                <c:pt idx="2229">
                  <c:v>19921026</c:v>
                </c:pt>
                <c:pt idx="2230">
                  <c:v>19921027</c:v>
                </c:pt>
                <c:pt idx="2231">
                  <c:v>19921028</c:v>
                </c:pt>
                <c:pt idx="2232">
                  <c:v>19921029</c:v>
                </c:pt>
                <c:pt idx="2233">
                  <c:v>19921030</c:v>
                </c:pt>
                <c:pt idx="2234">
                  <c:v>19921102</c:v>
                </c:pt>
                <c:pt idx="2235">
                  <c:v>19921103</c:v>
                </c:pt>
                <c:pt idx="2236">
                  <c:v>19921104</c:v>
                </c:pt>
                <c:pt idx="2237">
                  <c:v>19921105</c:v>
                </c:pt>
                <c:pt idx="2238">
                  <c:v>19921106</c:v>
                </c:pt>
                <c:pt idx="2239">
                  <c:v>19921109</c:v>
                </c:pt>
                <c:pt idx="2240">
                  <c:v>19921110</c:v>
                </c:pt>
                <c:pt idx="2241">
                  <c:v>19921111</c:v>
                </c:pt>
                <c:pt idx="2242">
                  <c:v>19921112</c:v>
                </c:pt>
                <c:pt idx="2243">
                  <c:v>19921113</c:v>
                </c:pt>
                <c:pt idx="2244">
                  <c:v>19921116</c:v>
                </c:pt>
                <c:pt idx="2245">
                  <c:v>19921117</c:v>
                </c:pt>
                <c:pt idx="2246">
                  <c:v>19921118</c:v>
                </c:pt>
                <c:pt idx="2247">
                  <c:v>19921119</c:v>
                </c:pt>
                <c:pt idx="2248">
                  <c:v>19921120</c:v>
                </c:pt>
                <c:pt idx="2249">
                  <c:v>19921123</c:v>
                </c:pt>
                <c:pt idx="2250">
                  <c:v>19921124</c:v>
                </c:pt>
                <c:pt idx="2251">
                  <c:v>19921125</c:v>
                </c:pt>
                <c:pt idx="2252">
                  <c:v>19921127</c:v>
                </c:pt>
                <c:pt idx="2253">
                  <c:v>19921130</c:v>
                </c:pt>
                <c:pt idx="2254">
                  <c:v>19921201</c:v>
                </c:pt>
                <c:pt idx="2255">
                  <c:v>19921202</c:v>
                </c:pt>
                <c:pt idx="2256">
                  <c:v>19921203</c:v>
                </c:pt>
                <c:pt idx="2257">
                  <c:v>19921204</c:v>
                </c:pt>
                <c:pt idx="2258">
                  <c:v>19921207</c:v>
                </c:pt>
                <c:pt idx="2259">
                  <c:v>19921208</c:v>
                </c:pt>
                <c:pt idx="2260">
                  <c:v>19921209</c:v>
                </c:pt>
                <c:pt idx="2261">
                  <c:v>19921210</c:v>
                </c:pt>
                <c:pt idx="2262">
                  <c:v>19921211</c:v>
                </c:pt>
                <c:pt idx="2263">
                  <c:v>19921214</c:v>
                </c:pt>
                <c:pt idx="2264">
                  <c:v>19921215</c:v>
                </c:pt>
                <c:pt idx="2265">
                  <c:v>19921216</c:v>
                </c:pt>
                <c:pt idx="2266">
                  <c:v>19921217</c:v>
                </c:pt>
                <c:pt idx="2267">
                  <c:v>19921218</c:v>
                </c:pt>
                <c:pt idx="2268">
                  <c:v>19921221</c:v>
                </c:pt>
                <c:pt idx="2269">
                  <c:v>19921222</c:v>
                </c:pt>
                <c:pt idx="2270">
                  <c:v>19921223</c:v>
                </c:pt>
                <c:pt idx="2271">
                  <c:v>19921224</c:v>
                </c:pt>
                <c:pt idx="2272">
                  <c:v>19921228</c:v>
                </c:pt>
                <c:pt idx="2273">
                  <c:v>19921229</c:v>
                </c:pt>
                <c:pt idx="2274">
                  <c:v>19921230</c:v>
                </c:pt>
                <c:pt idx="2275">
                  <c:v>19921231</c:v>
                </c:pt>
                <c:pt idx="2276">
                  <c:v>19930104</c:v>
                </c:pt>
                <c:pt idx="2277">
                  <c:v>19930105</c:v>
                </c:pt>
                <c:pt idx="2278">
                  <c:v>19930106</c:v>
                </c:pt>
                <c:pt idx="2279">
                  <c:v>19930107</c:v>
                </c:pt>
                <c:pt idx="2280">
                  <c:v>19930108</c:v>
                </c:pt>
                <c:pt idx="2281">
                  <c:v>19930111</c:v>
                </c:pt>
                <c:pt idx="2282">
                  <c:v>19930112</c:v>
                </c:pt>
                <c:pt idx="2283">
                  <c:v>19930113</c:v>
                </c:pt>
                <c:pt idx="2284">
                  <c:v>19930114</c:v>
                </c:pt>
                <c:pt idx="2285">
                  <c:v>19930115</c:v>
                </c:pt>
                <c:pt idx="2286">
                  <c:v>19930118</c:v>
                </c:pt>
                <c:pt idx="2287">
                  <c:v>19930119</c:v>
                </c:pt>
                <c:pt idx="2288">
                  <c:v>19930120</c:v>
                </c:pt>
                <c:pt idx="2289">
                  <c:v>19930121</c:v>
                </c:pt>
                <c:pt idx="2290">
                  <c:v>19930122</c:v>
                </c:pt>
                <c:pt idx="2291">
                  <c:v>19930125</c:v>
                </c:pt>
                <c:pt idx="2292">
                  <c:v>19930126</c:v>
                </c:pt>
                <c:pt idx="2293">
                  <c:v>19930127</c:v>
                </c:pt>
                <c:pt idx="2294">
                  <c:v>19930128</c:v>
                </c:pt>
                <c:pt idx="2295">
                  <c:v>19930129</c:v>
                </c:pt>
                <c:pt idx="2296">
                  <c:v>19930201</c:v>
                </c:pt>
                <c:pt idx="2297">
                  <c:v>19930202</c:v>
                </c:pt>
                <c:pt idx="2298">
                  <c:v>19930203</c:v>
                </c:pt>
                <c:pt idx="2299">
                  <c:v>19930204</c:v>
                </c:pt>
                <c:pt idx="2300">
                  <c:v>19930205</c:v>
                </c:pt>
                <c:pt idx="2301">
                  <c:v>19930208</c:v>
                </c:pt>
                <c:pt idx="2302">
                  <c:v>19930209</c:v>
                </c:pt>
                <c:pt idx="2303">
                  <c:v>19930210</c:v>
                </c:pt>
                <c:pt idx="2304">
                  <c:v>19930211</c:v>
                </c:pt>
                <c:pt idx="2305">
                  <c:v>19930212</c:v>
                </c:pt>
                <c:pt idx="2306">
                  <c:v>19930216</c:v>
                </c:pt>
                <c:pt idx="2307">
                  <c:v>19930217</c:v>
                </c:pt>
                <c:pt idx="2308">
                  <c:v>19930218</c:v>
                </c:pt>
                <c:pt idx="2309">
                  <c:v>19930219</c:v>
                </c:pt>
                <c:pt idx="2310">
                  <c:v>19930222</c:v>
                </c:pt>
                <c:pt idx="2311">
                  <c:v>19930223</c:v>
                </c:pt>
                <c:pt idx="2312">
                  <c:v>19930224</c:v>
                </c:pt>
                <c:pt idx="2313">
                  <c:v>19930225</c:v>
                </c:pt>
                <c:pt idx="2314">
                  <c:v>19930226</c:v>
                </c:pt>
                <c:pt idx="2315">
                  <c:v>19930301</c:v>
                </c:pt>
                <c:pt idx="2316">
                  <c:v>19930302</c:v>
                </c:pt>
                <c:pt idx="2317">
                  <c:v>19930303</c:v>
                </c:pt>
                <c:pt idx="2318">
                  <c:v>19930304</c:v>
                </c:pt>
                <c:pt idx="2319">
                  <c:v>19930305</c:v>
                </c:pt>
                <c:pt idx="2320">
                  <c:v>19930308</c:v>
                </c:pt>
                <c:pt idx="2321">
                  <c:v>19930309</c:v>
                </c:pt>
                <c:pt idx="2322">
                  <c:v>19930310</c:v>
                </c:pt>
                <c:pt idx="2323">
                  <c:v>19930311</c:v>
                </c:pt>
                <c:pt idx="2324">
                  <c:v>19930312</c:v>
                </c:pt>
                <c:pt idx="2325">
                  <c:v>19930315</c:v>
                </c:pt>
                <c:pt idx="2326">
                  <c:v>19930316</c:v>
                </c:pt>
                <c:pt idx="2327">
                  <c:v>19930317</c:v>
                </c:pt>
                <c:pt idx="2328">
                  <c:v>19930318</c:v>
                </c:pt>
                <c:pt idx="2329">
                  <c:v>19930319</c:v>
                </c:pt>
                <c:pt idx="2330">
                  <c:v>19930322</c:v>
                </c:pt>
                <c:pt idx="2331">
                  <c:v>19930323</c:v>
                </c:pt>
                <c:pt idx="2332">
                  <c:v>19930324</c:v>
                </c:pt>
                <c:pt idx="2333">
                  <c:v>19930325</c:v>
                </c:pt>
                <c:pt idx="2334">
                  <c:v>19930326</c:v>
                </c:pt>
                <c:pt idx="2335">
                  <c:v>19930329</c:v>
                </c:pt>
                <c:pt idx="2336">
                  <c:v>19930330</c:v>
                </c:pt>
                <c:pt idx="2337">
                  <c:v>19930331</c:v>
                </c:pt>
                <c:pt idx="2338">
                  <c:v>19930401</c:v>
                </c:pt>
                <c:pt idx="2339">
                  <c:v>19930402</c:v>
                </c:pt>
                <c:pt idx="2340">
                  <c:v>19930405</c:v>
                </c:pt>
                <c:pt idx="2341">
                  <c:v>19930406</c:v>
                </c:pt>
                <c:pt idx="2342">
                  <c:v>19930407</c:v>
                </c:pt>
                <c:pt idx="2343">
                  <c:v>19930408</c:v>
                </c:pt>
                <c:pt idx="2344">
                  <c:v>19930412</c:v>
                </c:pt>
                <c:pt idx="2345">
                  <c:v>19930413</c:v>
                </c:pt>
                <c:pt idx="2346">
                  <c:v>19930414</c:v>
                </c:pt>
                <c:pt idx="2347">
                  <c:v>19930415</c:v>
                </c:pt>
                <c:pt idx="2348">
                  <c:v>19930416</c:v>
                </c:pt>
                <c:pt idx="2349">
                  <c:v>19930419</c:v>
                </c:pt>
                <c:pt idx="2350">
                  <c:v>19930420</c:v>
                </c:pt>
                <c:pt idx="2351">
                  <c:v>19930421</c:v>
                </c:pt>
                <c:pt idx="2352">
                  <c:v>19930422</c:v>
                </c:pt>
                <c:pt idx="2353">
                  <c:v>19930423</c:v>
                </c:pt>
                <c:pt idx="2354">
                  <c:v>19930426</c:v>
                </c:pt>
                <c:pt idx="2355">
                  <c:v>19930427</c:v>
                </c:pt>
                <c:pt idx="2356">
                  <c:v>19930428</c:v>
                </c:pt>
                <c:pt idx="2357">
                  <c:v>19930429</c:v>
                </c:pt>
                <c:pt idx="2358">
                  <c:v>19930430</c:v>
                </c:pt>
                <c:pt idx="2359">
                  <c:v>19930503</c:v>
                </c:pt>
                <c:pt idx="2360">
                  <c:v>19930504</c:v>
                </c:pt>
                <c:pt idx="2361">
                  <c:v>19930505</c:v>
                </c:pt>
                <c:pt idx="2362">
                  <c:v>19930506</c:v>
                </c:pt>
                <c:pt idx="2363">
                  <c:v>19930507</c:v>
                </c:pt>
                <c:pt idx="2364">
                  <c:v>19930510</c:v>
                </c:pt>
                <c:pt idx="2365">
                  <c:v>19930511</c:v>
                </c:pt>
                <c:pt idx="2366">
                  <c:v>19930512</c:v>
                </c:pt>
                <c:pt idx="2367">
                  <c:v>19930513</c:v>
                </c:pt>
                <c:pt idx="2368">
                  <c:v>19930514</c:v>
                </c:pt>
                <c:pt idx="2369">
                  <c:v>19930517</c:v>
                </c:pt>
                <c:pt idx="2370">
                  <c:v>19930518</c:v>
                </c:pt>
                <c:pt idx="2371">
                  <c:v>19930519</c:v>
                </c:pt>
                <c:pt idx="2372">
                  <c:v>19930520</c:v>
                </c:pt>
                <c:pt idx="2373">
                  <c:v>19930521</c:v>
                </c:pt>
                <c:pt idx="2374">
                  <c:v>19930524</c:v>
                </c:pt>
                <c:pt idx="2375">
                  <c:v>19930525</c:v>
                </c:pt>
                <c:pt idx="2376">
                  <c:v>19930526</c:v>
                </c:pt>
                <c:pt idx="2377">
                  <c:v>19930527</c:v>
                </c:pt>
                <c:pt idx="2378">
                  <c:v>19930528</c:v>
                </c:pt>
                <c:pt idx="2379">
                  <c:v>19930601</c:v>
                </c:pt>
                <c:pt idx="2380">
                  <c:v>19930602</c:v>
                </c:pt>
                <c:pt idx="2381">
                  <c:v>19930603</c:v>
                </c:pt>
                <c:pt idx="2382">
                  <c:v>19930604</c:v>
                </c:pt>
                <c:pt idx="2383">
                  <c:v>19930607</c:v>
                </c:pt>
                <c:pt idx="2384">
                  <c:v>19930608</c:v>
                </c:pt>
                <c:pt idx="2385">
                  <c:v>19930609</c:v>
                </c:pt>
                <c:pt idx="2386">
                  <c:v>19930610</c:v>
                </c:pt>
                <c:pt idx="2387">
                  <c:v>19930611</c:v>
                </c:pt>
                <c:pt idx="2388">
                  <c:v>19930614</c:v>
                </c:pt>
                <c:pt idx="2389">
                  <c:v>19930615</c:v>
                </c:pt>
                <c:pt idx="2390">
                  <c:v>19930616</c:v>
                </c:pt>
                <c:pt idx="2391">
                  <c:v>19930617</c:v>
                </c:pt>
                <c:pt idx="2392">
                  <c:v>19930618</c:v>
                </c:pt>
                <c:pt idx="2393">
                  <c:v>19930621</c:v>
                </c:pt>
                <c:pt idx="2394">
                  <c:v>19930622</c:v>
                </c:pt>
                <c:pt idx="2395">
                  <c:v>19930623</c:v>
                </c:pt>
                <c:pt idx="2396">
                  <c:v>19930624</c:v>
                </c:pt>
                <c:pt idx="2397">
                  <c:v>19930625</c:v>
                </c:pt>
                <c:pt idx="2398">
                  <c:v>19930628</c:v>
                </c:pt>
                <c:pt idx="2399">
                  <c:v>19930629</c:v>
                </c:pt>
                <c:pt idx="2400">
                  <c:v>19930630</c:v>
                </c:pt>
                <c:pt idx="2401">
                  <c:v>19930701</c:v>
                </c:pt>
                <c:pt idx="2402">
                  <c:v>19930702</c:v>
                </c:pt>
                <c:pt idx="2403">
                  <c:v>19930706</c:v>
                </c:pt>
                <c:pt idx="2404">
                  <c:v>19930707</c:v>
                </c:pt>
                <c:pt idx="2405">
                  <c:v>19930708</c:v>
                </c:pt>
                <c:pt idx="2406">
                  <c:v>19930709</c:v>
                </c:pt>
                <c:pt idx="2407">
                  <c:v>19930712</c:v>
                </c:pt>
                <c:pt idx="2408">
                  <c:v>19930713</c:v>
                </c:pt>
                <c:pt idx="2409">
                  <c:v>19930714</c:v>
                </c:pt>
                <c:pt idx="2410">
                  <c:v>19930715</c:v>
                </c:pt>
                <c:pt idx="2411">
                  <c:v>19930716</c:v>
                </c:pt>
                <c:pt idx="2412">
                  <c:v>19930719</c:v>
                </c:pt>
                <c:pt idx="2413">
                  <c:v>19930720</c:v>
                </c:pt>
                <c:pt idx="2414">
                  <c:v>19930721</c:v>
                </c:pt>
                <c:pt idx="2415">
                  <c:v>19930722</c:v>
                </c:pt>
                <c:pt idx="2416">
                  <c:v>19930723</c:v>
                </c:pt>
                <c:pt idx="2417">
                  <c:v>19930726</c:v>
                </c:pt>
                <c:pt idx="2418">
                  <c:v>19930727</c:v>
                </c:pt>
                <c:pt idx="2419">
                  <c:v>19930728</c:v>
                </c:pt>
                <c:pt idx="2420">
                  <c:v>19930729</c:v>
                </c:pt>
                <c:pt idx="2421">
                  <c:v>19930730</c:v>
                </c:pt>
                <c:pt idx="2422">
                  <c:v>19930802</c:v>
                </c:pt>
                <c:pt idx="2423">
                  <c:v>19930803</c:v>
                </c:pt>
                <c:pt idx="2424">
                  <c:v>19930804</c:v>
                </c:pt>
                <c:pt idx="2425">
                  <c:v>19930805</c:v>
                </c:pt>
                <c:pt idx="2426">
                  <c:v>19930806</c:v>
                </c:pt>
                <c:pt idx="2427">
                  <c:v>19930809</c:v>
                </c:pt>
                <c:pt idx="2428">
                  <c:v>19930810</c:v>
                </c:pt>
                <c:pt idx="2429">
                  <c:v>19930811</c:v>
                </c:pt>
                <c:pt idx="2430">
                  <c:v>19930812</c:v>
                </c:pt>
                <c:pt idx="2431">
                  <c:v>19930813</c:v>
                </c:pt>
                <c:pt idx="2432">
                  <c:v>19930816</c:v>
                </c:pt>
                <c:pt idx="2433">
                  <c:v>19930817</c:v>
                </c:pt>
                <c:pt idx="2434">
                  <c:v>19930818</c:v>
                </c:pt>
                <c:pt idx="2435">
                  <c:v>19930819</c:v>
                </c:pt>
                <c:pt idx="2436">
                  <c:v>19930820</c:v>
                </c:pt>
                <c:pt idx="2437">
                  <c:v>19930823</c:v>
                </c:pt>
                <c:pt idx="2438">
                  <c:v>19930824</c:v>
                </c:pt>
                <c:pt idx="2439">
                  <c:v>19930825</c:v>
                </c:pt>
                <c:pt idx="2440">
                  <c:v>19930826</c:v>
                </c:pt>
                <c:pt idx="2441">
                  <c:v>19930827</c:v>
                </c:pt>
                <c:pt idx="2442">
                  <c:v>19930830</c:v>
                </c:pt>
                <c:pt idx="2443">
                  <c:v>19930831</c:v>
                </c:pt>
                <c:pt idx="2444">
                  <c:v>19930901</c:v>
                </c:pt>
                <c:pt idx="2445">
                  <c:v>19930902</c:v>
                </c:pt>
                <c:pt idx="2446">
                  <c:v>19930903</c:v>
                </c:pt>
                <c:pt idx="2447">
                  <c:v>19930907</c:v>
                </c:pt>
                <c:pt idx="2448">
                  <c:v>19930908</c:v>
                </c:pt>
                <c:pt idx="2449">
                  <c:v>19930909</c:v>
                </c:pt>
                <c:pt idx="2450">
                  <c:v>19930910</c:v>
                </c:pt>
                <c:pt idx="2451">
                  <c:v>19930913</c:v>
                </c:pt>
                <c:pt idx="2452">
                  <c:v>19930914</c:v>
                </c:pt>
                <c:pt idx="2453">
                  <c:v>19930915</c:v>
                </c:pt>
                <c:pt idx="2454">
                  <c:v>19930916</c:v>
                </c:pt>
                <c:pt idx="2455">
                  <c:v>19930917</c:v>
                </c:pt>
                <c:pt idx="2456">
                  <c:v>19930920</c:v>
                </c:pt>
                <c:pt idx="2457">
                  <c:v>19930921</c:v>
                </c:pt>
                <c:pt idx="2458">
                  <c:v>19930922</c:v>
                </c:pt>
                <c:pt idx="2459">
                  <c:v>19930923</c:v>
                </c:pt>
                <c:pt idx="2460">
                  <c:v>19930924</c:v>
                </c:pt>
                <c:pt idx="2461">
                  <c:v>19930927</c:v>
                </c:pt>
                <c:pt idx="2462">
                  <c:v>19930928</c:v>
                </c:pt>
                <c:pt idx="2463">
                  <c:v>19930929</c:v>
                </c:pt>
                <c:pt idx="2464">
                  <c:v>19930930</c:v>
                </c:pt>
                <c:pt idx="2465">
                  <c:v>19931001</c:v>
                </c:pt>
                <c:pt idx="2466">
                  <c:v>19931004</c:v>
                </c:pt>
                <c:pt idx="2467">
                  <c:v>19931005</c:v>
                </c:pt>
                <c:pt idx="2468">
                  <c:v>19931006</c:v>
                </c:pt>
                <c:pt idx="2469">
                  <c:v>19931007</c:v>
                </c:pt>
                <c:pt idx="2470">
                  <c:v>19931008</c:v>
                </c:pt>
                <c:pt idx="2471">
                  <c:v>19931011</c:v>
                </c:pt>
                <c:pt idx="2472">
                  <c:v>19931012</c:v>
                </c:pt>
                <c:pt idx="2473">
                  <c:v>19931013</c:v>
                </c:pt>
                <c:pt idx="2474">
                  <c:v>19931014</c:v>
                </c:pt>
                <c:pt idx="2475">
                  <c:v>19931015</c:v>
                </c:pt>
                <c:pt idx="2476">
                  <c:v>19931018</c:v>
                </c:pt>
                <c:pt idx="2477">
                  <c:v>19931019</c:v>
                </c:pt>
                <c:pt idx="2478">
                  <c:v>19931020</c:v>
                </c:pt>
                <c:pt idx="2479">
                  <c:v>19931021</c:v>
                </c:pt>
                <c:pt idx="2480">
                  <c:v>19931022</c:v>
                </c:pt>
                <c:pt idx="2481">
                  <c:v>19931025</c:v>
                </c:pt>
                <c:pt idx="2482">
                  <c:v>19931026</c:v>
                </c:pt>
                <c:pt idx="2483">
                  <c:v>19931027</c:v>
                </c:pt>
                <c:pt idx="2484">
                  <c:v>19931028</c:v>
                </c:pt>
                <c:pt idx="2485">
                  <c:v>19931029</c:v>
                </c:pt>
                <c:pt idx="2486">
                  <c:v>19931101</c:v>
                </c:pt>
                <c:pt idx="2487">
                  <c:v>19931102</c:v>
                </c:pt>
                <c:pt idx="2488">
                  <c:v>19931103</c:v>
                </c:pt>
                <c:pt idx="2489">
                  <c:v>19931104</c:v>
                </c:pt>
                <c:pt idx="2490">
                  <c:v>19931105</c:v>
                </c:pt>
                <c:pt idx="2491">
                  <c:v>19931108</c:v>
                </c:pt>
                <c:pt idx="2492">
                  <c:v>19931109</c:v>
                </c:pt>
                <c:pt idx="2493">
                  <c:v>19931110</c:v>
                </c:pt>
                <c:pt idx="2494">
                  <c:v>19931111</c:v>
                </c:pt>
                <c:pt idx="2495">
                  <c:v>19931112</c:v>
                </c:pt>
                <c:pt idx="2496">
                  <c:v>19931115</c:v>
                </c:pt>
                <c:pt idx="2497">
                  <c:v>19931116</c:v>
                </c:pt>
                <c:pt idx="2498">
                  <c:v>19931117</c:v>
                </c:pt>
                <c:pt idx="2499">
                  <c:v>19931118</c:v>
                </c:pt>
                <c:pt idx="2500">
                  <c:v>19931119</c:v>
                </c:pt>
                <c:pt idx="2501">
                  <c:v>19931122</c:v>
                </c:pt>
                <c:pt idx="2502">
                  <c:v>19931123</c:v>
                </c:pt>
                <c:pt idx="2503">
                  <c:v>19931124</c:v>
                </c:pt>
                <c:pt idx="2504">
                  <c:v>19931126</c:v>
                </c:pt>
                <c:pt idx="2505">
                  <c:v>19931129</c:v>
                </c:pt>
                <c:pt idx="2506">
                  <c:v>19931130</c:v>
                </c:pt>
                <c:pt idx="2507">
                  <c:v>19931201</c:v>
                </c:pt>
                <c:pt idx="2508">
                  <c:v>19931202</c:v>
                </c:pt>
                <c:pt idx="2509">
                  <c:v>19931203</c:v>
                </c:pt>
                <c:pt idx="2510">
                  <c:v>19931206</c:v>
                </c:pt>
                <c:pt idx="2511">
                  <c:v>19931207</c:v>
                </c:pt>
                <c:pt idx="2512">
                  <c:v>19931208</c:v>
                </c:pt>
                <c:pt idx="2513">
                  <c:v>19931209</c:v>
                </c:pt>
                <c:pt idx="2514">
                  <c:v>19931210</c:v>
                </c:pt>
                <c:pt idx="2515">
                  <c:v>19931213</c:v>
                </c:pt>
                <c:pt idx="2516">
                  <c:v>19931214</c:v>
                </c:pt>
                <c:pt idx="2517">
                  <c:v>19931215</c:v>
                </c:pt>
                <c:pt idx="2518">
                  <c:v>19931216</c:v>
                </c:pt>
                <c:pt idx="2519">
                  <c:v>19931217</c:v>
                </c:pt>
                <c:pt idx="2520">
                  <c:v>19931220</c:v>
                </c:pt>
                <c:pt idx="2521">
                  <c:v>19931221</c:v>
                </c:pt>
                <c:pt idx="2522">
                  <c:v>19931222</c:v>
                </c:pt>
                <c:pt idx="2523">
                  <c:v>19931223</c:v>
                </c:pt>
                <c:pt idx="2524">
                  <c:v>19931227</c:v>
                </c:pt>
                <c:pt idx="2525">
                  <c:v>19931228</c:v>
                </c:pt>
                <c:pt idx="2526">
                  <c:v>19931229</c:v>
                </c:pt>
                <c:pt idx="2527">
                  <c:v>19931230</c:v>
                </c:pt>
                <c:pt idx="2528">
                  <c:v>19931231</c:v>
                </c:pt>
                <c:pt idx="2529">
                  <c:v>19940103</c:v>
                </c:pt>
                <c:pt idx="2530">
                  <c:v>19940104</c:v>
                </c:pt>
                <c:pt idx="2531">
                  <c:v>19940105</c:v>
                </c:pt>
                <c:pt idx="2532">
                  <c:v>19940106</c:v>
                </c:pt>
                <c:pt idx="2533">
                  <c:v>19940107</c:v>
                </c:pt>
                <c:pt idx="2534">
                  <c:v>19940110</c:v>
                </c:pt>
                <c:pt idx="2535">
                  <c:v>19940111</c:v>
                </c:pt>
                <c:pt idx="2536">
                  <c:v>19940112</c:v>
                </c:pt>
                <c:pt idx="2537">
                  <c:v>19940113</c:v>
                </c:pt>
                <c:pt idx="2538">
                  <c:v>19940114</c:v>
                </c:pt>
                <c:pt idx="2539">
                  <c:v>19940117</c:v>
                </c:pt>
                <c:pt idx="2540">
                  <c:v>19940118</c:v>
                </c:pt>
                <c:pt idx="2541">
                  <c:v>19940119</c:v>
                </c:pt>
                <c:pt idx="2542">
                  <c:v>19940120</c:v>
                </c:pt>
                <c:pt idx="2543">
                  <c:v>19940121</c:v>
                </c:pt>
                <c:pt idx="2544">
                  <c:v>19940124</c:v>
                </c:pt>
                <c:pt idx="2545">
                  <c:v>19940125</c:v>
                </c:pt>
                <c:pt idx="2546">
                  <c:v>19940126</c:v>
                </c:pt>
                <c:pt idx="2547">
                  <c:v>19940127</c:v>
                </c:pt>
                <c:pt idx="2548">
                  <c:v>19940128</c:v>
                </c:pt>
                <c:pt idx="2549">
                  <c:v>19940131</c:v>
                </c:pt>
                <c:pt idx="2550">
                  <c:v>19940201</c:v>
                </c:pt>
                <c:pt idx="2551">
                  <c:v>19940202</c:v>
                </c:pt>
                <c:pt idx="2552">
                  <c:v>19940203</c:v>
                </c:pt>
                <c:pt idx="2553">
                  <c:v>19940204</c:v>
                </c:pt>
                <c:pt idx="2554">
                  <c:v>19940207</c:v>
                </c:pt>
                <c:pt idx="2555">
                  <c:v>19940208</c:v>
                </c:pt>
                <c:pt idx="2556">
                  <c:v>19940209</c:v>
                </c:pt>
                <c:pt idx="2557">
                  <c:v>19940210</c:v>
                </c:pt>
                <c:pt idx="2558">
                  <c:v>19940211</c:v>
                </c:pt>
                <c:pt idx="2559">
                  <c:v>19940214</c:v>
                </c:pt>
                <c:pt idx="2560">
                  <c:v>19940215</c:v>
                </c:pt>
                <c:pt idx="2561">
                  <c:v>19940216</c:v>
                </c:pt>
                <c:pt idx="2562">
                  <c:v>19940217</c:v>
                </c:pt>
                <c:pt idx="2563">
                  <c:v>19940218</c:v>
                </c:pt>
                <c:pt idx="2564">
                  <c:v>19940222</c:v>
                </c:pt>
                <c:pt idx="2565">
                  <c:v>19940223</c:v>
                </c:pt>
                <c:pt idx="2566">
                  <c:v>19940224</c:v>
                </c:pt>
                <c:pt idx="2567">
                  <c:v>19940225</c:v>
                </c:pt>
                <c:pt idx="2568">
                  <c:v>19940228</c:v>
                </c:pt>
                <c:pt idx="2569">
                  <c:v>19940301</c:v>
                </c:pt>
                <c:pt idx="2570">
                  <c:v>19940302</c:v>
                </c:pt>
                <c:pt idx="2571">
                  <c:v>19940303</c:v>
                </c:pt>
                <c:pt idx="2572">
                  <c:v>19940304</c:v>
                </c:pt>
                <c:pt idx="2573">
                  <c:v>19940307</c:v>
                </c:pt>
                <c:pt idx="2574">
                  <c:v>19940308</c:v>
                </c:pt>
                <c:pt idx="2575">
                  <c:v>19940309</c:v>
                </c:pt>
                <c:pt idx="2576">
                  <c:v>19940310</c:v>
                </c:pt>
                <c:pt idx="2577">
                  <c:v>19940311</c:v>
                </c:pt>
                <c:pt idx="2578">
                  <c:v>19940314</c:v>
                </c:pt>
                <c:pt idx="2579">
                  <c:v>19940315</c:v>
                </c:pt>
                <c:pt idx="2580">
                  <c:v>19940316</c:v>
                </c:pt>
                <c:pt idx="2581">
                  <c:v>19940317</c:v>
                </c:pt>
                <c:pt idx="2582">
                  <c:v>19940318</c:v>
                </c:pt>
                <c:pt idx="2583">
                  <c:v>19940321</c:v>
                </c:pt>
                <c:pt idx="2584">
                  <c:v>19940322</c:v>
                </c:pt>
                <c:pt idx="2585">
                  <c:v>19940323</c:v>
                </c:pt>
                <c:pt idx="2586">
                  <c:v>19940324</c:v>
                </c:pt>
                <c:pt idx="2587">
                  <c:v>19940325</c:v>
                </c:pt>
                <c:pt idx="2588">
                  <c:v>19940328</c:v>
                </c:pt>
                <c:pt idx="2589">
                  <c:v>19940329</c:v>
                </c:pt>
                <c:pt idx="2590">
                  <c:v>19940330</c:v>
                </c:pt>
                <c:pt idx="2591">
                  <c:v>19940331</c:v>
                </c:pt>
                <c:pt idx="2592">
                  <c:v>19940404</c:v>
                </c:pt>
                <c:pt idx="2593">
                  <c:v>19940405</c:v>
                </c:pt>
                <c:pt idx="2594">
                  <c:v>19940406</c:v>
                </c:pt>
                <c:pt idx="2595">
                  <c:v>19940407</c:v>
                </c:pt>
                <c:pt idx="2596">
                  <c:v>19940408</c:v>
                </c:pt>
                <c:pt idx="2597">
                  <c:v>19940411</c:v>
                </c:pt>
                <c:pt idx="2598">
                  <c:v>19940412</c:v>
                </c:pt>
                <c:pt idx="2599">
                  <c:v>19940413</c:v>
                </c:pt>
                <c:pt idx="2600">
                  <c:v>19940414</c:v>
                </c:pt>
                <c:pt idx="2601">
                  <c:v>19940415</c:v>
                </c:pt>
                <c:pt idx="2602">
                  <c:v>19940418</c:v>
                </c:pt>
                <c:pt idx="2603">
                  <c:v>19940419</c:v>
                </c:pt>
                <c:pt idx="2604">
                  <c:v>19940420</c:v>
                </c:pt>
                <c:pt idx="2605">
                  <c:v>19940421</c:v>
                </c:pt>
                <c:pt idx="2606">
                  <c:v>19940422</c:v>
                </c:pt>
                <c:pt idx="2607">
                  <c:v>19940425</c:v>
                </c:pt>
                <c:pt idx="2608">
                  <c:v>19940426</c:v>
                </c:pt>
                <c:pt idx="2609">
                  <c:v>19940428</c:v>
                </c:pt>
                <c:pt idx="2610">
                  <c:v>19940429</c:v>
                </c:pt>
                <c:pt idx="2611">
                  <c:v>19940502</c:v>
                </c:pt>
                <c:pt idx="2612">
                  <c:v>19940503</c:v>
                </c:pt>
                <c:pt idx="2613">
                  <c:v>19940504</c:v>
                </c:pt>
                <c:pt idx="2614">
                  <c:v>19940505</c:v>
                </c:pt>
                <c:pt idx="2615">
                  <c:v>19940506</c:v>
                </c:pt>
                <c:pt idx="2616">
                  <c:v>19940509</c:v>
                </c:pt>
                <c:pt idx="2617">
                  <c:v>19940510</c:v>
                </c:pt>
                <c:pt idx="2618">
                  <c:v>19940511</c:v>
                </c:pt>
                <c:pt idx="2619">
                  <c:v>19940512</c:v>
                </c:pt>
                <c:pt idx="2620">
                  <c:v>19940513</c:v>
                </c:pt>
                <c:pt idx="2621">
                  <c:v>19940516</c:v>
                </c:pt>
                <c:pt idx="2622">
                  <c:v>19940517</c:v>
                </c:pt>
                <c:pt idx="2623">
                  <c:v>19940518</c:v>
                </c:pt>
                <c:pt idx="2624">
                  <c:v>19940519</c:v>
                </c:pt>
                <c:pt idx="2625">
                  <c:v>19940520</c:v>
                </c:pt>
                <c:pt idx="2626">
                  <c:v>19940523</c:v>
                </c:pt>
                <c:pt idx="2627">
                  <c:v>19940524</c:v>
                </c:pt>
                <c:pt idx="2628">
                  <c:v>19940525</c:v>
                </c:pt>
                <c:pt idx="2629">
                  <c:v>19940526</c:v>
                </c:pt>
                <c:pt idx="2630">
                  <c:v>19940527</c:v>
                </c:pt>
                <c:pt idx="2631">
                  <c:v>19940531</c:v>
                </c:pt>
                <c:pt idx="2632">
                  <c:v>19940601</c:v>
                </c:pt>
                <c:pt idx="2633">
                  <c:v>19940602</c:v>
                </c:pt>
                <c:pt idx="2634">
                  <c:v>19940603</c:v>
                </c:pt>
                <c:pt idx="2635">
                  <c:v>19940606</c:v>
                </c:pt>
                <c:pt idx="2636">
                  <c:v>19940607</c:v>
                </c:pt>
                <c:pt idx="2637">
                  <c:v>19940608</c:v>
                </c:pt>
                <c:pt idx="2638">
                  <c:v>19940609</c:v>
                </c:pt>
                <c:pt idx="2639">
                  <c:v>19940610</c:v>
                </c:pt>
                <c:pt idx="2640">
                  <c:v>19940613</c:v>
                </c:pt>
                <c:pt idx="2641">
                  <c:v>19940614</c:v>
                </c:pt>
                <c:pt idx="2642">
                  <c:v>19940615</c:v>
                </c:pt>
                <c:pt idx="2643">
                  <c:v>19940616</c:v>
                </c:pt>
                <c:pt idx="2644">
                  <c:v>19940617</c:v>
                </c:pt>
                <c:pt idx="2645">
                  <c:v>19940620</c:v>
                </c:pt>
                <c:pt idx="2646">
                  <c:v>19940621</c:v>
                </c:pt>
                <c:pt idx="2647">
                  <c:v>19940622</c:v>
                </c:pt>
                <c:pt idx="2648">
                  <c:v>19940623</c:v>
                </c:pt>
                <c:pt idx="2649">
                  <c:v>19940624</c:v>
                </c:pt>
                <c:pt idx="2650">
                  <c:v>19940627</c:v>
                </c:pt>
                <c:pt idx="2651">
                  <c:v>19940628</c:v>
                </c:pt>
                <c:pt idx="2652">
                  <c:v>19940629</c:v>
                </c:pt>
                <c:pt idx="2653">
                  <c:v>19940630</c:v>
                </c:pt>
                <c:pt idx="2654">
                  <c:v>19940701</c:v>
                </c:pt>
                <c:pt idx="2655">
                  <c:v>19940705</c:v>
                </c:pt>
                <c:pt idx="2656">
                  <c:v>19940706</c:v>
                </c:pt>
                <c:pt idx="2657">
                  <c:v>19940707</c:v>
                </c:pt>
                <c:pt idx="2658">
                  <c:v>19940708</c:v>
                </c:pt>
                <c:pt idx="2659">
                  <c:v>19940711</c:v>
                </c:pt>
                <c:pt idx="2660">
                  <c:v>19940712</c:v>
                </c:pt>
                <c:pt idx="2661">
                  <c:v>19940713</c:v>
                </c:pt>
                <c:pt idx="2662">
                  <c:v>19940714</c:v>
                </c:pt>
                <c:pt idx="2663">
                  <c:v>19940715</c:v>
                </c:pt>
                <c:pt idx="2664">
                  <c:v>19940718</c:v>
                </c:pt>
                <c:pt idx="2665">
                  <c:v>19940719</c:v>
                </c:pt>
                <c:pt idx="2666">
                  <c:v>19940720</c:v>
                </c:pt>
                <c:pt idx="2667">
                  <c:v>19940721</c:v>
                </c:pt>
                <c:pt idx="2668">
                  <c:v>19940722</c:v>
                </c:pt>
                <c:pt idx="2669">
                  <c:v>19940725</c:v>
                </c:pt>
                <c:pt idx="2670">
                  <c:v>19940726</c:v>
                </c:pt>
                <c:pt idx="2671">
                  <c:v>19940727</c:v>
                </c:pt>
                <c:pt idx="2672">
                  <c:v>19940728</c:v>
                </c:pt>
                <c:pt idx="2673">
                  <c:v>19940729</c:v>
                </c:pt>
                <c:pt idx="2674">
                  <c:v>19940801</c:v>
                </c:pt>
                <c:pt idx="2675">
                  <c:v>19940802</c:v>
                </c:pt>
                <c:pt idx="2676">
                  <c:v>19940803</c:v>
                </c:pt>
                <c:pt idx="2677">
                  <c:v>19940804</c:v>
                </c:pt>
                <c:pt idx="2678">
                  <c:v>19940805</c:v>
                </c:pt>
                <c:pt idx="2679">
                  <c:v>19940808</c:v>
                </c:pt>
                <c:pt idx="2680">
                  <c:v>19940809</c:v>
                </c:pt>
                <c:pt idx="2681">
                  <c:v>19940810</c:v>
                </c:pt>
                <c:pt idx="2682">
                  <c:v>19940811</c:v>
                </c:pt>
                <c:pt idx="2683">
                  <c:v>19940812</c:v>
                </c:pt>
                <c:pt idx="2684">
                  <c:v>19940815</c:v>
                </c:pt>
                <c:pt idx="2685">
                  <c:v>19940816</c:v>
                </c:pt>
                <c:pt idx="2686">
                  <c:v>19940817</c:v>
                </c:pt>
                <c:pt idx="2687">
                  <c:v>19940818</c:v>
                </c:pt>
                <c:pt idx="2688">
                  <c:v>19940819</c:v>
                </c:pt>
                <c:pt idx="2689">
                  <c:v>19940822</c:v>
                </c:pt>
                <c:pt idx="2690">
                  <c:v>19940823</c:v>
                </c:pt>
                <c:pt idx="2691">
                  <c:v>19940824</c:v>
                </c:pt>
                <c:pt idx="2692">
                  <c:v>19940825</c:v>
                </c:pt>
                <c:pt idx="2693">
                  <c:v>19940826</c:v>
                </c:pt>
                <c:pt idx="2694">
                  <c:v>19940829</c:v>
                </c:pt>
                <c:pt idx="2695">
                  <c:v>19940830</c:v>
                </c:pt>
                <c:pt idx="2696">
                  <c:v>19940831</c:v>
                </c:pt>
                <c:pt idx="2697">
                  <c:v>19940901</c:v>
                </c:pt>
                <c:pt idx="2698">
                  <c:v>19940902</c:v>
                </c:pt>
                <c:pt idx="2699">
                  <c:v>19940906</c:v>
                </c:pt>
                <c:pt idx="2700">
                  <c:v>19940907</c:v>
                </c:pt>
                <c:pt idx="2701">
                  <c:v>19940908</c:v>
                </c:pt>
                <c:pt idx="2702">
                  <c:v>19940909</c:v>
                </c:pt>
                <c:pt idx="2703">
                  <c:v>19940912</c:v>
                </c:pt>
                <c:pt idx="2704">
                  <c:v>19940913</c:v>
                </c:pt>
                <c:pt idx="2705">
                  <c:v>19940914</c:v>
                </c:pt>
                <c:pt idx="2706">
                  <c:v>19940915</c:v>
                </c:pt>
                <c:pt idx="2707">
                  <c:v>19940916</c:v>
                </c:pt>
                <c:pt idx="2708">
                  <c:v>19940919</c:v>
                </c:pt>
                <c:pt idx="2709">
                  <c:v>19940920</c:v>
                </c:pt>
                <c:pt idx="2710">
                  <c:v>19940921</c:v>
                </c:pt>
                <c:pt idx="2711">
                  <c:v>19940922</c:v>
                </c:pt>
                <c:pt idx="2712">
                  <c:v>19940923</c:v>
                </c:pt>
                <c:pt idx="2713">
                  <c:v>19940926</c:v>
                </c:pt>
                <c:pt idx="2714">
                  <c:v>19940927</c:v>
                </c:pt>
                <c:pt idx="2715">
                  <c:v>19940928</c:v>
                </c:pt>
                <c:pt idx="2716">
                  <c:v>19940929</c:v>
                </c:pt>
                <c:pt idx="2717">
                  <c:v>19940930</c:v>
                </c:pt>
                <c:pt idx="2718">
                  <c:v>19941003</c:v>
                </c:pt>
                <c:pt idx="2719">
                  <c:v>19941004</c:v>
                </c:pt>
                <c:pt idx="2720">
                  <c:v>19941005</c:v>
                </c:pt>
                <c:pt idx="2721">
                  <c:v>19941006</c:v>
                </c:pt>
                <c:pt idx="2722">
                  <c:v>19941007</c:v>
                </c:pt>
                <c:pt idx="2723">
                  <c:v>19941010</c:v>
                </c:pt>
                <c:pt idx="2724">
                  <c:v>19941011</c:v>
                </c:pt>
                <c:pt idx="2725">
                  <c:v>19941012</c:v>
                </c:pt>
                <c:pt idx="2726">
                  <c:v>19941013</c:v>
                </c:pt>
                <c:pt idx="2727">
                  <c:v>19941014</c:v>
                </c:pt>
                <c:pt idx="2728">
                  <c:v>19941017</c:v>
                </c:pt>
                <c:pt idx="2729">
                  <c:v>19941018</c:v>
                </c:pt>
                <c:pt idx="2730">
                  <c:v>19941019</c:v>
                </c:pt>
                <c:pt idx="2731">
                  <c:v>19941020</c:v>
                </c:pt>
                <c:pt idx="2732">
                  <c:v>19941021</c:v>
                </c:pt>
                <c:pt idx="2733">
                  <c:v>19941024</c:v>
                </c:pt>
                <c:pt idx="2734">
                  <c:v>19941025</c:v>
                </c:pt>
                <c:pt idx="2735">
                  <c:v>19941026</c:v>
                </c:pt>
                <c:pt idx="2736">
                  <c:v>19941027</c:v>
                </c:pt>
                <c:pt idx="2737">
                  <c:v>19941028</c:v>
                </c:pt>
                <c:pt idx="2738">
                  <c:v>19941031</c:v>
                </c:pt>
                <c:pt idx="2739">
                  <c:v>19941101</c:v>
                </c:pt>
                <c:pt idx="2740">
                  <c:v>19941102</c:v>
                </c:pt>
                <c:pt idx="2741">
                  <c:v>19941103</c:v>
                </c:pt>
                <c:pt idx="2742">
                  <c:v>19941104</c:v>
                </c:pt>
                <c:pt idx="2743">
                  <c:v>19941107</c:v>
                </c:pt>
                <c:pt idx="2744">
                  <c:v>19941108</c:v>
                </c:pt>
                <c:pt idx="2745">
                  <c:v>19941109</c:v>
                </c:pt>
                <c:pt idx="2746">
                  <c:v>19941110</c:v>
                </c:pt>
                <c:pt idx="2747">
                  <c:v>19941111</c:v>
                </c:pt>
                <c:pt idx="2748">
                  <c:v>19941114</c:v>
                </c:pt>
                <c:pt idx="2749">
                  <c:v>19941115</c:v>
                </c:pt>
                <c:pt idx="2750">
                  <c:v>19941116</c:v>
                </c:pt>
                <c:pt idx="2751">
                  <c:v>19941117</c:v>
                </c:pt>
                <c:pt idx="2752">
                  <c:v>19941118</c:v>
                </c:pt>
                <c:pt idx="2753">
                  <c:v>19941121</c:v>
                </c:pt>
                <c:pt idx="2754">
                  <c:v>19941122</c:v>
                </c:pt>
                <c:pt idx="2755">
                  <c:v>19941123</c:v>
                </c:pt>
                <c:pt idx="2756">
                  <c:v>19941125</c:v>
                </c:pt>
                <c:pt idx="2757">
                  <c:v>19941128</c:v>
                </c:pt>
                <c:pt idx="2758">
                  <c:v>19941129</c:v>
                </c:pt>
                <c:pt idx="2759">
                  <c:v>19941130</c:v>
                </c:pt>
                <c:pt idx="2760">
                  <c:v>19941201</c:v>
                </c:pt>
                <c:pt idx="2761">
                  <c:v>19941202</c:v>
                </c:pt>
                <c:pt idx="2762">
                  <c:v>19941205</c:v>
                </c:pt>
                <c:pt idx="2763">
                  <c:v>19941206</c:v>
                </c:pt>
                <c:pt idx="2764">
                  <c:v>19941207</c:v>
                </c:pt>
                <c:pt idx="2765">
                  <c:v>19941208</c:v>
                </c:pt>
                <c:pt idx="2766">
                  <c:v>19941209</c:v>
                </c:pt>
                <c:pt idx="2767">
                  <c:v>19941212</c:v>
                </c:pt>
                <c:pt idx="2768">
                  <c:v>19941213</c:v>
                </c:pt>
                <c:pt idx="2769">
                  <c:v>19941214</c:v>
                </c:pt>
                <c:pt idx="2770">
                  <c:v>19941215</c:v>
                </c:pt>
                <c:pt idx="2771">
                  <c:v>19941216</c:v>
                </c:pt>
                <c:pt idx="2772">
                  <c:v>19941219</c:v>
                </c:pt>
                <c:pt idx="2773">
                  <c:v>19941220</c:v>
                </c:pt>
                <c:pt idx="2774">
                  <c:v>19941221</c:v>
                </c:pt>
                <c:pt idx="2775">
                  <c:v>19941222</c:v>
                </c:pt>
                <c:pt idx="2776">
                  <c:v>19941223</c:v>
                </c:pt>
                <c:pt idx="2777">
                  <c:v>19941227</c:v>
                </c:pt>
                <c:pt idx="2778">
                  <c:v>19941228</c:v>
                </c:pt>
                <c:pt idx="2779">
                  <c:v>19941229</c:v>
                </c:pt>
                <c:pt idx="2780">
                  <c:v>19941230</c:v>
                </c:pt>
                <c:pt idx="2781">
                  <c:v>19950103</c:v>
                </c:pt>
                <c:pt idx="2782">
                  <c:v>19950104</c:v>
                </c:pt>
                <c:pt idx="2783">
                  <c:v>19950105</c:v>
                </c:pt>
                <c:pt idx="2784">
                  <c:v>19950106</c:v>
                </c:pt>
                <c:pt idx="2785">
                  <c:v>19950109</c:v>
                </c:pt>
                <c:pt idx="2786">
                  <c:v>19950110</c:v>
                </c:pt>
                <c:pt idx="2787">
                  <c:v>19950111</c:v>
                </c:pt>
                <c:pt idx="2788">
                  <c:v>19950112</c:v>
                </c:pt>
                <c:pt idx="2789">
                  <c:v>19950113</c:v>
                </c:pt>
                <c:pt idx="2790">
                  <c:v>19950116</c:v>
                </c:pt>
                <c:pt idx="2791">
                  <c:v>19950117</c:v>
                </c:pt>
                <c:pt idx="2792">
                  <c:v>19950118</c:v>
                </c:pt>
                <c:pt idx="2793">
                  <c:v>19950119</c:v>
                </c:pt>
                <c:pt idx="2794">
                  <c:v>19950120</c:v>
                </c:pt>
                <c:pt idx="2795">
                  <c:v>19950123</c:v>
                </c:pt>
                <c:pt idx="2796">
                  <c:v>19950124</c:v>
                </c:pt>
                <c:pt idx="2797">
                  <c:v>19950125</c:v>
                </c:pt>
                <c:pt idx="2798">
                  <c:v>19950126</c:v>
                </c:pt>
                <c:pt idx="2799">
                  <c:v>19950127</c:v>
                </c:pt>
                <c:pt idx="2800">
                  <c:v>19950130</c:v>
                </c:pt>
                <c:pt idx="2801">
                  <c:v>19950131</c:v>
                </c:pt>
                <c:pt idx="2802">
                  <c:v>19950201</c:v>
                </c:pt>
                <c:pt idx="2803">
                  <c:v>19950202</c:v>
                </c:pt>
                <c:pt idx="2804">
                  <c:v>19950203</c:v>
                </c:pt>
                <c:pt idx="2805">
                  <c:v>19950206</c:v>
                </c:pt>
                <c:pt idx="2806">
                  <c:v>19950207</c:v>
                </c:pt>
                <c:pt idx="2807">
                  <c:v>19950208</c:v>
                </c:pt>
                <c:pt idx="2808">
                  <c:v>19950209</c:v>
                </c:pt>
                <c:pt idx="2809">
                  <c:v>19950210</c:v>
                </c:pt>
                <c:pt idx="2810">
                  <c:v>19950213</c:v>
                </c:pt>
                <c:pt idx="2811">
                  <c:v>19950214</c:v>
                </c:pt>
                <c:pt idx="2812">
                  <c:v>19950215</c:v>
                </c:pt>
                <c:pt idx="2813">
                  <c:v>19950216</c:v>
                </c:pt>
                <c:pt idx="2814">
                  <c:v>19950217</c:v>
                </c:pt>
                <c:pt idx="2815">
                  <c:v>19950221</c:v>
                </c:pt>
                <c:pt idx="2816">
                  <c:v>19950222</c:v>
                </c:pt>
                <c:pt idx="2817">
                  <c:v>19950223</c:v>
                </c:pt>
                <c:pt idx="2818">
                  <c:v>19950224</c:v>
                </c:pt>
                <c:pt idx="2819">
                  <c:v>19950227</c:v>
                </c:pt>
                <c:pt idx="2820">
                  <c:v>19950228</c:v>
                </c:pt>
                <c:pt idx="2821">
                  <c:v>19950301</c:v>
                </c:pt>
                <c:pt idx="2822">
                  <c:v>19950302</c:v>
                </c:pt>
                <c:pt idx="2823">
                  <c:v>19950303</c:v>
                </c:pt>
                <c:pt idx="2824">
                  <c:v>19950306</c:v>
                </c:pt>
                <c:pt idx="2825">
                  <c:v>19950307</c:v>
                </c:pt>
                <c:pt idx="2826">
                  <c:v>19950308</c:v>
                </c:pt>
                <c:pt idx="2827">
                  <c:v>19950309</c:v>
                </c:pt>
                <c:pt idx="2828">
                  <c:v>19950310</c:v>
                </c:pt>
                <c:pt idx="2829">
                  <c:v>19950313</c:v>
                </c:pt>
                <c:pt idx="2830">
                  <c:v>19950314</c:v>
                </c:pt>
                <c:pt idx="2831">
                  <c:v>19950315</c:v>
                </c:pt>
                <c:pt idx="2832">
                  <c:v>19950316</c:v>
                </c:pt>
                <c:pt idx="2833">
                  <c:v>19950317</c:v>
                </c:pt>
                <c:pt idx="2834">
                  <c:v>19950320</c:v>
                </c:pt>
                <c:pt idx="2835">
                  <c:v>19950321</c:v>
                </c:pt>
                <c:pt idx="2836">
                  <c:v>19950322</c:v>
                </c:pt>
                <c:pt idx="2837">
                  <c:v>19950323</c:v>
                </c:pt>
                <c:pt idx="2838">
                  <c:v>19950324</c:v>
                </c:pt>
                <c:pt idx="2839">
                  <c:v>19950327</c:v>
                </c:pt>
                <c:pt idx="2840">
                  <c:v>19950328</c:v>
                </c:pt>
                <c:pt idx="2841">
                  <c:v>19950329</c:v>
                </c:pt>
                <c:pt idx="2842">
                  <c:v>19950330</c:v>
                </c:pt>
                <c:pt idx="2843">
                  <c:v>19950331</c:v>
                </c:pt>
                <c:pt idx="2844">
                  <c:v>19950403</c:v>
                </c:pt>
                <c:pt idx="2845">
                  <c:v>19950404</c:v>
                </c:pt>
                <c:pt idx="2846">
                  <c:v>19950405</c:v>
                </c:pt>
                <c:pt idx="2847">
                  <c:v>19950406</c:v>
                </c:pt>
                <c:pt idx="2848">
                  <c:v>19950407</c:v>
                </c:pt>
                <c:pt idx="2849">
                  <c:v>19950410</c:v>
                </c:pt>
                <c:pt idx="2850">
                  <c:v>19950411</c:v>
                </c:pt>
                <c:pt idx="2851">
                  <c:v>19950412</c:v>
                </c:pt>
                <c:pt idx="2852">
                  <c:v>19950413</c:v>
                </c:pt>
                <c:pt idx="2853">
                  <c:v>19950417</c:v>
                </c:pt>
                <c:pt idx="2854">
                  <c:v>19950418</c:v>
                </c:pt>
                <c:pt idx="2855">
                  <c:v>19950419</c:v>
                </c:pt>
                <c:pt idx="2856">
                  <c:v>19950420</c:v>
                </c:pt>
                <c:pt idx="2857">
                  <c:v>19950421</c:v>
                </c:pt>
                <c:pt idx="2858">
                  <c:v>19950424</c:v>
                </c:pt>
                <c:pt idx="2859">
                  <c:v>19950425</c:v>
                </c:pt>
                <c:pt idx="2860">
                  <c:v>19950426</c:v>
                </c:pt>
                <c:pt idx="2861">
                  <c:v>19950427</c:v>
                </c:pt>
                <c:pt idx="2862">
                  <c:v>19950428</c:v>
                </c:pt>
                <c:pt idx="2863">
                  <c:v>19950501</c:v>
                </c:pt>
                <c:pt idx="2864">
                  <c:v>19950502</c:v>
                </c:pt>
                <c:pt idx="2865">
                  <c:v>19950503</c:v>
                </c:pt>
                <c:pt idx="2866">
                  <c:v>19950504</c:v>
                </c:pt>
                <c:pt idx="2867">
                  <c:v>19950505</c:v>
                </c:pt>
                <c:pt idx="2868">
                  <c:v>19950508</c:v>
                </c:pt>
                <c:pt idx="2869">
                  <c:v>19950509</c:v>
                </c:pt>
                <c:pt idx="2870">
                  <c:v>19950510</c:v>
                </c:pt>
                <c:pt idx="2871">
                  <c:v>19950511</c:v>
                </c:pt>
                <c:pt idx="2872">
                  <c:v>19950512</c:v>
                </c:pt>
                <c:pt idx="2873">
                  <c:v>19950515</c:v>
                </c:pt>
                <c:pt idx="2874">
                  <c:v>19950516</c:v>
                </c:pt>
                <c:pt idx="2875">
                  <c:v>19950517</c:v>
                </c:pt>
                <c:pt idx="2876">
                  <c:v>19950518</c:v>
                </c:pt>
                <c:pt idx="2877">
                  <c:v>19950519</c:v>
                </c:pt>
                <c:pt idx="2878">
                  <c:v>19950522</c:v>
                </c:pt>
                <c:pt idx="2879">
                  <c:v>19950523</c:v>
                </c:pt>
                <c:pt idx="2880">
                  <c:v>19950524</c:v>
                </c:pt>
                <c:pt idx="2881">
                  <c:v>19950525</c:v>
                </c:pt>
                <c:pt idx="2882">
                  <c:v>19950526</c:v>
                </c:pt>
                <c:pt idx="2883">
                  <c:v>19950530</c:v>
                </c:pt>
                <c:pt idx="2884">
                  <c:v>19950531</c:v>
                </c:pt>
                <c:pt idx="2885">
                  <c:v>19950601</c:v>
                </c:pt>
                <c:pt idx="2886">
                  <c:v>19950602</c:v>
                </c:pt>
                <c:pt idx="2887">
                  <c:v>19950605</c:v>
                </c:pt>
                <c:pt idx="2888">
                  <c:v>19950606</c:v>
                </c:pt>
                <c:pt idx="2889">
                  <c:v>19950607</c:v>
                </c:pt>
                <c:pt idx="2890">
                  <c:v>19950608</c:v>
                </c:pt>
                <c:pt idx="2891">
                  <c:v>19950609</c:v>
                </c:pt>
                <c:pt idx="2892">
                  <c:v>19950612</c:v>
                </c:pt>
                <c:pt idx="2893">
                  <c:v>19950613</c:v>
                </c:pt>
                <c:pt idx="2894">
                  <c:v>19950614</c:v>
                </c:pt>
                <c:pt idx="2895">
                  <c:v>19950615</c:v>
                </c:pt>
                <c:pt idx="2896">
                  <c:v>19950616</c:v>
                </c:pt>
                <c:pt idx="2897">
                  <c:v>19950619</c:v>
                </c:pt>
                <c:pt idx="2898">
                  <c:v>19950620</c:v>
                </c:pt>
                <c:pt idx="2899">
                  <c:v>19950621</c:v>
                </c:pt>
                <c:pt idx="2900">
                  <c:v>19950622</c:v>
                </c:pt>
                <c:pt idx="2901">
                  <c:v>19950623</c:v>
                </c:pt>
                <c:pt idx="2902">
                  <c:v>19950626</c:v>
                </c:pt>
                <c:pt idx="2903">
                  <c:v>19950627</c:v>
                </c:pt>
                <c:pt idx="2904">
                  <c:v>19950628</c:v>
                </c:pt>
                <c:pt idx="2905">
                  <c:v>19950629</c:v>
                </c:pt>
                <c:pt idx="2906">
                  <c:v>19950630</c:v>
                </c:pt>
                <c:pt idx="2907">
                  <c:v>19950703</c:v>
                </c:pt>
                <c:pt idx="2908">
                  <c:v>19950705</c:v>
                </c:pt>
                <c:pt idx="2909">
                  <c:v>19950706</c:v>
                </c:pt>
                <c:pt idx="2910">
                  <c:v>19950707</c:v>
                </c:pt>
                <c:pt idx="2911">
                  <c:v>19950710</c:v>
                </c:pt>
                <c:pt idx="2912">
                  <c:v>19950711</c:v>
                </c:pt>
                <c:pt idx="2913">
                  <c:v>19950712</c:v>
                </c:pt>
                <c:pt idx="2914">
                  <c:v>19950713</c:v>
                </c:pt>
                <c:pt idx="2915">
                  <c:v>19950714</c:v>
                </c:pt>
                <c:pt idx="2916">
                  <c:v>19950717</c:v>
                </c:pt>
                <c:pt idx="2917">
                  <c:v>19950718</c:v>
                </c:pt>
                <c:pt idx="2918">
                  <c:v>19950719</c:v>
                </c:pt>
                <c:pt idx="2919">
                  <c:v>19950720</c:v>
                </c:pt>
                <c:pt idx="2920">
                  <c:v>19950721</c:v>
                </c:pt>
                <c:pt idx="2921">
                  <c:v>19950724</c:v>
                </c:pt>
                <c:pt idx="2922">
                  <c:v>19950725</c:v>
                </c:pt>
                <c:pt idx="2923">
                  <c:v>19950726</c:v>
                </c:pt>
                <c:pt idx="2924">
                  <c:v>19950727</c:v>
                </c:pt>
                <c:pt idx="2925">
                  <c:v>19950728</c:v>
                </c:pt>
                <c:pt idx="2926">
                  <c:v>19950731</c:v>
                </c:pt>
                <c:pt idx="2927">
                  <c:v>19950801</c:v>
                </c:pt>
                <c:pt idx="2928">
                  <c:v>19950802</c:v>
                </c:pt>
                <c:pt idx="2929">
                  <c:v>19950803</c:v>
                </c:pt>
                <c:pt idx="2930">
                  <c:v>19950804</c:v>
                </c:pt>
                <c:pt idx="2931">
                  <c:v>19950807</c:v>
                </c:pt>
                <c:pt idx="2932">
                  <c:v>19950808</c:v>
                </c:pt>
                <c:pt idx="2933">
                  <c:v>19950809</c:v>
                </c:pt>
                <c:pt idx="2934">
                  <c:v>19950810</c:v>
                </c:pt>
                <c:pt idx="2935">
                  <c:v>19950811</c:v>
                </c:pt>
                <c:pt idx="2936">
                  <c:v>19950814</c:v>
                </c:pt>
                <c:pt idx="2937">
                  <c:v>19950815</c:v>
                </c:pt>
                <c:pt idx="2938">
                  <c:v>19950816</c:v>
                </c:pt>
                <c:pt idx="2939">
                  <c:v>19950817</c:v>
                </c:pt>
                <c:pt idx="2940">
                  <c:v>19950818</c:v>
                </c:pt>
                <c:pt idx="2941">
                  <c:v>19950821</c:v>
                </c:pt>
                <c:pt idx="2942">
                  <c:v>19950822</c:v>
                </c:pt>
                <c:pt idx="2943">
                  <c:v>19950823</c:v>
                </c:pt>
                <c:pt idx="2944">
                  <c:v>19950824</c:v>
                </c:pt>
                <c:pt idx="2945">
                  <c:v>19950825</c:v>
                </c:pt>
                <c:pt idx="2946">
                  <c:v>19950828</c:v>
                </c:pt>
                <c:pt idx="2947">
                  <c:v>19950829</c:v>
                </c:pt>
                <c:pt idx="2948">
                  <c:v>19950830</c:v>
                </c:pt>
                <c:pt idx="2949">
                  <c:v>19950831</c:v>
                </c:pt>
                <c:pt idx="2950">
                  <c:v>19950901</c:v>
                </c:pt>
                <c:pt idx="2951">
                  <c:v>19950905</c:v>
                </c:pt>
                <c:pt idx="2952">
                  <c:v>19950906</c:v>
                </c:pt>
                <c:pt idx="2953">
                  <c:v>19950907</c:v>
                </c:pt>
                <c:pt idx="2954">
                  <c:v>19950908</c:v>
                </c:pt>
                <c:pt idx="2955">
                  <c:v>19950911</c:v>
                </c:pt>
                <c:pt idx="2956">
                  <c:v>19950912</c:v>
                </c:pt>
                <c:pt idx="2957">
                  <c:v>19950913</c:v>
                </c:pt>
                <c:pt idx="2958">
                  <c:v>19950914</c:v>
                </c:pt>
                <c:pt idx="2959">
                  <c:v>19950915</c:v>
                </c:pt>
                <c:pt idx="2960">
                  <c:v>19950918</c:v>
                </c:pt>
                <c:pt idx="2961">
                  <c:v>19950919</c:v>
                </c:pt>
                <c:pt idx="2962">
                  <c:v>19950920</c:v>
                </c:pt>
                <c:pt idx="2963">
                  <c:v>19950921</c:v>
                </c:pt>
                <c:pt idx="2964">
                  <c:v>19950922</c:v>
                </c:pt>
                <c:pt idx="2965">
                  <c:v>19950925</c:v>
                </c:pt>
                <c:pt idx="2966">
                  <c:v>19950926</c:v>
                </c:pt>
                <c:pt idx="2967">
                  <c:v>19950927</c:v>
                </c:pt>
                <c:pt idx="2968">
                  <c:v>19950928</c:v>
                </c:pt>
                <c:pt idx="2969">
                  <c:v>19950929</c:v>
                </c:pt>
                <c:pt idx="2970">
                  <c:v>19951002</c:v>
                </c:pt>
                <c:pt idx="2971">
                  <c:v>19951003</c:v>
                </c:pt>
                <c:pt idx="2972">
                  <c:v>19951004</c:v>
                </c:pt>
                <c:pt idx="2973">
                  <c:v>19951005</c:v>
                </c:pt>
                <c:pt idx="2974">
                  <c:v>19951006</c:v>
                </c:pt>
                <c:pt idx="2975">
                  <c:v>19951009</c:v>
                </c:pt>
                <c:pt idx="2976">
                  <c:v>19951010</c:v>
                </c:pt>
                <c:pt idx="2977">
                  <c:v>19951011</c:v>
                </c:pt>
                <c:pt idx="2978">
                  <c:v>19951012</c:v>
                </c:pt>
                <c:pt idx="2979">
                  <c:v>19951013</c:v>
                </c:pt>
                <c:pt idx="2980">
                  <c:v>19951016</c:v>
                </c:pt>
                <c:pt idx="2981">
                  <c:v>19951017</c:v>
                </c:pt>
                <c:pt idx="2982">
                  <c:v>19951018</c:v>
                </c:pt>
                <c:pt idx="2983">
                  <c:v>19951019</c:v>
                </c:pt>
                <c:pt idx="2984">
                  <c:v>19951020</c:v>
                </c:pt>
                <c:pt idx="2985">
                  <c:v>19951023</c:v>
                </c:pt>
                <c:pt idx="2986">
                  <c:v>19951024</c:v>
                </c:pt>
                <c:pt idx="2987">
                  <c:v>19951025</c:v>
                </c:pt>
                <c:pt idx="2988">
                  <c:v>19951026</c:v>
                </c:pt>
                <c:pt idx="2989">
                  <c:v>19951027</c:v>
                </c:pt>
                <c:pt idx="2990">
                  <c:v>19951030</c:v>
                </c:pt>
                <c:pt idx="2991">
                  <c:v>19951031</c:v>
                </c:pt>
                <c:pt idx="2992">
                  <c:v>19951101</c:v>
                </c:pt>
                <c:pt idx="2993">
                  <c:v>19951102</c:v>
                </c:pt>
                <c:pt idx="2994">
                  <c:v>19951103</c:v>
                </c:pt>
                <c:pt idx="2995">
                  <c:v>19951106</c:v>
                </c:pt>
                <c:pt idx="2996">
                  <c:v>19951107</c:v>
                </c:pt>
                <c:pt idx="2997">
                  <c:v>19951108</c:v>
                </c:pt>
                <c:pt idx="2998">
                  <c:v>19951109</c:v>
                </c:pt>
                <c:pt idx="2999">
                  <c:v>19951110</c:v>
                </c:pt>
                <c:pt idx="3000">
                  <c:v>19951113</c:v>
                </c:pt>
                <c:pt idx="3001">
                  <c:v>19951114</c:v>
                </c:pt>
                <c:pt idx="3002">
                  <c:v>19951115</c:v>
                </c:pt>
                <c:pt idx="3003">
                  <c:v>19951116</c:v>
                </c:pt>
                <c:pt idx="3004">
                  <c:v>19951117</c:v>
                </c:pt>
                <c:pt idx="3005">
                  <c:v>19951120</c:v>
                </c:pt>
                <c:pt idx="3006">
                  <c:v>19951121</c:v>
                </c:pt>
                <c:pt idx="3007">
                  <c:v>19951122</c:v>
                </c:pt>
                <c:pt idx="3008">
                  <c:v>19951124</c:v>
                </c:pt>
                <c:pt idx="3009">
                  <c:v>19951127</c:v>
                </c:pt>
                <c:pt idx="3010">
                  <c:v>19951128</c:v>
                </c:pt>
                <c:pt idx="3011">
                  <c:v>19951129</c:v>
                </c:pt>
                <c:pt idx="3012">
                  <c:v>19951130</c:v>
                </c:pt>
                <c:pt idx="3013">
                  <c:v>19951201</c:v>
                </c:pt>
                <c:pt idx="3014">
                  <c:v>19951204</c:v>
                </c:pt>
                <c:pt idx="3015">
                  <c:v>19951205</c:v>
                </c:pt>
                <c:pt idx="3016">
                  <c:v>19951206</c:v>
                </c:pt>
                <c:pt idx="3017">
                  <c:v>19951207</c:v>
                </c:pt>
                <c:pt idx="3018">
                  <c:v>19951208</c:v>
                </c:pt>
                <c:pt idx="3019">
                  <c:v>19951211</c:v>
                </c:pt>
                <c:pt idx="3020">
                  <c:v>19951212</c:v>
                </c:pt>
                <c:pt idx="3021">
                  <c:v>19951213</c:v>
                </c:pt>
                <c:pt idx="3022">
                  <c:v>19951214</c:v>
                </c:pt>
                <c:pt idx="3023">
                  <c:v>19951215</c:v>
                </c:pt>
                <c:pt idx="3024">
                  <c:v>19951218</c:v>
                </c:pt>
                <c:pt idx="3025">
                  <c:v>19951219</c:v>
                </c:pt>
                <c:pt idx="3026">
                  <c:v>19951220</c:v>
                </c:pt>
                <c:pt idx="3027">
                  <c:v>19951221</c:v>
                </c:pt>
                <c:pt idx="3028">
                  <c:v>19951222</c:v>
                </c:pt>
                <c:pt idx="3029">
                  <c:v>19951226</c:v>
                </c:pt>
                <c:pt idx="3030">
                  <c:v>19951227</c:v>
                </c:pt>
                <c:pt idx="3031">
                  <c:v>19951228</c:v>
                </c:pt>
                <c:pt idx="3032">
                  <c:v>19951229</c:v>
                </c:pt>
                <c:pt idx="3033">
                  <c:v>19960102</c:v>
                </c:pt>
                <c:pt idx="3034">
                  <c:v>19960103</c:v>
                </c:pt>
                <c:pt idx="3035">
                  <c:v>19960104</c:v>
                </c:pt>
                <c:pt idx="3036">
                  <c:v>19960105</c:v>
                </c:pt>
                <c:pt idx="3037">
                  <c:v>19960108</c:v>
                </c:pt>
                <c:pt idx="3038">
                  <c:v>19960109</c:v>
                </c:pt>
                <c:pt idx="3039">
                  <c:v>19960110</c:v>
                </c:pt>
                <c:pt idx="3040">
                  <c:v>19960111</c:v>
                </c:pt>
                <c:pt idx="3041">
                  <c:v>19960112</c:v>
                </c:pt>
                <c:pt idx="3042">
                  <c:v>19960115</c:v>
                </c:pt>
                <c:pt idx="3043">
                  <c:v>19960116</c:v>
                </c:pt>
                <c:pt idx="3044">
                  <c:v>19960117</c:v>
                </c:pt>
                <c:pt idx="3045">
                  <c:v>19960118</c:v>
                </c:pt>
                <c:pt idx="3046">
                  <c:v>19960119</c:v>
                </c:pt>
                <c:pt idx="3047">
                  <c:v>19960122</c:v>
                </c:pt>
                <c:pt idx="3048">
                  <c:v>19960123</c:v>
                </c:pt>
                <c:pt idx="3049">
                  <c:v>19960124</c:v>
                </c:pt>
                <c:pt idx="3050">
                  <c:v>19960125</c:v>
                </c:pt>
                <c:pt idx="3051">
                  <c:v>19960126</c:v>
                </c:pt>
                <c:pt idx="3052">
                  <c:v>19960129</c:v>
                </c:pt>
                <c:pt idx="3053">
                  <c:v>19960130</c:v>
                </c:pt>
                <c:pt idx="3054">
                  <c:v>19960131</c:v>
                </c:pt>
                <c:pt idx="3055">
                  <c:v>19960201</c:v>
                </c:pt>
                <c:pt idx="3056">
                  <c:v>19960202</c:v>
                </c:pt>
                <c:pt idx="3057">
                  <c:v>19960205</c:v>
                </c:pt>
                <c:pt idx="3058">
                  <c:v>19960206</c:v>
                </c:pt>
                <c:pt idx="3059">
                  <c:v>19960207</c:v>
                </c:pt>
                <c:pt idx="3060">
                  <c:v>19960208</c:v>
                </c:pt>
                <c:pt idx="3061">
                  <c:v>19960209</c:v>
                </c:pt>
                <c:pt idx="3062">
                  <c:v>19960212</c:v>
                </c:pt>
                <c:pt idx="3063">
                  <c:v>19960213</c:v>
                </c:pt>
                <c:pt idx="3064">
                  <c:v>19960214</c:v>
                </c:pt>
                <c:pt idx="3065">
                  <c:v>19960215</c:v>
                </c:pt>
                <c:pt idx="3066">
                  <c:v>19960216</c:v>
                </c:pt>
                <c:pt idx="3067">
                  <c:v>19960220</c:v>
                </c:pt>
                <c:pt idx="3068">
                  <c:v>19960221</c:v>
                </c:pt>
                <c:pt idx="3069">
                  <c:v>19960222</c:v>
                </c:pt>
                <c:pt idx="3070">
                  <c:v>19960223</c:v>
                </c:pt>
                <c:pt idx="3071">
                  <c:v>19960226</c:v>
                </c:pt>
                <c:pt idx="3072">
                  <c:v>19960227</c:v>
                </c:pt>
                <c:pt idx="3073">
                  <c:v>19960228</c:v>
                </c:pt>
                <c:pt idx="3074">
                  <c:v>19960229</c:v>
                </c:pt>
                <c:pt idx="3075">
                  <c:v>19960301</c:v>
                </c:pt>
                <c:pt idx="3076">
                  <c:v>19960304</c:v>
                </c:pt>
                <c:pt idx="3077">
                  <c:v>19960305</c:v>
                </c:pt>
                <c:pt idx="3078">
                  <c:v>19960306</c:v>
                </c:pt>
                <c:pt idx="3079">
                  <c:v>19960307</c:v>
                </c:pt>
                <c:pt idx="3080">
                  <c:v>19960308</c:v>
                </c:pt>
                <c:pt idx="3081">
                  <c:v>19960311</c:v>
                </c:pt>
                <c:pt idx="3082">
                  <c:v>19960312</c:v>
                </c:pt>
                <c:pt idx="3083">
                  <c:v>19960313</c:v>
                </c:pt>
                <c:pt idx="3084">
                  <c:v>19960314</c:v>
                </c:pt>
                <c:pt idx="3085">
                  <c:v>19960315</c:v>
                </c:pt>
                <c:pt idx="3086">
                  <c:v>19960318</c:v>
                </c:pt>
                <c:pt idx="3087">
                  <c:v>19960319</c:v>
                </c:pt>
                <c:pt idx="3088">
                  <c:v>19960320</c:v>
                </c:pt>
                <c:pt idx="3089">
                  <c:v>19960321</c:v>
                </c:pt>
                <c:pt idx="3090">
                  <c:v>19960322</c:v>
                </c:pt>
                <c:pt idx="3091">
                  <c:v>19960325</c:v>
                </c:pt>
                <c:pt idx="3092">
                  <c:v>19960326</c:v>
                </c:pt>
                <c:pt idx="3093">
                  <c:v>19960327</c:v>
                </c:pt>
                <c:pt idx="3094">
                  <c:v>19960328</c:v>
                </c:pt>
                <c:pt idx="3095">
                  <c:v>19960329</c:v>
                </c:pt>
                <c:pt idx="3096">
                  <c:v>19960401</c:v>
                </c:pt>
                <c:pt idx="3097">
                  <c:v>19960402</c:v>
                </c:pt>
                <c:pt idx="3098">
                  <c:v>19960403</c:v>
                </c:pt>
                <c:pt idx="3099">
                  <c:v>19960404</c:v>
                </c:pt>
                <c:pt idx="3100">
                  <c:v>19960408</c:v>
                </c:pt>
                <c:pt idx="3101">
                  <c:v>19960409</c:v>
                </c:pt>
                <c:pt idx="3102">
                  <c:v>19960410</c:v>
                </c:pt>
                <c:pt idx="3103">
                  <c:v>19960411</c:v>
                </c:pt>
                <c:pt idx="3104">
                  <c:v>19960412</c:v>
                </c:pt>
                <c:pt idx="3105">
                  <c:v>19960415</c:v>
                </c:pt>
                <c:pt idx="3106">
                  <c:v>19960416</c:v>
                </c:pt>
                <c:pt idx="3107">
                  <c:v>19960417</c:v>
                </c:pt>
                <c:pt idx="3108">
                  <c:v>19960418</c:v>
                </c:pt>
                <c:pt idx="3109">
                  <c:v>19960419</c:v>
                </c:pt>
                <c:pt idx="3110">
                  <c:v>19960422</c:v>
                </c:pt>
                <c:pt idx="3111">
                  <c:v>19960423</c:v>
                </c:pt>
                <c:pt idx="3112">
                  <c:v>19960424</c:v>
                </c:pt>
                <c:pt idx="3113">
                  <c:v>19960425</c:v>
                </c:pt>
                <c:pt idx="3114">
                  <c:v>19960426</c:v>
                </c:pt>
                <c:pt idx="3115">
                  <c:v>19960429</c:v>
                </c:pt>
                <c:pt idx="3116">
                  <c:v>19960430</c:v>
                </c:pt>
                <c:pt idx="3117">
                  <c:v>19960501</c:v>
                </c:pt>
                <c:pt idx="3118">
                  <c:v>19960502</c:v>
                </c:pt>
                <c:pt idx="3119">
                  <c:v>19960503</c:v>
                </c:pt>
                <c:pt idx="3120">
                  <c:v>19960506</c:v>
                </c:pt>
                <c:pt idx="3121">
                  <c:v>19960507</c:v>
                </c:pt>
                <c:pt idx="3122">
                  <c:v>19960508</c:v>
                </c:pt>
                <c:pt idx="3123">
                  <c:v>19960509</c:v>
                </c:pt>
                <c:pt idx="3124">
                  <c:v>19960510</c:v>
                </c:pt>
                <c:pt idx="3125">
                  <c:v>19960513</c:v>
                </c:pt>
                <c:pt idx="3126">
                  <c:v>19960514</c:v>
                </c:pt>
                <c:pt idx="3127">
                  <c:v>19960515</c:v>
                </c:pt>
                <c:pt idx="3128">
                  <c:v>19960516</c:v>
                </c:pt>
                <c:pt idx="3129">
                  <c:v>19960517</c:v>
                </c:pt>
                <c:pt idx="3130">
                  <c:v>19960520</c:v>
                </c:pt>
                <c:pt idx="3131">
                  <c:v>19960521</c:v>
                </c:pt>
                <c:pt idx="3132">
                  <c:v>19960522</c:v>
                </c:pt>
                <c:pt idx="3133">
                  <c:v>19960523</c:v>
                </c:pt>
                <c:pt idx="3134">
                  <c:v>19960524</c:v>
                </c:pt>
                <c:pt idx="3135">
                  <c:v>19960528</c:v>
                </c:pt>
                <c:pt idx="3136">
                  <c:v>19960529</c:v>
                </c:pt>
                <c:pt idx="3137">
                  <c:v>19960530</c:v>
                </c:pt>
                <c:pt idx="3138">
                  <c:v>19960531</c:v>
                </c:pt>
                <c:pt idx="3139">
                  <c:v>19960603</c:v>
                </c:pt>
                <c:pt idx="3140">
                  <c:v>19960604</c:v>
                </c:pt>
                <c:pt idx="3141">
                  <c:v>19960605</c:v>
                </c:pt>
                <c:pt idx="3142">
                  <c:v>19960606</c:v>
                </c:pt>
                <c:pt idx="3143">
                  <c:v>19960607</c:v>
                </c:pt>
                <c:pt idx="3144">
                  <c:v>19960610</c:v>
                </c:pt>
                <c:pt idx="3145">
                  <c:v>19960611</c:v>
                </c:pt>
                <c:pt idx="3146">
                  <c:v>19960612</c:v>
                </c:pt>
                <c:pt idx="3147">
                  <c:v>19960613</c:v>
                </c:pt>
                <c:pt idx="3148">
                  <c:v>19960614</c:v>
                </c:pt>
                <c:pt idx="3149">
                  <c:v>19960617</c:v>
                </c:pt>
                <c:pt idx="3150">
                  <c:v>19960618</c:v>
                </c:pt>
                <c:pt idx="3151">
                  <c:v>19960619</c:v>
                </c:pt>
                <c:pt idx="3152">
                  <c:v>19960620</c:v>
                </c:pt>
                <c:pt idx="3153">
                  <c:v>19960621</c:v>
                </c:pt>
                <c:pt idx="3154">
                  <c:v>19960624</c:v>
                </c:pt>
                <c:pt idx="3155">
                  <c:v>19960625</c:v>
                </c:pt>
                <c:pt idx="3156">
                  <c:v>19960626</c:v>
                </c:pt>
                <c:pt idx="3157">
                  <c:v>19960627</c:v>
                </c:pt>
                <c:pt idx="3158">
                  <c:v>19960628</c:v>
                </c:pt>
                <c:pt idx="3159">
                  <c:v>19960701</c:v>
                </c:pt>
                <c:pt idx="3160">
                  <c:v>19960702</c:v>
                </c:pt>
                <c:pt idx="3161">
                  <c:v>19960703</c:v>
                </c:pt>
                <c:pt idx="3162">
                  <c:v>19960705</c:v>
                </c:pt>
                <c:pt idx="3163">
                  <c:v>19960708</c:v>
                </c:pt>
                <c:pt idx="3164">
                  <c:v>19960709</c:v>
                </c:pt>
                <c:pt idx="3165">
                  <c:v>19960710</c:v>
                </c:pt>
                <c:pt idx="3166">
                  <c:v>19960711</c:v>
                </c:pt>
                <c:pt idx="3167">
                  <c:v>19960712</c:v>
                </c:pt>
                <c:pt idx="3168">
                  <c:v>19960715</c:v>
                </c:pt>
                <c:pt idx="3169">
                  <c:v>19960716</c:v>
                </c:pt>
                <c:pt idx="3170">
                  <c:v>19960717</c:v>
                </c:pt>
                <c:pt idx="3171">
                  <c:v>19960718</c:v>
                </c:pt>
                <c:pt idx="3172">
                  <c:v>19960719</c:v>
                </c:pt>
                <c:pt idx="3173">
                  <c:v>19960722</c:v>
                </c:pt>
                <c:pt idx="3174">
                  <c:v>19960723</c:v>
                </c:pt>
                <c:pt idx="3175">
                  <c:v>19960724</c:v>
                </c:pt>
                <c:pt idx="3176">
                  <c:v>19960725</c:v>
                </c:pt>
                <c:pt idx="3177">
                  <c:v>19960726</c:v>
                </c:pt>
                <c:pt idx="3178">
                  <c:v>19960729</c:v>
                </c:pt>
                <c:pt idx="3179">
                  <c:v>19960730</c:v>
                </c:pt>
                <c:pt idx="3180">
                  <c:v>19960731</c:v>
                </c:pt>
                <c:pt idx="3181">
                  <c:v>19960801</c:v>
                </c:pt>
                <c:pt idx="3182">
                  <c:v>19960802</c:v>
                </c:pt>
                <c:pt idx="3183">
                  <c:v>19960805</c:v>
                </c:pt>
                <c:pt idx="3184">
                  <c:v>19960806</c:v>
                </c:pt>
                <c:pt idx="3185">
                  <c:v>19960807</c:v>
                </c:pt>
                <c:pt idx="3186">
                  <c:v>19960808</c:v>
                </c:pt>
                <c:pt idx="3187">
                  <c:v>19960809</c:v>
                </c:pt>
                <c:pt idx="3188">
                  <c:v>19960812</c:v>
                </c:pt>
                <c:pt idx="3189">
                  <c:v>19960813</c:v>
                </c:pt>
                <c:pt idx="3190">
                  <c:v>19960814</c:v>
                </c:pt>
                <c:pt idx="3191">
                  <c:v>19960815</c:v>
                </c:pt>
                <c:pt idx="3192">
                  <c:v>19960816</c:v>
                </c:pt>
                <c:pt idx="3193">
                  <c:v>19960819</c:v>
                </c:pt>
                <c:pt idx="3194">
                  <c:v>19960820</c:v>
                </c:pt>
                <c:pt idx="3195">
                  <c:v>19960821</c:v>
                </c:pt>
                <c:pt idx="3196">
                  <c:v>19960822</c:v>
                </c:pt>
                <c:pt idx="3197">
                  <c:v>19960823</c:v>
                </c:pt>
                <c:pt idx="3198">
                  <c:v>19960826</c:v>
                </c:pt>
                <c:pt idx="3199">
                  <c:v>19960827</c:v>
                </c:pt>
                <c:pt idx="3200">
                  <c:v>19960828</c:v>
                </c:pt>
                <c:pt idx="3201">
                  <c:v>19960829</c:v>
                </c:pt>
                <c:pt idx="3202">
                  <c:v>19960830</c:v>
                </c:pt>
                <c:pt idx="3203">
                  <c:v>19960903</c:v>
                </c:pt>
                <c:pt idx="3204">
                  <c:v>19960904</c:v>
                </c:pt>
                <c:pt idx="3205">
                  <c:v>19960905</c:v>
                </c:pt>
                <c:pt idx="3206">
                  <c:v>19960906</c:v>
                </c:pt>
                <c:pt idx="3207">
                  <c:v>19960909</c:v>
                </c:pt>
                <c:pt idx="3208">
                  <c:v>19960910</c:v>
                </c:pt>
                <c:pt idx="3209">
                  <c:v>19960911</c:v>
                </c:pt>
                <c:pt idx="3210">
                  <c:v>19960912</c:v>
                </c:pt>
                <c:pt idx="3211">
                  <c:v>19960913</c:v>
                </c:pt>
                <c:pt idx="3212">
                  <c:v>19960916</c:v>
                </c:pt>
                <c:pt idx="3213">
                  <c:v>19960917</c:v>
                </c:pt>
                <c:pt idx="3214">
                  <c:v>19960918</c:v>
                </c:pt>
                <c:pt idx="3215">
                  <c:v>19960919</c:v>
                </c:pt>
                <c:pt idx="3216">
                  <c:v>19960920</c:v>
                </c:pt>
                <c:pt idx="3217">
                  <c:v>19960923</c:v>
                </c:pt>
                <c:pt idx="3218">
                  <c:v>19960924</c:v>
                </c:pt>
                <c:pt idx="3219">
                  <c:v>19960925</c:v>
                </c:pt>
                <c:pt idx="3220">
                  <c:v>19960926</c:v>
                </c:pt>
                <c:pt idx="3221">
                  <c:v>19960927</c:v>
                </c:pt>
                <c:pt idx="3222">
                  <c:v>19960930</c:v>
                </c:pt>
                <c:pt idx="3223">
                  <c:v>19961001</c:v>
                </c:pt>
                <c:pt idx="3224">
                  <c:v>19961002</c:v>
                </c:pt>
                <c:pt idx="3225">
                  <c:v>19961003</c:v>
                </c:pt>
                <c:pt idx="3226">
                  <c:v>19961004</c:v>
                </c:pt>
                <c:pt idx="3227">
                  <c:v>19961007</c:v>
                </c:pt>
                <c:pt idx="3228">
                  <c:v>19961008</c:v>
                </c:pt>
                <c:pt idx="3229">
                  <c:v>19961009</c:v>
                </c:pt>
                <c:pt idx="3230">
                  <c:v>19961010</c:v>
                </c:pt>
                <c:pt idx="3231">
                  <c:v>19961011</c:v>
                </c:pt>
                <c:pt idx="3232">
                  <c:v>19961014</c:v>
                </c:pt>
                <c:pt idx="3233">
                  <c:v>19961015</c:v>
                </c:pt>
                <c:pt idx="3234">
                  <c:v>19961016</c:v>
                </c:pt>
                <c:pt idx="3235">
                  <c:v>19961017</c:v>
                </c:pt>
                <c:pt idx="3236">
                  <c:v>19961018</c:v>
                </c:pt>
                <c:pt idx="3237">
                  <c:v>19961021</c:v>
                </c:pt>
                <c:pt idx="3238">
                  <c:v>19961022</c:v>
                </c:pt>
                <c:pt idx="3239">
                  <c:v>19961023</c:v>
                </c:pt>
                <c:pt idx="3240">
                  <c:v>19961024</c:v>
                </c:pt>
                <c:pt idx="3241">
                  <c:v>19961025</c:v>
                </c:pt>
                <c:pt idx="3242">
                  <c:v>19961028</c:v>
                </c:pt>
                <c:pt idx="3243">
                  <c:v>19961029</c:v>
                </c:pt>
                <c:pt idx="3244">
                  <c:v>19961030</c:v>
                </c:pt>
                <c:pt idx="3245">
                  <c:v>19961031</c:v>
                </c:pt>
                <c:pt idx="3246">
                  <c:v>19961101</c:v>
                </c:pt>
                <c:pt idx="3247">
                  <c:v>19961104</c:v>
                </c:pt>
                <c:pt idx="3248">
                  <c:v>19961105</c:v>
                </c:pt>
                <c:pt idx="3249">
                  <c:v>19961106</c:v>
                </c:pt>
                <c:pt idx="3250">
                  <c:v>19961107</c:v>
                </c:pt>
                <c:pt idx="3251">
                  <c:v>19961108</c:v>
                </c:pt>
                <c:pt idx="3252">
                  <c:v>19961111</c:v>
                </c:pt>
                <c:pt idx="3253">
                  <c:v>19961112</c:v>
                </c:pt>
                <c:pt idx="3254">
                  <c:v>19961113</c:v>
                </c:pt>
                <c:pt idx="3255">
                  <c:v>19961114</c:v>
                </c:pt>
                <c:pt idx="3256">
                  <c:v>19961115</c:v>
                </c:pt>
                <c:pt idx="3257">
                  <c:v>19961118</c:v>
                </c:pt>
                <c:pt idx="3258">
                  <c:v>19961119</c:v>
                </c:pt>
                <c:pt idx="3259">
                  <c:v>19961120</c:v>
                </c:pt>
                <c:pt idx="3260">
                  <c:v>19961121</c:v>
                </c:pt>
                <c:pt idx="3261">
                  <c:v>19961122</c:v>
                </c:pt>
                <c:pt idx="3262">
                  <c:v>19961125</c:v>
                </c:pt>
                <c:pt idx="3263">
                  <c:v>19961126</c:v>
                </c:pt>
                <c:pt idx="3264">
                  <c:v>19961127</c:v>
                </c:pt>
                <c:pt idx="3265">
                  <c:v>19961129</c:v>
                </c:pt>
                <c:pt idx="3266">
                  <c:v>19961202</c:v>
                </c:pt>
                <c:pt idx="3267">
                  <c:v>19961203</c:v>
                </c:pt>
                <c:pt idx="3268">
                  <c:v>19961204</c:v>
                </c:pt>
                <c:pt idx="3269">
                  <c:v>19961205</c:v>
                </c:pt>
                <c:pt idx="3270">
                  <c:v>19961206</c:v>
                </c:pt>
                <c:pt idx="3271">
                  <c:v>19961209</c:v>
                </c:pt>
                <c:pt idx="3272">
                  <c:v>19961210</c:v>
                </c:pt>
                <c:pt idx="3273">
                  <c:v>19961211</c:v>
                </c:pt>
                <c:pt idx="3274">
                  <c:v>19961212</c:v>
                </c:pt>
                <c:pt idx="3275">
                  <c:v>19961213</c:v>
                </c:pt>
                <c:pt idx="3276">
                  <c:v>19961216</c:v>
                </c:pt>
                <c:pt idx="3277">
                  <c:v>19961217</c:v>
                </c:pt>
                <c:pt idx="3278">
                  <c:v>19961218</c:v>
                </c:pt>
                <c:pt idx="3279">
                  <c:v>19961219</c:v>
                </c:pt>
                <c:pt idx="3280">
                  <c:v>19961220</c:v>
                </c:pt>
                <c:pt idx="3281">
                  <c:v>19961223</c:v>
                </c:pt>
                <c:pt idx="3282">
                  <c:v>19961224</c:v>
                </c:pt>
                <c:pt idx="3283">
                  <c:v>19961226</c:v>
                </c:pt>
                <c:pt idx="3284">
                  <c:v>19961227</c:v>
                </c:pt>
                <c:pt idx="3285">
                  <c:v>19961230</c:v>
                </c:pt>
                <c:pt idx="3286">
                  <c:v>19961231</c:v>
                </c:pt>
                <c:pt idx="3287">
                  <c:v>19970102</c:v>
                </c:pt>
                <c:pt idx="3288">
                  <c:v>19970103</c:v>
                </c:pt>
                <c:pt idx="3289">
                  <c:v>19970106</c:v>
                </c:pt>
                <c:pt idx="3290">
                  <c:v>19970107</c:v>
                </c:pt>
                <c:pt idx="3291">
                  <c:v>19970108</c:v>
                </c:pt>
                <c:pt idx="3292">
                  <c:v>19970109</c:v>
                </c:pt>
                <c:pt idx="3293">
                  <c:v>19970110</c:v>
                </c:pt>
                <c:pt idx="3294">
                  <c:v>19970113</c:v>
                </c:pt>
                <c:pt idx="3295">
                  <c:v>19970114</c:v>
                </c:pt>
                <c:pt idx="3296">
                  <c:v>19970115</c:v>
                </c:pt>
                <c:pt idx="3297">
                  <c:v>19970116</c:v>
                </c:pt>
                <c:pt idx="3298">
                  <c:v>19970117</c:v>
                </c:pt>
                <c:pt idx="3299">
                  <c:v>19970120</c:v>
                </c:pt>
                <c:pt idx="3300">
                  <c:v>19970121</c:v>
                </c:pt>
                <c:pt idx="3301">
                  <c:v>19970122</c:v>
                </c:pt>
                <c:pt idx="3302">
                  <c:v>19970123</c:v>
                </c:pt>
                <c:pt idx="3303">
                  <c:v>19970124</c:v>
                </c:pt>
                <c:pt idx="3304">
                  <c:v>19970127</c:v>
                </c:pt>
                <c:pt idx="3305">
                  <c:v>19970128</c:v>
                </c:pt>
                <c:pt idx="3306">
                  <c:v>19970129</c:v>
                </c:pt>
                <c:pt idx="3307">
                  <c:v>19970130</c:v>
                </c:pt>
                <c:pt idx="3308">
                  <c:v>19970131</c:v>
                </c:pt>
                <c:pt idx="3309">
                  <c:v>19970203</c:v>
                </c:pt>
                <c:pt idx="3310">
                  <c:v>19970204</c:v>
                </c:pt>
                <c:pt idx="3311">
                  <c:v>19970205</c:v>
                </c:pt>
                <c:pt idx="3312">
                  <c:v>19970206</c:v>
                </c:pt>
                <c:pt idx="3313">
                  <c:v>19970207</c:v>
                </c:pt>
                <c:pt idx="3314">
                  <c:v>19970210</c:v>
                </c:pt>
                <c:pt idx="3315">
                  <c:v>19970211</c:v>
                </c:pt>
                <c:pt idx="3316">
                  <c:v>19970212</c:v>
                </c:pt>
                <c:pt idx="3317">
                  <c:v>19970213</c:v>
                </c:pt>
                <c:pt idx="3318">
                  <c:v>19970214</c:v>
                </c:pt>
                <c:pt idx="3319">
                  <c:v>19970218</c:v>
                </c:pt>
                <c:pt idx="3320">
                  <c:v>19970219</c:v>
                </c:pt>
                <c:pt idx="3321">
                  <c:v>19970220</c:v>
                </c:pt>
                <c:pt idx="3322">
                  <c:v>19970221</c:v>
                </c:pt>
                <c:pt idx="3323">
                  <c:v>19970224</c:v>
                </c:pt>
                <c:pt idx="3324">
                  <c:v>19970225</c:v>
                </c:pt>
                <c:pt idx="3325">
                  <c:v>19970226</c:v>
                </c:pt>
                <c:pt idx="3326">
                  <c:v>19970227</c:v>
                </c:pt>
                <c:pt idx="3327">
                  <c:v>19970228</c:v>
                </c:pt>
                <c:pt idx="3328">
                  <c:v>19970303</c:v>
                </c:pt>
                <c:pt idx="3329">
                  <c:v>19970304</c:v>
                </c:pt>
                <c:pt idx="3330">
                  <c:v>19970305</c:v>
                </c:pt>
                <c:pt idx="3331">
                  <c:v>19970306</c:v>
                </c:pt>
                <c:pt idx="3332">
                  <c:v>19970307</c:v>
                </c:pt>
                <c:pt idx="3333">
                  <c:v>19970310</c:v>
                </c:pt>
                <c:pt idx="3334">
                  <c:v>19970311</c:v>
                </c:pt>
                <c:pt idx="3335">
                  <c:v>19970312</c:v>
                </c:pt>
                <c:pt idx="3336">
                  <c:v>19970313</c:v>
                </c:pt>
                <c:pt idx="3337">
                  <c:v>19970314</c:v>
                </c:pt>
                <c:pt idx="3338">
                  <c:v>19970317</c:v>
                </c:pt>
                <c:pt idx="3339">
                  <c:v>19970318</c:v>
                </c:pt>
                <c:pt idx="3340">
                  <c:v>19970319</c:v>
                </c:pt>
                <c:pt idx="3341">
                  <c:v>19970320</c:v>
                </c:pt>
                <c:pt idx="3342">
                  <c:v>19970321</c:v>
                </c:pt>
                <c:pt idx="3343">
                  <c:v>19970324</c:v>
                </c:pt>
                <c:pt idx="3344">
                  <c:v>19970325</c:v>
                </c:pt>
                <c:pt idx="3345">
                  <c:v>19970326</c:v>
                </c:pt>
                <c:pt idx="3346">
                  <c:v>19970327</c:v>
                </c:pt>
                <c:pt idx="3347">
                  <c:v>19970331</c:v>
                </c:pt>
                <c:pt idx="3348">
                  <c:v>19970401</c:v>
                </c:pt>
                <c:pt idx="3349">
                  <c:v>19970402</c:v>
                </c:pt>
                <c:pt idx="3350">
                  <c:v>19970403</c:v>
                </c:pt>
                <c:pt idx="3351">
                  <c:v>19970404</c:v>
                </c:pt>
                <c:pt idx="3352">
                  <c:v>19970407</c:v>
                </c:pt>
                <c:pt idx="3353">
                  <c:v>19970408</c:v>
                </c:pt>
                <c:pt idx="3354">
                  <c:v>19970409</c:v>
                </c:pt>
                <c:pt idx="3355">
                  <c:v>19970410</c:v>
                </c:pt>
                <c:pt idx="3356">
                  <c:v>19970411</c:v>
                </c:pt>
                <c:pt idx="3357">
                  <c:v>19970414</c:v>
                </c:pt>
                <c:pt idx="3358">
                  <c:v>19970415</c:v>
                </c:pt>
                <c:pt idx="3359">
                  <c:v>19970416</c:v>
                </c:pt>
                <c:pt idx="3360">
                  <c:v>19970417</c:v>
                </c:pt>
                <c:pt idx="3361">
                  <c:v>19970418</c:v>
                </c:pt>
                <c:pt idx="3362">
                  <c:v>19970421</c:v>
                </c:pt>
                <c:pt idx="3363">
                  <c:v>19970422</c:v>
                </c:pt>
                <c:pt idx="3364">
                  <c:v>19970423</c:v>
                </c:pt>
                <c:pt idx="3365">
                  <c:v>19970424</c:v>
                </c:pt>
                <c:pt idx="3366">
                  <c:v>19970425</c:v>
                </c:pt>
                <c:pt idx="3367">
                  <c:v>19970428</c:v>
                </c:pt>
                <c:pt idx="3368">
                  <c:v>19970429</c:v>
                </c:pt>
                <c:pt idx="3369">
                  <c:v>19970430</c:v>
                </c:pt>
                <c:pt idx="3370">
                  <c:v>19970501</c:v>
                </c:pt>
                <c:pt idx="3371">
                  <c:v>19970502</c:v>
                </c:pt>
                <c:pt idx="3372">
                  <c:v>19970505</c:v>
                </c:pt>
                <c:pt idx="3373">
                  <c:v>19970506</c:v>
                </c:pt>
                <c:pt idx="3374">
                  <c:v>19970507</c:v>
                </c:pt>
                <c:pt idx="3375">
                  <c:v>19970508</c:v>
                </c:pt>
                <c:pt idx="3376">
                  <c:v>19970509</c:v>
                </c:pt>
                <c:pt idx="3377">
                  <c:v>19970512</c:v>
                </c:pt>
                <c:pt idx="3378">
                  <c:v>19970513</c:v>
                </c:pt>
                <c:pt idx="3379">
                  <c:v>19970514</c:v>
                </c:pt>
                <c:pt idx="3380">
                  <c:v>19970515</c:v>
                </c:pt>
                <c:pt idx="3381">
                  <c:v>19970516</c:v>
                </c:pt>
                <c:pt idx="3382">
                  <c:v>19970519</c:v>
                </c:pt>
                <c:pt idx="3383">
                  <c:v>19970520</c:v>
                </c:pt>
                <c:pt idx="3384">
                  <c:v>19970521</c:v>
                </c:pt>
                <c:pt idx="3385">
                  <c:v>19970522</c:v>
                </c:pt>
                <c:pt idx="3386">
                  <c:v>19970523</c:v>
                </c:pt>
                <c:pt idx="3387">
                  <c:v>19970527</c:v>
                </c:pt>
                <c:pt idx="3388">
                  <c:v>19970528</c:v>
                </c:pt>
                <c:pt idx="3389">
                  <c:v>19970529</c:v>
                </c:pt>
                <c:pt idx="3390">
                  <c:v>19970530</c:v>
                </c:pt>
                <c:pt idx="3391">
                  <c:v>19970602</c:v>
                </c:pt>
                <c:pt idx="3392">
                  <c:v>19970603</c:v>
                </c:pt>
                <c:pt idx="3393">
                  <c:v>19970604</c:v>
                </c:pt>
                <c:pt idx="3394">
                  <c:v>19970605</c:v>
                </c:pt>
                <c:pt idx="3395">
                  <c:v>19970606</c:v>
                </c:pt>
                <c:pt idx="3396">
                  <c:v>19970609</c:v>
                </c:pt>
                <c:pt idx="3397">
                  <c:v>19970610</c:v>
                </c:pt>
                <c:pt idx="3398">
                  <c:v>19970611</c:v>
                </c:pt>
                <c:pt idx="3399">
                  <c:v>19970612</c:v>
                </c:pt>
                <c:pt idx="3400">
                  <c:v>19970613</c:v>
                </c:pt>
                <c:pt idx="3401">
                  <c:v>19970616</c:v>
                </c:pt>
                <c:pt idx="3402">
                  <c:v>19970617</c:v>
                </c:pt>
                <c:pt idx="3403">
                  <c:v>19970618</c:v>
                </c:pt>
                <c:pt idx="3404">
                  <c:v>19970619</c:v>
                </c:pt>
                <c:pt idx="3405">
                  <c:v>19970620</c:v>
                </c:pt>
                <c:pt idx="3406">
                  <c:v>19970623</c:v>
                </c:pt>
                <c:pt idx="3407">
                  <c:v>19970624</c:v>
                </c:pt>
                <c:pt idx="3408">
                  <c:v>19970625</c:v>
                </c:pt>
                <c:pt idx="3409">
                  <c:v>19970626</c:v>
                </c:pt>
                <c:pt idx="3410">
                  <c:v>19970627</c:v>
                </c:pt>
                <c:pt idx="3411">
                  <c:v>19970630</c:v>
                </c:pt>
                <c:pt idx="3412">
                  <c:v>19970701</c:v>
                </c:pt>
                <c:pt idx="3413">
                  <c:v>19970702</c:v>
                </c:pt>
                <c:pt idx="3414">
                  <c:v>19970703</c:v>
                </c:pt>
                <c:pt idx="3415">
                  <c:v>19970707</c:v>
                </c:pt>
                <c:pt idx="3416">
                  <c:v>19970708</c:v>
                </c:pt>
                <c:pt idx="3417">
                  <c:v>19970709</c:v>
                </c:pt>
                <c:pt idx="3418">
                  <c:v>19970710</c:v>
                </c:pt>
                <c:pt idx="3419">
                  <c:v>19970711</c:v>
                </c:pt>
                <c:pt idx="3420">
                  <c:v>19970714</c:v>
                </c:pt>
                <c:pt idx="3421">
                  <c:v>19970715</c:v>
                </c:pt>
                <c:pt idx="3422">
                  <c:v>19970716</c:v>
                </c:pt>
                <c:pt idx="3423">
                  <c:v>19970717</c:v>
                </c:pt>
                <c:pt idx="3424">
                  <c:v>19970718</c:v>
                </c:pt>
                <c:pt idx="3425">
                  <c:v>19970721</c:v>
                </c:pt>
                <c:pt idx="3426">
                  <c:v>19970722</c:v>
                </c:pt>
                <c:pt idx="3427">
                  <c:v>19970723</c:v>
                </c:pt>
                <c:pt idx="3428">
                  <c:v>19970724</c:v>
                </c:pt>
                <c:pt idx="3429">
                  <c:v>19970725</c:v>
                </c:pt>
                <c:pt idx="3430">
                  <c:v>19970728</c:v>
                </c:pt>
                <c:pt idx="3431">
                  <c:v>19970729</c:v>
                </c:pt>
                <c:pt idx="3432">
                  <c:v>19970730</c:v>
                </c:pt>
                <c:pt idx="3433">
                  <c:v>19970731</c:v>
                </c:pt>
                <c:pt idx="3434">
                  <c:v>19970801</c:v>
                </c:pt>
                <c:pt idx="3435">
                  <c:v>19970804</c:v>
                </c:pt>
                <c:pt idx="3436">
                  <c:v>19970805</c:v>
                </c:pt>
                <c:pt idx="3437">
                  <c:v>19970806</c:v>
                </c:pt>
                <c:pt idx="3438">
                  <c:v>19970807</c:v>
                </c:pt>
                <c:pt idx="3439">
                  <c:v>19970808</c:v>
                </c:pt>
                <c:pt idx="3440">
                  <c:v>19970811</c:v>
                </c:pt>
                <c:pt idx="3441">
                  <c:v>19970812</c:v>
                </c:pt>
                <c:pt idx="3442">
                  <c:v>19970813</c:v>
                </c:pt>
                <c:pt idx="3443">
                  <c:v>19970814</c:v>
                </c:pt>
                <c:pt idx="3444">
                  <c:v>19970815</c:v>
                </c:pt>
                <c:pt idx="3445">
                  <c:v>19970818</c:v>
                </c:pt>
                <c:pt idx="3446">
                  <c:v>19970819</c:v>
                </c:pt>
                <c:pt idx="3447">
                  <c:v>19970820</c:v>
                </c:pt>
                <c:pt idx="3448">
                  <c:v>19970821</c:v>
                </c:pt>
                <c:pt idx="3449">
                  <c:v>19970822</c:v>
                </c:pt>
                <c:pt idx="3450">
                  <c:v>19970825</c:v>
                </c:pt>
                <c:pt idx="3451">
                  <c:v>19970826</c:v>
                </c:pt>
                <c:pt idx="3452">
                  <c:v>19970827</c:v>
                </c:pt>
                <c:pt idx="3453">
                  <c:v>19970828</c:v>
                </c:pt>
                <c:pt idx="3454">
                  <c:v>19970829</c:v>
                </c:pt>
                <c:pt idx="3455">
                  <c:v>19970902</c:v>
                </c:pt>
                <c:pt idx="3456">
                  <c:v>19970903</c:v>
                </c:pt>
                <c:pt idx="3457">
                  <c:v>19970904</c:v>
                </c:pt>
                <c:pt idx="3458">
                  <c:v>19970905</c:v>
                </c:pt>
                <c:pt idx="3459">
                  <c:v>19970908</c:v>
                </c:pt>
                <c:pt idx="3460">
                  <c:v>19970909</c:v>
                </c:pt>
                <c:pt idx="3461">
                  <c:v>19970910</c:v>
                </c:pt>
                <c:pt idx="3462">
                  <c:v>19970911</c:v>
                </c:pt>
                <c:pt idx="3463">
                  <c:v>19970912</c:v>
                </c:pt>
                <c:pt idx="3464">
                  <c:v>19970915</c:v>
                </c:pt>
                <c:pt idx="3465">
                  <c:v>19970916</c:v>
                </c:pt>
                <c:pt idx="3466">
                  <c:v>19970917</c:v>
                </c:pt>
                <c:pt idx="3467">
                  <c:v>19970918</c:v>
                </c:pt>
                <c:pt idx="3468">
                  <c:v>19970919</c:v>
                </c:pt>
                <c:pt idx="3469">
                  <c:v>19970922</c:v>
                </c:pt>
                <c:pt idx="3470">
                  <c:v>19970923</c:v>
                </c:pt>
                <c:pt idx="3471">
                  <c:v>19970924</c:v>
                </c:pt>
                <c:pt idx="3472">
                  <c:v>19970925</c:v>
                </c:pt>
                <c:pt idx="3473">
                  <c:v>19970926</c:v>
                </c:pt>
                <c:pt idx="3474">
                  <c:v>19970929</c:v>
                </c:pt>
                <c:pt idx="3475">
                  <c:v>19970930</c:v>
                </c:pt>
                <c:pt idx="3476">
                  <c:v>19971001</c:v>
                </c:pt>
                <c:pt idx="3477">
                  <c:v>19971002</c:v>
                </c:pt>
                <c:pt idx="3478">
                  <c:v>19971003</c:v>
                </c:pt>
                <c:pt idx="3479">
                  <c:v>19971006</c:v>
                </c:pt>
                <c:pt idx="3480">
                  <c:v>19971007</c:v>
                </c:pt>
                <c:pt idx="3481">
                  <c:v>19971008</c:v>
                </c:pt>
                <c:pt idx="3482">
                  <c:v>19971009</c:v>
                </c:pt>
                <c:pt idx="3483">
                  <c:v>19971010</c:v>
                </c:pt>
                <c:pt idx="3484">
                  <c:v>19971013</c:v>
                </c:pt>
                <c:pt idx="3485">
                  <c:v>19971014</c:v>
                </c:pt>
                <c:pt idx="3486">
                  <c:v>19971015</c:v>
                </c:pt>
                <c:pt idx="3487">
                  <c:v>19971016</c:v>
                </c:pt>
                <c:pt idx="3488">
                  <c:v>19971017</c:v>
                </c:pt>
                <c:pt idx="3489">
                  <c:v>19971020</c:v>
                </c:pt>
                <c:pt idx="3490">
                  <c:v>19971021</c:v>
                </c:pt>
                <c:pt idx="3491">
                  <c:v>19971022</c:v>
                </c:pt>
                <c:pt idx="3492">
                  <c:v>19971023</c:v>
                </c:pt>
                <c:pt idx="3493">
                  <c:v>19971024</c:v>
                </c:pt>
                <c:pt idx="3494">
                  <c:v>19971027</c:v>
                </c:pt>
                <c:pt idx="3495">
                  <c:v>19971028</c:v>
                </c:pt>
                <c:pt idx="3496">
                  <c:v>19971029</c:v>
                </c:pt>
                <c:pt idx="3497">
                  <c:v>19971030</c:v>
                </c:pt>
                <c:pt idx="3498">
                  <c:v>19971031</c:v>
                </c:pt>
                <c:pt idx="3499">
                  <c:v>19971103</c:v>
                </c:pt>
                <c:pt idx="3500">
                  <c:v>19971104</c:v>
                </c:pt>
                <c:pt idx="3501">
                  <c:v>19971105</c:v>
                </c:pt>
                <c:pt idx="3502">
                  <c:v>19971106</c:v>
                </c:pt>
                <c:pt idx="3503">
                  <c:v>19971107</c:v>
                </c:pt>
                <c:pt idx="3504">
                  <c:v>19971110</c:v>
                </c:pt>
                <c:pt idx="3505">
                  <c:v>19971111</c:v>
                </c:pt>
                <c:pt idx="3506">
                  <c:v>19971112</c:v>
                </c:pt>
                <c:pt idx="3507">
                  <c:v>19971113</c:v>
                </c:pt>
                <c:pt idx="3508">
                  <c:v>19971114</c:v>
                </c:pt>
                <c:pt idx="3509">
                  <c:v>19971117</c:v>
                </c:pt>
                <c:pt idx="3510">
                  <c:v>19971118</c:v>
                </c:pt>
                <c:pt idx="3511">
                  <c:v>19971119</c:v>
                </c:pt>
                <c:pt idx="3512">
                  <c:v>19971120</c:v>
                </c:pt>
                <c:pt idx="3513">
                  <c:v>19971121</c:v>
                </c:pt>
                <c:pt idx="3514">
                  <c:v>19971124</c:v>
                </c:pt>
                <c:pt idx="3515">
                  <c:v>19971125</c:v>
                </c:pt>
                <c:pt idx="3516">
                  <c:v>19971126</c:v>
                </c:pt>
                <c:pt idx="3517">
                  <c:v>19971128</c:v>
                </c:pt>
                <c:pt idx="3518">
                  <c:v>19971201</c:v>
                </c:pt>
                <c:pt idx="3519">
                  <c:v>19971202</c:v>
                </c:pt>
                <c:pt idx="3520">
                  <c:v>19971203</c:v>
                </c:pt>
                <c:pt idx="3521">
                  <c:v>19971204</c:v>
                </c:pt>
                <c:pt idx="3522">
                  <c:v>19971205</c:v>
                </c:pt>
                <c:pt idx="3523">
                  <c:v>19971208</c:v>
                </c:pt>
                <c:pt idx="3524">
                  <c:v>19971209</c:v>
                </c:pt>
                <c:pt idx="3525">
                  <c:v>19971210</c:v>
                </c:pt>
                <c:pt idx="3526">
                  <c:v>19971211</c:v>
                </c:pt>
                <c:pt idx="3527">
                  <c:v>19971212</c:v>
                </c:pt>
                <c:pt idx="3528">
                  <c:v>19971215</c:v>
                </c:pt>
                <c:pt idx="3529">
                  <c:v>19971216</c:v>
                </c:pt>
                <c:pt idx="3530">
                  <c:v>19971217</c:v>
                </c:pt>
                <c:pt idx="3531">
                  <c:v>19971218</c:v>
                </c:pt>
                <c:pt idx="3532">
                  <c:v>19971219</c:v>
                </c:pt>
                <c:pt idx="3533">
                  <c:v>19971222</c:v>
                </c:pt>
                <c:pt idx="3534">
                  <c:v>19971223</c:v>
                </c:pt>
                <c:pt idx="3535">
                  <c:v>19971224</c:v>
                </c:pt>
                <c:pt idx="3536">
                  <c:v>19971226</c:v>
                </c:pt>
                <c:pt idx="3537">
                  <c:v>19971229</c:v>
                </c:pt>
                <c:pt idx="3538">
                  <c:v>19971230</c:v>
                </c:pt>
                <c:pt idx="3539">
                  <c:v>19971231</c:v>
                </c:pt>
                <c:pt idx="3540">
                  <c:v>19980102</c:v>
                </c:pt>
                <c:pt idx="3541">
                  <c:v>19980105</c:v>
                </c:pt>
                <c:pt idx="3542">
                  <c:v>19980106</c:v>
                </c:pt>
                <c:pt idx="3543">
                  <c:v>19980107</c:v>
                </c:pt>
                <c:pt idx="3544">
                  <c:v>19980108</c:v>
                </c:pt>
                <c:pt idx="3545">
                  <c:v>19980109</c:v>
                </c:pt>
                <c:pt idx="3546">
                  <c:v>19980112</c:v>
                </c:pt>
                <c:pt idx="3547">
                  <c:v>19980113</c:v>
                </c:pt>
                <c:pt idx="3548">
                  <c:v>19980114</c:v>
                </c:pt>
                <c:pt idx="3549">
                  <c:v>19980115</c:v>
                </c:pt>
                <c:pt idx="3550">
                  <c:v>19980116</c:v>
                </c:pt>
                <c:pt idx="3551">
                  <c:v>19980120</c:v>
                </c:pt>
                <c:pt idx="3552">
                  <c:v>19980121</c:v>
                </c:pt>
                <c:pt idx="3553">
                  <c:v>19980122</c:v>
                </c:pt>
                <c:pt idx="3554">
                  <c:v>19980123</c:v>
                </c:pt>
                <c:pt idx="3555">
                  <c:v>19980126</c:v>
                </c:pt>
                <c:pt idx="3556">
                  <c:v>19980127</c:v>
                </c:pt>
                <c:pt idx="3557">
                  <c:v>19980128</c:v>
                </c:pt>
                <c:pt idx="3558">
                  <c:v>19980129</c:v>
                </c:pt>
                <c:pt idx="3559">
                  <c:v>19980130</c:v>
                </c:pt>
                <c:pt idx="3560">
                  <c:v>19980202</c:v>
                </c:pt>
                <c:pt idx="3561">
                  <c:v>19980203</c:v>
                </c:pt>
                <c:pt idx="3562">
                  <c:v>19980204</c:v>
                </c:pt>
                <c:pt idx="3563">
                  <c:v>19980205</c:v>
                </c:pt>
                <c:pt idx="3564">
                  <c:v>19980206</c:v>
                </c:pt>
                <c:pt idx="3565">
                  <c:v>19980209</c:v>
                </c:pt>
                <c:pt idx="3566">
                  <c:v>19980210</c:v>
                </c:pt>
                <c:pt idx="3567">
                  <c:v>19980211</c:v>
                </c:pt>
                <c:pt idx="3568">
                  <c:v>19980212</c:v>
                </c:pt>
                <c:pt idx="3569">
                  <c:v>19980213</c:v>
                </c:pt>
                <c:pt idx="3570">
                  <c:v>19980217</c:v>
                </c:pt>
                <c:pt idx="3571">
                  <c:v>19980218</c:v>
                </c:pt>
                <c:pt idx="3572">
                  <c:v>19980219</c:v>
                </c:pt>
                <c:pt idx="3573">
                  <c:v>19980220</c:v>
                </c:pt>
                <c:pt idx="3574">
                  <c:v>19980223</c:v>
                </c:pt>
                <c:pt idx="3575">
                  <c:v>19980224</c:v>
                </c:pt>
                <c:pt idx="3576">
                  <c:v>19980225</c:v>
                </c:pt>
                <c:pt idx="3577">
                  <c:v>19980226</c:v>
                </c:pt>
                <c:pt idx="3578">
                  <c:v>19980227</c:v>
                </c:pt>
                <c:pt idx="3579">
                  <c:v>19980302</c:v>
                </c:pt>
                <c:pt idx="3580">
                  <c:v>19980303</c:v>
                </c:pt>
                <c:pt idx="3581">
                  <c:v>19980304</c:v>
                </c:pt>
                <c:pt idx="3582">
                  <c:v>19980305</c:v>
                </c:pt>
                <c:pt idx="3583">
                  <c:v>19980306</c:v>
                </c:pt>
                <c:pt idx="3584">
                  <c:v>19980309</c:v>
                </c:pt>
                <c:pt idx="3585">
                  <c:v>19980310</c:v>
                </c:pt>
                <c:pt idx="3586">
                  <c:v>19980311</c:v>
                </c:pt>
                <c:pt idx="3587">
                  <c:v>19980312</c:v>
                </c:pt>
                <c:pt idx="3588">
                  <c:v>19980313</c:v>
                </c:pt>
                <c:pt idx="3589">
                  <c:v>19980316</c:v>
                </c:pt>
                <c:pt idx="3590">
                  <c:v>19980317</c:v>
                </c:pt>
                <c:pt idx="3591">
                  <c:v>19980318</c:v>
                </c:pt>
                <c:pt idx="3592">
                  <c:v>19980319</c:v>
                </c:pt>
                <c:pt idx="3593">
                  <c:v>19980320</c:v>
                </c:pt>
                <c:pt idx="3594">
                  <c:v>19980323</c:v>
                </c:pt>
                <c:pt idx="3595">
                  <c:v>19980324</c:v>
                </c:pt>
                <c:pt idx="3596">
                  <c:v>19980325</c:v>
                </c:pt>
                <c:pt idx="3597">
                  <c:v>19980326</c:v>
                </c:pt>
                <c:pt idx="3598">
                  <c:v>19980327</c:v>
                </c:pt>
                <c:pt idx="3599">
                  <c:v>19980330</c:v>
                </c:pt>
                <c:pt idx="3600">
                  <c:v>19980331</c:v>
                </c:pt>
                <c:pt idx="3601">
                  <c:v>19980401</c:v>
                </c:pt>
                <c:pt idx="3602">
                  <c:v>19980402</c:v>
                </c:pt>
                <c:pt idx="3603">
                  <c:v>19980403</c:v>
                </c:pt>
                <c:pt idx="3604">
                  <c:v>19980406</c:v>
                </c:pt>
                <c:pt idx="3605">
                  <c:v>19980407</c:v>
                </c:pt>
                <c:pt idx="3606">
                  <c:v>19980408</c:v>
                </c:pt>
                <c:pt idx="3607">
                  <c:v>19980409</c:v>
                </c:pt>
                <c:pt idx="3608">
                  <c:v>19980413</c:v>
                </c:pt>
                <c:pt idx="3609">
                  <c:v>19980414</c:v>
                </c:pt>
                <c:pt idx="3610">
                  <c:v>19980415</c:v>
                </c:pt>
                <c:pt idx="3611">
                  <c:v>19980416</c:v>
                </c:pt>
                <c:pt idx="3612">
                  <c:v>19980417</c:v>
                </c:pt>
                <c:pt idx="3613">
                  <c:v>19980420</c:v>
                </c:pt>
                <c:pt idx="3614">
                  <c:v>19980421</c:v>
                </c:pt>
                <c:pt idx="3615">
                  <c:v>19980422</c:v>
                </c:pt>
                <c:pt idx="3616">
                  <c:v>19980423</c:v>
                </c:pt>
                <c:pt idx="3617">
                  <c:v>19980424</c:v>
                </c:pt>
                <c:pt idx="3618">
                  <c:v>19980427</c:v>
                </c:pt>
                <c:pt idx="3619">
                  <c:v>19980428</c:v>
                </c:pt>
                <c:pt idx="3620">
                  <c:v>19980429</c:v>
                </c:pt>
                <c:pt idx="3621">
                  <c:v>19980430</c:v>
                </c:pt>
                <c:pt idx="3622">
                  <c:v>19980501</c:v>
                </c:pt>
                <c:pt idx="3623">
                  <c:v>19980504</c:v>
                </c:pt>
                <c:pt idx="3624">
                  <c:v>19980505</c:v>
                </c:pt>
                <c:pt idx="3625">
                  <c:v>19980506</c:v>
                </c:pt>
                <c:pt idx="3626">
                  <c:v>19980507</c:v>
                </c:pt>
                <c:pt idx="3627">
                  <c:v>19980508</c:v>
                </c:pt>
                <c:pt idx="3628">
                  <c:v>19980511</c:v>
                </c:pt>
                <c:pt idx="3629">
                  <c:v>19980512</c:v>
                </c:pt>
                <c:pt idx="3630">
                  <c:v>19980513</c:v>
                </c:pt>
                <c:pt idx="3631">
                  <c:v>19980514</c:v>
                </c:pt>
                <c:pt idx="3632">
                  <c:v>19980515</c:v>
                </c:pt>
                <c:pt idx="3633">
                  <c:v>19980518</c:v>
                </c:pt>
                <c:pt idx="3634">
                  <c:v>19980519</c:v>
                </c:pt>
                <c:pt idx="3635">
                  <c:v>19980520</c:v>
                </c:pt>
                <c:pt idx="3636">
                  <c:v>19980521</c:v>
                </c:pt>
                <c:pt idx="3637">
                  <c:v>19980522</c:v>
                </c:pt>
                <c:pt idx="3638">
                  <c:v>19980526</c:v>
                </c:pt>
                <c:pt idx="3639">
                  <c:v>19980527</c:v>
                </c:pt>
                <c:pt idx="3640">
                  <c:v>19980528</c:v>
                </c:pt>
                <c:pt idx="3641">
                  <c:v>19980529</c:v>
                </c:pt>
                <c:pt idx="3642">
                  <c:v>19980601</c:v>
                </c:pt>
                <c:pt idx="3643">
                  <c:v>19980602</c:v>
                </c:pt>
                <c:pt idx="3644">
                  <c:v>19980603</c:v>
                </c:pt>
                <c:pt idx="3645">
                  <c:v>19980604</c:v>
                </c:pt>
                <c:pt idx="3646">
                  <c:v>19980605</c:v>
                </c:pt>
                <c:pt idx="3647">
                  <c:v>19980608</c:v>
                </c:pt>
                <c:pt idx="3648">
                  <c:v>19980609</c:v>
                </c:pt>
                <c:pt idx="3649">
                  <c:v>19980610</c:v>
                </c:pt>
                <c:pt idx="3650">
                  <c:v>19980611</c:v>
                </c:pt>
                <c:pt idx="3651">
                  <c:v>19980612</c:v>
                </c:pt>
                <c:pt idx="3652">
                  <c:v>19980615</c:v>
                </c:pt>
                <c:pt idx="3653">
                  <c:v>19980616</c:v>
                </c:pt>
                <c:pt idx="3654">
                  <c:v>19980617</c:v>
                </c:pt>
                <c:pt idx="3655">
                  <c:v>19980618</c:v>
                </c:pt>
                <c:pt idx="3656">
                  <c:v>19980619</c:v>
                </c:pt>
                <c:pt idx="3657">
                  <c:v>19980622</c:v>
                </c:pt>
                <c:pt idx="3658">
                  <c:v>19980623</c:v>
                </c:pt>
                <c:pt idx="3659">
                  <c:v>19980624</c:v>
                </c:pt>
                <c:pt idx="3660">
                  <c:v>19980625</c:v>
                </c:pt>
                <c:pt idx="3661">
                  <c:v>19980626</c:v>
                </c:pt>
                <c:pt idx="3662">
                  <c:v>19980629</c:v>
                </c:pt>
                <c:pt idx="3663">
                  <c:v>19980630</c:v>
                </c:pt>
                <c:pt idx="3664">
                  <c:v>19980701</c:v>
                </c:pt>
                <c:pt idx="3665">
                  <c:v>19980702</c:v>
                </c:pt>
                <c:pt idx="3666">
                  <c:v>19980706</c:v>
                </c:pt>
                <c:pt idx="3667">
                  <c:v>19980707</c:v>
                </c:pt>
                <c:pt idx="3668">
                  <c:v>19980708</c:v>
                </c:pt>
                <c:pt idx="3669">
                  <c:v>19980709</c:v>
                </c:pt>
                <c:pt idx="3670">
                  <c:v>19980710</c:v>
                </c:pt>
                <c:pt idx="3671">
                  <c:v>19980713</c:v>
                </c:pt>
                <c:pt idx="3672">
                  <c:v>19980714</c:v>
                </c:pt>
                <c:pt idx="3673">
                  <c:v>19980715</c:v>
                </c:pt>
                <c:pt idx="3674">
                  <c:v>19980716</c:v>
                </c:pt>
                <c:pt idx="3675">
                  <c:v>19980717</c:v>
                </c:pt>
                <c:pt idx="3676">
                  <c:v>19980720</c:v>
                </c:pt>
                <c:pt idx="3677">
                  <c:v>19980721</c:v>
                </c:pt>
                <c:pt idx="3678">
                  <c:v>19980722</c:v>
                </c:pt>
                <c:pt idx="3679">
                  <c:v>19980723</c:v>
                </c:pt>
                <c:pt idx="3680">
                  <c:v>19980724</c:v>
                </c:pt>
                <c:pt idx="3681">
                  <c:v>19980727</c:v>
                </c:pt>
                <c:pt idx="3682">
                  <c:v>19980728</c:v>
                </c:pt>
                <c:pt idx="3683">
                  <c:v>19980729</c:v>
                </c:pt>
                <c:pt idx="3684">
                  <c:v>19980730</c:v>
                </c:pt>
                <c:pt idx="3685">
                  <c:v>19980731</c:v>
                </c:pt>
                <c:pt idx="3686">
                  <c:v>19980803</c:v>
                </c:pt>
                <c:pt idx="3687">
                  <c:v>19980804</c:v>
                </c:pt>
                <c:pt idx="3688">
                  <c:v>19980805</c:v>
                </c:pt>
                <c:pt idx="3689">
                  <c:v>19980806</c:v>
                </c:pt>
                <c:pt idx="3690">
                  <c:v>19980807</c:v>
                </c:pt>
                <c:pt idx="3691">
                  <c:v>19980810</c:v>
                </c:pt>
                <c:pt idx="3692">
                  <c:v>19980811</c:v>
                </c:pt>
                <c:pt idx="3693">
                  <c:v>19980812</c:v>
                </c:pt>
                <c:pt idx="3694">
                  <c:v>19980813</c:v>
                </c:pt>
                <c:pt idx="3695">
                  <c:v>19980814</c:v>
                </c:pt>
                <c:pt idx="3696">
                  <c:v>19980817</c:v>
                </c:pt>
                <c:pt idx="3697">
                  <c:v>19980818</c:v>
                </c:pt>
                <c:pt idx="3698">
                  <c:v>19980819</c:v>
                </c:pt>
                <c:pt idx="3699">
                  <c:v>19980820</c:v>
                </c:pt>
                <c:pt idx="3700">
                  <c:v>19980821</c:v>
                </c:pt>
                <c:pt idx="3701">
                  <c:v>19980824</c:v>
                </c:pt>
                <c:pt idx="3702">
                  <c:v>19980825</c:v>
                </c:pt>
                <c:pt idx="3703">
                  <c:v>19980826</c:v>
                </c:pt>
                <c:pt idx="3704">
                  <c:v>19980827</c:v>
                </c:pt>
                <c:pt idx="3705">
                  <c:v>19980828</c:v>
                </c:pt>
                <c:pt idx="3706">
                  <c:v>19980831</c:v>
                </c:pt>
                <c:pt idx="3707">
                  <c:v>19980901</c:v>
                </c:pt>
                <c:pt idx="3708">
                  <c:v>19980902</c:v>
                </c:pt>
                <c:pt idx="3709">
                  <c:v>19980903</c:v>
                </c:pt>
                <c:pt idx="3710">
                  <c:v>19980904</c:v>
                </c:pt>
                <c:pt idx="3711">
                  <c:v>19980908</c:v>
                </c:pt>
                <c:pt idx="3712">
                  <c:v>19980909</c:v>
                </c:pt>
                <c:pt idx="3713">
                  <c:v>19980910</c:v>
                </c:pt>
                <c:pt idx="3714">
                  <c:v>19980911</c:v>
                </c:pt>
                <c:pt idx="3715">
                  <c:v>19980914</c:v>
                </c:pt>
                <c:pt idx="3716">
                  <c:v>19980915</c:v>
                </c:pt>
                <c:pt idx="3717">
                  <c:v>19980916</c:v>
                </c:pt>
                <c:pt idx="3718">
                  <c:v>19980917</c:v>
                </c:pt>
                <c:pt idx="3719">
                  <c:v>19980918</c:v>
                </c:pt>
                <c:pt idx="3720">
                  <c:v>19980921</c:v>
                </c:pt>
                <c:pt idx="3721">
                  <c:v>19980922</c:v>
                </c:pt>
                <c:pt idx="3722">
                  <c:v>19980923</c:v>
                </c:pt>
                <c:pt idx="3723">
                  <c:v>19980924</c:v>
                </c:pt>
                <c:pt idx="3724">
                  <c:v>19980925</c:v>
                </c:pt>
                <c:pt idx="3725">
                  <c:v>19980928</c:v>
                </c:pt>
                <c:pt idx="3726">
                  <c:v>19980929</c:v>
                </c:pt>
                <c:pt idx="3727">
                  <c:v>19980930</c:v>
                </c:pt>
                <c:pt idx="3728">
                  <c:v>19981001</c:v>
                </c:pt>
                <c:pt idx="3729">
                  <c:v>19981002</c:v>
                </c:pt>
                <c:pt idx="3730">
                  <c:v>19981005</c:v>
                </c:pt>
                <c:pt idx="3731">
                  <c:v>19981006</c:v>
                </c:pt>
                <c:pt idx="3732">
                  <c:v>19981007</c:v>
                </c:pt>
                <c:pt idx="3733">
                  <c:v>19981008</c:v>
                </c:pt>
                <c:pt idx="3734">
                  <c:v>19981009</c:v>
                </c:pt>
                <c:pt idx="3735">
                  <c:v>19981012</c:v>
                </c:pt>
                <c:pt idx="3736">
                  <c:v>19981013</c:v>
                </c:pt>
                <c:pt idx="3737">
                  <c:v>19981014</c:v>
                </c:pt>
                <c:pt idx="3738">
                  <c:v>19981015</c:v>
                </c:pt>
                <c:pt idx="3739">
                  <c:v>19981016</c:v>
                </c:pt>
                <c:pt idx="3740">
                  <c:v>19981019</c:v>
                </c:pt>
                <c:pt idx="3741">
                  <c:v>19981020</c:v>
                </c:pt>
                <c:pt idx="3742">
                  <c:v>19981021</c:v>
                </c:pt>
                <c:pt idx="3743">
                  <c:v>19981022</c:v>
                </c:pt>
                <c:pt idx="3744">
                  <c:v>19981023</c:v>
                </c:pt>
                <c:pt idx="3745">
                  <c:v>19981026</c:v>
                </c:pt>
                <c:pt idx="3746">
                  <c:v>19981027</c:v>
                </c:pt>
                <c:pt idx="3747">
                  <c:v>19981028</c:v>
                </c:pt>
                <c:pt idx="3748">
                  <c:v>19981029</c:v>
                </c:pt>
                <c:pt idx="3749">
                  <c:v>19981030</c:v>
                </c:pt>
                <c:pt idx="3750">
                  <c:v>19981102</c:v>
                </c:pt>
                <c:pt idx="3751">
                  <c:v>19981103</c:v>
                </c:pt>
                <c:pt idx="3752">
                  <c:v>19981104</c:v>
                </c:pt>
                <c:pt idx="3753">
                  <c:v>19981105</c:v>
                </c:pt>
                <c:pt idx="3754">
                  <c:v>19981106</c:v>
                </c:pt>
                <c:pt idx="3755">
                  <c:v>19981109</c:v>
                </c:pt>
                <c:pt idx="3756">
                  <c:v>19981110</c:v>
                </c:pt>
                <c:pt idx="3757">
                  <c:v>19981111</c:v>
                </c:pt>
                <c:pt idx="3758">
                  <c:v>19981112</c:v>
                </c:pt>
                <c:pt idx="3759">
                  <c:v>19981113</c:v>
                </c:pt>
                <c:pt idx="3760">
                  <c:v>19981116</c:v>
                </c:pt>
                <c:pt idx="3761">
                  <c:v>19981117</c:v>
                </c:pt>
                <c:pt idx="3762">
                  <c:v>19981118</c:v>
                </c:pt>
                <c:pt idx="3763">
                  <c:v>19981119</c:v>
                </c:pt>
                <c:pt idx="3764">
                  <c:v>19981120</c:v>
                </c:pt>
                <c:pt idx="3765">
                  <c:v>19981123</c:v>
                </c:pt>
                <c:pt idx="3766">
                  <c:v>19981124</c:v>
                </c:pt>
                <c:pt idx="3767">
                  <c:v>19981125</c:v>
                </c:pt>
                <c:pt idx="3768">
                  <c:v>19981127</c:v>
                </c:pt>
                <c:pt idx="3769">
                  <c:v>19981130</c:v>
                </c:pt>
                <c:pt idx="3770">
                  <c:v>19981201</c:v>
                </c:pt>
                <c:pt idx="3771">
                  <c:v>19981202</c:v>
                </c:pt>
                <c:pt idx="3772">
                  <c:v>19981203</c:v>
                </c:pt>
                <c:pt idx="3773">
                  <c:v>19981204</c:v>
                </c:pt>
                <c:pt idx="3774">
                  <c:v>19981207</c:v>
                </c:pt>
                <c:pt idx="3775">
                  <c:v>19981208</c:v>
                </c:pt>
                <c:pt idx="3776">
                  <c:v>19981209</c:v>
                </c:pt>
                <c:pt idx="3777">
                  <c:v>19981210</c:v>
                </c:pt>
                <c:pt idx="3778">
                  <c:v>19981211</c:v>
                </c:pt>
                <c:pt idx="3779">
                  <c:v>19981214</c:v>
                </c:pt>
                <c:pt idx="3780">
                  <c:v>19981215</c:v>
                </c:pt>
                <c:pt idx="3781">
                  <c:v>19981216</c:v>
                </c:pt>
                <c:pt idx="3782">
                  <c:v>19981217</c:v>
                </c:pt>
                <c:pt idx="3783">
                  <c:v>19981218</c:v>
                </c:pt>
                <c:pt idx="3784">
                  <c:v>19981221</c:v>
                </c:pt>
                <c:pt idx="3785">
                  <c:v>19981222</c:v>
                </c:pt>
                <c:pt idx="3786">
                  <c:v>19981223</c:v>
                </c:pt>
                <c:pt idx="3787">
                  <c:v>19981224</c:v>
                </c:pt>
                <c:pt idx="3788">
                  <c:v>19981228</c:v>
                </c:pt>
                <c:pt idx="3789">
                  <c:v>19981229</c:v>
                </c:pt>
                <c:pt idx="3790">
                  <c:v>19981230</c:v>
                </c:pt>
                <c:pt idx="3791">
                  <c:v>19981231</c:v>
                </c:pt>
                <c:pt idx="3792">
                  <c:v>19990104</c:v>
                </c:pt>
                <c:pt idx="3793">
                  <c:v>19990105</c:v>
                </c:pt>
                <c:pt idx="3794">
                  <c:v>19990106</c:v>
                </c:pt>
                <c:pt idx="3795">
                  <c:v>19990107</c:v>
                </c:pt>
                <c:pt idx="3796">
                  <c:v>19990108</c:v>
                </c:pt>
                <c:pt idx="3797">
                  <c:v>19990111</c:v>
                </c:pt>
                <c:pt idx="3798">
                  <c:v>19990112</c:v>
                </c:pt>
                <c:pt idx="3799">
                  <c:v>19990113</c:v>
                </c:pt>
                <c:pt idx="3800">
                  <c:v>19990114</c:v>
                </c:pt>
                <c:pt idx="3801">
                  <c:v>19990115</c:v>
                </c:pt>
                <c:pt idx="3802">
                  <c:v>19990119</c:v>
                </c:pt>
                <c:pt idx="3803">
                  <c:v>19990120</c:v>
                </c:pt>
                <c:pt idx="3804">
                  <c:v>19990121</c:v>
                </c:pt>
                <c:pt idx="3805">
                  <c:v>19990122</c:v>
                </c:pt>
                <c:pt idx="3806">
                  <c:v>19990125</c:v>
                </c:pt>
                <c:pt idx="3807">
                  <c:v>19990126</c:v>
                </c:pt>
                <c:pt idx="3808">
                  <c:v>19990127</c:v>
                </c:pt>
                <c:pt idx="3809">
                  <c:v>19990128</c:v>
                </c:pt>
                <c:pt idx="3810">
                  <c:v>19990129</c:v>
                </c:pt>
                <c:pt idx="3811">
                  <c:v>19990201</c:v>
                </c:pt>
                <c:pt idx="3812">
                  <c:v>19990202</c:v>
                </c:pt>
                <c:pt idx="3813">
                  <c:v>19990203</c:v>
                </c:pt>
                <c:pt idx="3814">
                  <c:v>19990204</c:v>
                </c:pt>
                <c:pt idx="3815">
                  <c:v>19990205</c:v>
                </c:pt>
                <c:pt idx="3816">
                  <c:v>19990208</c:v>
                </c:pt>
                <c:pt idx="3817">
                  <c:v>19990209</c:v>
                </c:pt>
                <c:pt idx="3818">
                  <c:v>19990210</c:v>
                </c:pt>
                <c:pt idx="3819">
                  <c:v>19990211</c:v>
                </c:pt>
                <c:pt idx="3820">
                  <c:v>19990212</c:v>
                </c:pt>
                <c:pt idx="3821">
                  <c:v>19990216</c:v>
                </c:pt>
                <c:pt idx="3822">
                  <c:v>19990217</c:v>
                </c:pt>
                <c:pt idx="3823">
                  <c:v>19990218</c:v>
                </c:pt>
                <c:pt idx="3824">
                  <c:v>19990219</c:v>
                </c:pt>
                <c:pt idx="3825">
                  <c:v>19990222</c:v>
                </c:pt>
                <c:pt idx="3826">
                  <c:v>19990223</c:v>
                </c:pt>
                <c:pt idx="3827">
                  <c:v>19990224</c:v>
                </c:pt>
                <c:pt idx="3828">
                  <c:v>19990225</c:v>
                </c:pt>
                <c:pt idx="3829">
                  <c:v>19990226</c:v>
                </c:pt>
                <c:pt idx="3830">
                  <c:v>19990301</c:v>
                </c:pt>
                <c:pt idx="3831">
                  <c:v>19990302</c:v>
                </c:pt>
                <c:pt idx="3832">
                  <c:v>19990303</c:v>
                </c:pt>
                <c:pt idx="3833">
                  <c:v>19990304</c:v>
                </c:pt>
                <c:pt idx="3834">
                  <c:v>19990305</c:v>
                </c:pt>
                <c:pt idx="3835">
                  <c:v>19990308</c:v>
                </c:pt>
                <c:pt idx="3836">
                  <c:v>19990309</c:v>
                </c:pt>
                <c:pt idx="3837">
                  <c:v>19990310</c:v>
                </c:pt>
                <c:pt idx="3838">
                  <c:v>19990311</c:v>
                </c:pt>
                <c:pt idx="3839">
                  <c:v>19990312</c:v>
                </c:pt>
                <c:pt idx="3840">
                  <c:v>19990315</c:v>
                </c:pt>
                <c:pt idx="3841">
                  <c:v>19990316</c:v>
                </c:pt>
                <c:pt idx="3842">
                  <c:v>19990317</c:v>
                </c:pt>
                <c:pt idx="3843">
                  <c:v>19990318</c:v>
                </c:pt>
                <c:pt idx="3844">
                  <c:v>19990319</c:v>
                </c:pt>
                <c:pt idx="3845">
                  <c:v>19990322</c:v>
                </c:pt>
                <c:pt idx="3846">
                  <c:v>19990323</c:v>
                </c:pt>
                <c:pt idx="3847">
                  <c:v>19990324</c:v>
                </c:pt>
                <c:pt idx="3848">
                  <c:v>19990325</c:v>
                </c:pt>
                <c:pt idx="3849">
                  <c:v>19990326</c:v>
                </c:pt>
                <c:pt idx="3850">
                  <c:v>19990329</c:v>
                </c:pt>
                <c:pt idx="3851">
                  <c:v>19990330</c:v>
                </c:pt>
                <c:pt idx="3852">
                  <c:v>19990331</c:v>
                </c:pt>
                <c:pt idx="3853">
                  <c:v>19990401</c:v>
                </c:pt>
                <c:pt idx="3854">
                  <c:v>19990405</c:v>
                </c:pt>
                <c:pt idx="3855">
                  <c:v>19990406</c:v>
                </c:pt>
                <c:pt idx="3856">
                  <c:v>19990407</c:v>
                </c:pt>
                <c:pt idx="3857">
                  <c:v>19990408</c:v>
                </c:pt>
                <c:pt idx="3858">
                  <c:v>19990409</c:v>
                </c:pt>
                <c:pt idx="3859">
                  <c:v>19990412</c:v>
                </c:pt>
                <c:pt idx="3860">
                  <c:v>19990413</c:v>
                </c:pt>
                <c:pt idx="3861">
                  <c:v>19990414</c:v>
                </c:pt>
                <c:pt idx="3862">
                  <c:v>19990415</c:v>
                </c:pt>
                <c:pt idx="3863">
                  <c:v>19990416</c:v>
                </c:pt>
                <c:pt idx="3864">
                  <c:v>19990419</c:v>
                </c:pt>
                <c:pt idx="3865">
                  <c:v>19990420</c:v>
                </c:pt>
                <c:pt idx="3866">
                  <c:v>19990421</c:v>
                </c:pt>
                <c:pt idx="3867">
                  <c:v>19990422</c:v>
                </c:pt>
                <c:pt idx="3868">
                  <c:v>19990423</c:v>
                </c:pt>
                <c:pt idx="3869">
                  <c:v>19990426</c:v>
                </c:pt>
                <c:pt idx="3870">
                  <c:v>19990427</c:v>
                </c:pt>
                <c:pt idx="3871">
                  <c:v>19990428</c:v>
                </c:pt>
                <c:pt idx="3872">
                  <c:v>19990429</c:v>
                </c:pt>
                <c:pt idx="3873">
                  <c:v>19990430</c:v>
                </c:pt>
                <c:pt idx="3874">
                  <c:v>19990503</c:v>
                </c:pt>
                <c:pt idx="3875">
                  <c:v>19990504</c:v>
                </c:pt>
                <c:pt idx="3876">
                  <c:v>19990505</c:v>
                </c:pt>
                <c:pt idx="3877">
                  <c:v>19990506</c:v>
                </c:pt>
                <c:pt idx="3878">
                  <c:v>19990507</c:v>
                </c:pt>
                <c:pt idx="3879">
                  <c:v>19990510</c:v>
                </c:pt>
                <c:pt idx="3880">
                  <c:v>19990511</c:v>
                </c:pt>
                <c:pt idx="3881">
                  <c:v>19990512</c:v>
                </c:pt>
                <c:pt idx="3882">
                  <c:v>19990513</c:v>
                </c:pt>
                <c:pt idx="3883">
                  <c:v>19990514</c:v>
                </c:pt>
                <c:pt idx="3884">
                  <c:v>19990517</c:v>
                </c:pt>
                <c:pt idx="3885">
                  <c:v>19990518</c:v>
                </c:pt>
                <c:pt idx="3886">
                  <c:v>19990519</c:v>
                </c:pt>
                <c:pt idx="3887">
                  <c:v>19990520</c:v>
                </c:pt>
                <c:pt idx="3888">
                  <c:v>19990521</c:v>
                </c:pt>
                <c:pt idx="3889">
                  <c:v>19990524</c:v>
                </c:pt>
                <c:pt idx="3890">
                  <c:v>19990525</c:v>
                </c:pt>
                <c:pt idx="3891">
                  <c:v>19990526</c:v>
                </c:pt>
                <c:pt idx="3892">
                  <c:v>19990527</c:v>
                </c:pt>
                <c:pt idx="3893">
                  <c:v>19990528</c:v>
                </c:pt>
                <c:pt idx="3894">
                  <c:v>19990601</c:v>
                </c:pt>
                <c:pt idx="3895">
                  <c:v>19990602</c:v>
                </c:pt>
                <c:pt idx="3896">
                  <c:v>19990603</c:v>
                </c:pt>
                <c:pt idx="3897">
                  <c:v>19990604</c:v>
                </c:pt>
                <c:pt idx="3898">
                  <c:v>19990607</c:v>
                </c:pt>
                <c:pt idx="3899">
                  <c:v>19990608</c:v>
                </c:pt>
                <c:pt idx="3900">
                  <c:v>19990609</c:v>
                </c:pt>
                <c:pt idx="3901">
                  <c:v>19990610</c:v>
                </c:pt>
                <c:pt idx="3902">
                  <c:v>19990611</c:v>
                </c:pt>
                <c:pt idx="3903">
                  <c:v>19990614</c:v>
                </c:pt>
                <c:pt idx="3904">
                  <c:v>19990615</c:v>
                </c:pt>
                <c:pt idx="3905">
                  <c:v>19990616</c:v>
                </c:pt>
                <c:pt idx="3906">
                  <c:v>19990617</c:v>
                </c:pt>
                <c:pt idx="3907">
                  <c:v>19990618</c:v>
                </c:pt>
                <c:pt idx="3908">
                  <c:v>19990621</c:v>
                </c:pt>
                <c:pt idx="3909">
                  <c:v>19990622</c:v>
                </c:pt>
                <c:pt idx="3910">
                  <c:v>19990623</c:v>
                </c:pt>
                <c:pt idx="3911">
                  <c:v>19990624</c:v>
                </c:pt>
                <c:pt idx="3912">
                  <c:v>19990625</c:v>
                </c:pt>
                <c:pt idx="3913">
                  <c:v>19990628</c:v>
                </c:pt>
                <c:pt idx="3914">
                  <c:v>19990629</c:v>
                </c:pt>
                <c:pt idx="3915">
                  <c:v>19990630</c:v>
                </c:pt>
                <c:pt idx="3916">
                  <c:v>19990701</c:v>
                </c:pt>
                <c:pt idx="3917">
                  <c:v>19990702</c:v>
                </c:pt>
                <c:pt idx="3918">
                  <c:v>19990706</c:v>
                </c:pt>
                <c:pt idx="3919">
                  <c:v>19990707</c:v>
                </c:pt>
                <c:pt idx="3920">
                  <c:v>19990708</c:v>
                </c:pt>
                <c:pt idx="3921">
                  <c:v>19990709</c:v>
                </c:pt>
                <c:pt idx="3922">
                  <c:v>19990712</c:v>
                </c:pt>
                <c:pt idx="3923">
                  <c:v>19990713</c:v>
                </c:pt>
                <c:pt idx="3924">
                  <c:v>19990714</c:v>
                </c:pt>
                <c:pt idx="3925">
                  <c:v>19990715</c:v>
                </c:pt>
                <c:pt idx="3926">
                  <c:v>19990716</c:v>
                </c:pt>
                <c:pt idx="3927">
                  <c:v>19990719</c:v>
                </c:pt>
                <c:pt idx="3928">
                  <c:v>19990720</c:v>
                </c:pt>
                <c:pt idx="3929">
                  <c:v>19990721</c:v>
                </c:pt>
                <c:pt idx="3930">
                  <c:v>19990722</c:v>
                </c:pt>
                <c:pt idx="3931">
                  <c:v>19990723</c:v>
                </c:pt>
                <c:pt idx="3932">
                  <c:v>19990726</c:v>
                </c:pt>
                <c:pt idx="3933">
                  <c:v>19990727</c:v>
                </c:pt>
                <c:pt idx="3934">
                  <c:v>19990728</c:v>
                </c:pt>
                <c:pt idx="3935">
                  <c:v>19990729</c:v>
                </c:pt>
                <c:pt idx="3936">
                  <c:v>19990730</c:v>
                </c:pt>
                <c:pt idx="3937">
                  <c:v>19990802</c:v>
                </c:pt>
                <c:pt idx="3938">
                  <c:v>19990803</c:v>
                </c:pt>
                <c:pt idx="3939">
                  <c:v>19990804</c:v>
                </c:pt>
                <c:pt idx="3940">
                  <c:v>19990805</c:v>
                </c:pt>
                <c:pt idx="3941">
                  <c:v>19990806</c:v>
                </c:pt>
                <c:pt idx="3942">
                  <c:v>19990809</c:v>
                </c:pt>
                <c:pt idx="3943">
                  <c:v>19990810</c:v>
                </c:pt>
                <c:pt idx="3944">
                  <c:v>19990811</c:v>
                </c:pt>
                <c:pt idx="3945">
                  <c:v>19990812</c:v>
                </c:pt>
                <c:pt idx="3946">
                  <c:v>19990813</c:v>
                </c:pt>
                <c:pt idx="3947">
                  <c:v>19990816</c:v>
                </c:pt>
                <c:pt idx="3948">
                  <c:v>19990817</c:v>
                </c:pt>
                <c:pt idx="3949">
                  <c:v>19990818</c:v>
                </c:pt>
                <c:pt idx="3950">
                  <c:v>19990819</c:v>
                </c:pt>
                <c:pt idx="3951">
                  <c:v>19990820</c:v>
                </c:pt>
                <c:pt idx="3952">
                  <c:v>19990823</c:v>
                </c:pt>
                <c:pt idx="3953">
                  <c:v>19990824</c:v>
                </c:pt>
                <c:pt idx="3954">
                  <c:v>19990825</c:v>
                </c:pt>
                <c:pt idx="3955">
                  <c:v>19990826</c:v>
                </c:pt>
                <c:pt idx="3956">
                  <c:v>19990827</c:v>
                </c:pt>
                <c:pt idx="3957">
                  <c:v>19990830</c:v>
                </c:pt>
                <c:pt idx="3958">
                  <c:v>19990831</c:v>
                </c:pt>
                <c:pt idx="3959">
                  <c:v>19990901</c:v>
                </c:pt>
                <c:pt idx="3960">
                  <c:v>19990902</c:v>
                </c:pt>
                <c:pt idx="3961">
                  <c:v>19990903</c:v>
                </c:pt>
                <c:pt idx="3962">
                  <c:v>19990907</c:v>
                </c:pt>
                <c:pt idx="3963">
                  <c:v>19990908</c:v>
                </c:pt>
                <c:pt idx="3964">
                  <c:v>19990909</c:v>
                </c:pt>
                <c:pt idx="3965">
                  <c:v>19990910</c:v>
                </c:pt>
                <c:pt idx="3966">
                  <c:v>19990913</c:v>
                </c:pt>
                <c:pt idx="3967">
                  <c:v>19990914</c:v>
                </c:pt>
                <c:pt idx="3968">
                  <c:v>19990915</c:v>
                </c:pt>
                <c:pt idx="3969">
                  <c:v>19990916</c:v>
                </c:pt>
                <c:pt idx="3970">
                  <c:v>19990917</c:v>
                </c:pt>
                <c:pt idx="3971">
                  <c:v>19990920</c:v>
                </c:pt>
                <c:pt idx="3972">
                  <c:v>19990921</c:v>
                </c:pt>
                <c:pt idx="3973">
                  <c:v>19990922</c:v>
                </c:pt>
                <c:pt idx="3974">
                  <c:v>19990923</c:v>
                </c:pt>
                <c:pt idx="3975">
                  <c:v>19990924</c:v>
                </c:pt>
                <c:pt idx="3976">
                  <c:v>19990927</c:v>
                </c:pt>
                <c:pt idx="3977">
                  <c:v>19990928</c:v>
                </c:pt>
                <c:pt idx="3978">
                  <c:v>19990929</c:v>
                </c:pt>
                <c:pt idx="3979">
                  <c:v>19990930</c:v>
                </c:pt>
                <c:pt idx="3980">
                  <c:v>19991001</c:v>
                </c:pt>
                <c:pt idx="3981">
                  <c:v>19991004</c:v>
                </c:pt>
                <c:pt idx="3982">
                  <c:v>19991005</c:v>
                </c:pt>
                <c:pt idx="3983">
                  <c:v>19991006</c:v>
                </c:pt>
                <c:pt idx="3984">
                  <c:v>19991007</c:v>
                </c:pt>
                <c:pt idx="3985">
                  <c:v>19991008</c:v>
                </c:pt>
                <c:pt idx="3986">
                  <c:v>19991011</c:v>
                </c:pt>
                <c:pt idx="3987">
                  <c:v>19991012</c:v>
                </c:pt>
                <c:pt idx="3988">
                  <c:v>19991013</c:v>
                </c:pt>
                <c:pt idx="3989">
                  <c:v>19991014</c:v>
                </c:pt>
                <c:pt idx="3990">
                  <c:v>19991015</c:v>
                </c:pt>
                <c:pt idx="3991">
                  <c:v>19991018</c:v>
                </c:pt>
                <c:pt idx="3992">
                  <c:v>19991019</c:v>
                </c:pt>
                <c:pt idx="3993">
                  <c:v>19991020</c:v>
                </c:pt>
                <c:pt idx="3994">
                  <c:v>19991021</c:v>
                </c:pt>
                <c:pt idx="3995">
                  <c:v>19991022</c:v>
                </c:pt>
                <c:pt idx="3996">
                  <c:v>19991025</c:v>
                </c:pt>
                <c:pt idx="3997">
                  <c:v>19991026</c:v>
                </c:pt>
                <c:pt idx="3998">
                  <c:v>19991027</c:v>
                </c:pt>
                <c:pt idx="3999">
                  <c:v>19991028</c:v>
                </c:pt>
                <c:pt idx="4000">
                  <c:v>19991029</c:v>
                </c:pt>
                <c:pt idx="4001">
                  <c:v>19991101</c:v>
                </c:pt>
                <c:pt idx="4002">
                  <c:v>19991102</c:v>
                </c:pt>
                <c:pt idx="4003">
                  <c:v>19991103</c:v>
                </c:pt>
                <c:pt idx="4004">
                  <c:v>19991104</c:v>
                </c:pt>
                <c:pt idx="4005">
                  <c:v>19991105</c:v>
                </c:pt>
                <c:pt idx="4006">
                  <c:v>19991108</c:v>
                </c:pt>
                <c:pt idx="4007">
                  <c:v>19991109</c:v>
                </c:pt>
                <c:pt idx="4008">
                  <c:v>19991110</c:v>
                </c:pt>
                <c:pt idx="4009">
                  <c:v>19991111</c:v>
                </c:pt>
                <c:pt idx="4010">
                  <c:v>19991112</c:v>
                </c:pt>
                <c:pt idx="4011">
                  <c:v>19991115</c:v>
                </c:pt>
                <c:pt idx="4012">
                  <c:v>19991116</c:v>
                </c:pt>
                <c:pt idx="4013">
                  <c:v>19991117</c:v>
                </c:pt>
                <c:pt idx="4014">
                  <c:v>19991118</c:v>
                </c:pt>
                <c:pt idx="4015">
                  <c:v>19991119</c:v>
                </c:pt>
                <c:pt idx="4016">
                  <c:v>19991122</c:v>
                </c:pt>
                <c:pt idx="4017">
                  <c:v>19991123</c:v>
                </c:pt>
                <c:pt idx="4018">
                  <c:v>19991124</c:v>
                </c:pt>
                <c:pt idx="4019">
                  <c:v>19991126</c:v>
                </c:pt>
                <c:pt idx="4020">
                  <c:v>19991129</c:v>
                </c:pt>
                <c:pt idx="4021">
                  <c:v>19991130</c:v>
                </c:pt>
                <c:pt idx="4022">
                  <c:v>19991201</c:v>
                </c:pt>
                <c:pt idx="4023">
                  <c:v>19991202</c:v>
                </c:pt>
                <c:pt idx="4024">
                  <c:v>19991203</c:v>
                </c:pt>
                <c:pt idx="4025">
                  <c:v>19991206</c:v>
                </c:pt>
                <c:pt idx="4026">
                  <c:v>19991207</c:v>
                </c:pt>
                <c:pt idx="4027">
                  <c:v>19991208</c:v>
                </c:pt>
                <c:pt idx="4028">
                  <c:v>19991209</c:v>
                </c:pt>
                <c:pt idx="4029">
                  <c:v>19991210</c:v>
                </c:pt>
                <c:pt idx="4030">
                  <c:v>19991213</c:v>
                </c:pt>
                <c:pt idx="4031">
                  <c:v>19991214</c:v>
                </c:pt>
                <c:pt idx="4032">
                  <c:v>19991215</c:v>
                </c:pt>
                <c:pt idx="4033">
                  <c:v>19991216</c:v>
                </c:pt>
                <c:pt idx="4034">
                  <c:v>19991217</c:v>
                </c:pt>
                <c:pt idx="4035">
                  <c:v>19991220</c:v>
                </c:pt>
                <c:pt idx="4036">
                  <c:v>19991221</c:v>
                </c:pt>
                <c:pt idx="4037">
                  <c:v>19991222</c:v>
                </c:pt>
                <c:pt idx="4038">
                  <c:v>19991223</c:v>
                </c:pt>
                <c:pt idx="4039">
                  <c:v>19991227</c:v>
                </c:pt>
                <c:pt idx="4040">
                  <c:v>19991228</c:v>
                </c:pt>
                <c:pt idx="4041">
                  <c:v>19991229</c:v>
                </c:pt>
                <c:pt idx="4042">
                  <c:v>19991230</c:v>
                </c:pt>
                <c:pt idx="4043">
                  <c:v>19991231</c:v>
                </c:pt>
                <c:pt idx="4044">
                  <c:v>20000103</c:v>
                </c:pt>
                <c:pt idx="4045">
                  <c:v>20000104</c:v>
                </c:pt>
                <c:pt idx="4046">
                  <c:v>20000105</c:v>
                </c:pt>
                <c:pt idx="4047">
                  <c:v>20000106</c:v>
                </c:pt>
                <c:pt idx="4048">
                  <c:v>20000107</c:v>
                </c:pt>
                <c:pt idx="4049">
                  <c:v>20000110</c:v>
                </c:pt>
                <c:pt idx="4050">
                  <c:v>20000111</c:v>
                </c:pt>
                <c:pt idx="4051">
                  <c:v>20000112</c:v>
                </c:pt>
                <c:pt idx="4052">
                  <c:v>20000113</c:v>
                </c:pt>
                <c:pt idx="4053">
                  <c:v>20000114</c:v>
                </c:pt>
                <c:pt idx="4054">
                  <c:v>20000118</c:v>
                </c:pt>
                <c:pt idx="4055">
                  <c:v>20000119</c:v>
                </c:pt>
                <c:pt idx="4056">
                  <c:v>20000120</c:v>
                </c:pt>
                <c:pt idx="4057">
                  <c:v>20000121</c:v>
                </c:pt>
                <c:pt idx="4058">
                  <c:v>20000124</c:v>
                </c:pt>
                <c:pt idx="4059">
                  <c:v>20000125</c:v>
                </c:pt>
                <c:pt idx="4060">
                  <c:v>20000126</c:v>
                </c:pt>
                <c:pt idx="4061">
                  <c:v>20000127</c:v>
                </c:pt>
                <c:pt idx="4062">
                  <c:v>20000128</c:v>
                </c:pt>
                <c:pt idx="4063">
                  <c:v>20000131</c:v>
                </c:pt>
                <c:pt idx="4064">
                  <c:v>20000201</c:v>
                </c:pt>
                <c:pt idx="4065">
                  <c:v>20000202</c:v>
                </c:pt>
                <c:pt idx="4066">
                  <c:v>20000203</c:v>
                </c:pt>
                <c:pt idx="4067">
                  <c:v>20000204</c:v>
                </c:pt>
                <c:pt idx="4068">
                  <c:v>20000207</c:v>
                </c:pt>
                <c:pt idx="4069">
                  <c:v>20000208</c:v>
                </c:pt>
                <c:pt idx="4070">
                  <c:v>20000209</c:v>
                </c:pt>
                <c:pt idx="4071">
                  <c:v>20000210</c:v>
                </c:pt>
                <c:pt idx="4072">
                  <c:v>20000211</c:v>
                </c:pt>
                <c:pt idx="4073">
                  <c:v>20000214</c:v>
                </c:pt>
                <c:pt idx="4074">
                  <c:v>20000215</c:v>
                </c:pt>
                <c:pt idx="4075">
                  <c:v>20000216</c:v>
                </c:pt>
                <c:pt idx="4076">
                  <c:v>20000217</c:v>
                </c:pt>
                <c:pt idx="4077">
                  <c:v>20000218</c:v>
                </c:pt>
                <c:pt idx="4078">
                  <c:v>20000222</c:v>
                </c:pt>
                <c:pt idx="4079">
                  <c:v>20000223</c:v>
                </c:pt>
                <c:pt idx="4080">
                  <c:v>20000224</c:v>
                </c:pt>
                <c:pt idx="4081">
                  <c:v>20000225</c:v>
                </c:pt>
                <c:pt idx="4082">
                  <c:v>20000228</c:v>
                </c:pt>
                <c:pt idx="4083">
                  <c:v>20000229</c:v>
                </c:pt>
                <c:pt idx="4084">
                  <c:v>20000301</c:v>
                </c:pt>
                <c:pt idx="4085">
                  <c:v>20000302</c:v>
                </c:pt>
                <c:pt idx="4086">
                  <c:v>20000303</c:v>
                </c:pt>
                <c:pt idx="4087">
                  <c:v>20000306</c:v>
                </c:pt>
                <c:pt idx="4088">
                  <c:v>20000307</c:v>
                </c:pt>
                <c:pt idx="4089">
                  <c:v>20000308</c:v>
                </c:pt>
                <c:pt idx="4090">
                  <c:v>20000309</c:v>
                </c:pt>
                <c:pt idx="4091">
                  <c:v>20000310</c:v>
                </c:pt>
                <c:pt idx="4092">
                  <c:v>20000313</c:v>
                </c:pt>
                <c:pt idx="4093">
                  <c:v>20000314</c:v>
                </c:pt>
                <c:pt idx="4094">
                  <c:v>20000315</c:v>
                </c:pt>
                <c:pt idx="4095">
                  <c:v>20000316</c:v>
                </c:pt>
                <c:pt idx="4096">
                  <c:v>20000317</c:v>
                </c:pt>
                <c:pt idx="4097">
                  <c:v>20000320</c:v>
                </c:pt>
                <c:pt idx="4098">
                  <c:v>20000321</c:v>
                </c:pt>
                <c:pt idx="4099">
                  <c:v>20000322</c:v>
                </c:pt>
                <c:pt idx="4100">
                  <c:v>20000323</c:v>
                </c:pt>
                <c:pt idx="4101">
                  <c:v>20000324</c:v>
                </c:pt>
                <c:pt idx="4102">
                  <c:v>20000327</c:v>
                </c:pt>
                <c:pt idx="4103">
                  <c:v>20000328</c:v>
                </c:pt>
                <c:pt idx="4104">
                  <c:v>20000329</c:v>
                </c:pt>
                <c:pt idx="4105">
                  <c:v>20000330</c:v>
                </c:pt>
                <c:pt idx="4106">
                  <c:v>20000331</c:v>
                </c:pt>
                <c:pt idx="4107">
                  <c:v>20000403</c:v>
                </c:pt>
                <c:pt idx="4108">
                  <c:v>20000404</c:v>
                </c:pt>
                <c:pt idx="4109">
                  <c:v>20000405</c:v>
                </c:pt>
                <c:pt idx="4110">
                  <c:v>20000406</c:v>
                </c:pt>
                <c:pt idx="4111">
                  <c:v>20000407</c:v>
                </c:pt>
                <c:pt idx="4112">
                  <c:v>20000410</c:v>
                </c:pt>
                <c:pt idx="4113">
                  <c:v>20000411</c:v>
                </c:pt>
                <c:pt idx="4114">
                  <c:v>20000412</c:v>
                </c:pt>
                <c:pt idx="4115">
                  <c:v>20000413</c:v>
                </c:pt>
                <c:pt idx="4116">
                  <c:v>20000414</c:v>
                </c:pt>
                <c:pt idx="4117">
                  <c:v>20000417</c:v>
                </c:pt>
                <c:pt idx="4118">
                  <c:v>20000418</c:v>
                </c:pt>
                <c:pt idx="4119">
                  <c:v>20000419</c:v>
                </c:pt>
                <c:pt idx="4120">
                  <c:v>20000420</c:v>
                </c:pt>
                <c:pt idx="4121">
                  <c:v>20000424</c:v>
                </c:pt>
                <c:pt idx="4122">
                  <c:v>20000425</c:v>
                </c:pt>
                <c:pt idx="4123">
                  <c:v>20000426</c:v>
                </c:pt>
                <c:pt idx="4124">
                  <c:v>20000427</c:v>
                </c:pt>
                <c:pt idx="4125">
                  <c:v>20000428</c:v>
                </c:pt>
                <c:pt idx="4126">
                  <c:v>20000501</c:v>
                </c:pt>
                <c:pt idx="4127">
                  <c:v>20000502</c:v>
                </c:pt>
                <c:pt idx="4128">
                  <c:v>20000503</c:v>
                </c:pt>
                <c:pt idx="4129">
                  <c:v>20000504</c:v>
                </c:pt>
                <c:pt idx="4130">
                  <c:v>20000505</c:v>
                </c:pt>
                <c:pt idx="4131">
                  <c:v>20000508</c:v>
                </c:pt>
                <c:pt idx="4132">
                  <c:v>20000509</c:v>
                </c:pt>
                <c:pt idx="4133">
                  <c:v>20000510</c:v>
                </c:pt>
                <c:pt idx="4134">
                  <c:v>20000511</c:v>
                </c:pt>
                <c:pt idx="4135">
                  <c:v>20000512</c:v>
                </c:pt>
                <c:pt idx="4136">
                  <c:v>20000515</c:v>
                </c:pt>
                <c:pt idx="4137">
                  <c:v>20000516</c:v>
                </c:pt>
                <c:pt idx="4138">
                  <c:v>20000517</c:v>
                </c:pt>
                <c:pt idx="4139">
                  <c:v>20000518</c:v>
                </c:pt>
                <c:pt idx="4140">
                  <c:v>20000519</c:v>
                </c:pt>
                <c:pt idx="4141">
                  <c:v>20000522</c:v>
                </c:pt>
                <c:pt idx="4142">
                  <c:v>20000523</c:v>
                </c:pt>
                <c:pt idx="4143">
                  <c:v>20000524</c:v>
                </c:pt>
                <c:pt idx="4144">
                  <c:v>20000525</c:v>
                </c:pt>
                <c:pt idx="4145">
                  <c:v>20000526</c:v>
                </c:pt>
                <c:pt idx="4146">
                  <c:v>20000530</c:v>
                </c:pt>
                <c:pt idx="4147">
                  <c:v>20000531</c:v>
                </c:pt>
                <c:pt idx="4148">
                  <c:v>20000601</c:v>
                </c:pt>
                <c:pt idx="4149">
                  <c:v>20000602</c:v>
                </c:pt>
                <c:pt idx="4150">
                  <c:v>20000605</c:v>
                </c:pt>
                <c:pt idx="4151">
                  <c:v>20000606</c:v>
                </c:pt>
                <c:pt idx="4152">
                  <c:v>20000607</c:v>
                </c:pt>
                <c:pt idx="4153">
                  <c:v>20000608</c:v>
                </c:pt>
                <c:pt idx="4154">
                  <c:v>20000609</c:v>
                </c:pt>
                <c:pt idx="4155">
                  <c:v>20000612</c:v>
                </c:pt>
                <c:pt idx="4156">
                  <c:v>20000613</c:v>
                </c:pt>
                <c:pt idx="4157">
                  <c:v>20000614</c:v>
                </c:pt>
                <c:pt idx="4158">
                  <c:v>20000615</c:v>
                </c:pt>
                <c:pt idx="4159">
                  <c:v>20000616</c:v>
                </c:pt>
                <c:pt idx="4160">
                  <c:v>20000619</c:v>
                </c:pt>
                <c:pt idx="4161">
                  <c:v>20000620</c:v>
                </c:pt>
                <c:pt idx="4162">
                  <c:v>20000621</c:v>
                </c:pt>
                <c:pt idx="4163">
                  <c:v>20000622</c:v>
                </c:pt>
                <c:pt idx="4164">
                  <c:v>20000623</c:v>
                </c:pt>
                <c:pt idx="4165">
                  <c:v>20000626</c:v>
                </c:pt>
                <c:pt idx="4166">
                  <c:v>20000627</c:v>
                </c:pt>
                <c:pt idx="4167">
                  <c:v>20000628</c:v>
                </c:pt>
                <c:pt idx="4168">
                  <c:v>20000629</c:v>
                </c:pt>
                <c:pt idx="4169">
                  <c:v>20000630</c:v>
                </c:pt>
                <c:pt idx="4170">
                  <c:v>20000703</c:v>
                </c:pt>
                <c:pt idx="4171">
                  <c:v>20000705</c:v>
                </c:pt>
                <c:pt idx="4172">
                  <c:v>20000706</c:v>
                </c:pt>
                <c:pt idx="4173">
                  <c:v>20000707</c:v>
                </c:pt>
                <c:pt idx="4174">
                  <c:v>20000710</c:v>
                </c:pt>
                <c:pt idx="4175">
                  <c:v>20000711</c:v>
                </c:pt>
                <c:pt idx="4176">
                  <c:v>20000712</c:v>
                </c:pt>
                <c:pt idx="4177">
                  <c:v>20000713</c:v>
                </c:pt>
                <c:pt idx="4178">
                  <c:v>20000714</c:v>
                </c:pt>
                <c:pt idx="4179">
                  <c:v>20000717</c:v>
                </c:pt>
                <c:pt idx="4180">
                  <c:v>20000718</c:v>
                </c:pt>
                <c:pt idx="4181">
                  <c:v>20000719</c:v>
                </c:pt>
                <c:pt idx="4182">
                  <c:v>20000720</c:v>
                </c:pt>
                <c:pt idx="4183">
                  <c:v>20000721</c:v>
                </c:pt>
                <c:pt idx="4184">
                  <c:v>20000724</c:v>
                </c:pt>
                <c:pt idx="4185">
                  <c:v>20000725</c:v>
                </c:pt>
                <c:pt idx="4186">
                  <c:v>20000726</c:v>
                </c:pt>
                <c:pt idx="4187">
                  <c:v>20000727</c:v>
                </c:pt>
                <c:pt idx="4188">
                  <c:v>20000728</c:v>
                </c:pt>
                <c:pt idx="4189">
                  <c:v>20000731</c:v>
                </c:pt>
                <c:pt idx="4190">
                  <c:v>20000801</c:v>
                </c:pt>
                <c:pt idx="4191">
                  <c:v>20000802</c:v>
                </c:pt>
                <c:pt idx="4192">
                  <c:v>20000803</c:v>
                </c:pt>
                <c:pt idx="4193">
                  <c:v>20000804</c:v>
                </c:pt>
                <c:pt idx="4194">
                  <c:v>20000807</c:v>
                </c:pt>
                <c:pt idx="4195">
                  <c:v>20000808</c:v>
                </c:pt>
                <c:pt idx="4196">
                  <c:v>20000809</c:v>
                </c:pt>
                <c:pt idx="4197">
                  <c:v>20000810</c:v>
                </c:pt>
                <c:pt idx="4198">
                  <c:v>20000811</c:v>
                </c:pt>
                <c:pt idx="4199">
                  <c:v>20000814</c:v>
                </c:pt>
                <c:pt idx="4200">
                  <c:v>20000815</c:v>
                </c:pt>
                <c:pt idx="4201">
                  <c:v>20000816</c:v>
                </c:pt>
                <c:pt idx="4202">
                  <c:v>20000817</c:v>
                </c:pt>
                <c:pt idx="4203">
                  <c:v>20000818</c:v>
                </c:pt>
                <c:pt idx="4204">
                  <c:v>20000821</c:v>
                </c:pt>
                <c:pt idx="4205">
                  <c:v>20000822</c:v>
                </c:pt>
                <c:pt idx="4206">
                  <c:v>20000823</c:v>
                </c:pt>
                <c:pt idx="4207">
                  <c:v>20000824</c:v>
                </c:pt>
                <c:pt idx="4208">
                  <c:v>20000825</c:v>
                </c:pt>
                <c:pt idx="4209">
                  <c:v>20000828</c:v>
                </c:pt>
                <c:pt idx="4210">
                  <c:v>20000829</c:v>
                </c:pt>
                <c:pt idx="4211">
                  <c:v>20000830</c:v>
                </c:pt>
                <c:pt idx="4212">
                  <c:v>20000831</c:v>
                </c:pt>
                <c:pt idx="4213">
                  <c:v>20000901</c:v>
                </c:pt>
                <c:pt idx="4214">
                  <c:v>20000905</c:v>
                </c:pt>
                <c:pt idx="4215">
                  <c:v>20000906</c:v>
                </c:pt>
                <c:pt idx="4216">
                  <c:v>20000907</c:v>
                </c:pt>
                <c:pt idx="4217">
                  <c:v>20000908</c:v>
                </c:pt>
                <c:pt idx="4218">
                  <c:v>20000911</c:v>
                </c:pt>
                <c:pt idx="4219">
                  <c:v>20000912</c:v>
                </c:pt>
                <c:pt idx="4220">
                  <c:v>20000913</c:v>
                </c:pt>
                <c:pt idx="4221">
                  <c:v>20000914</c:v>
                </c:pt>
                <c:pt idx="4222">
                  <c:v>20000915</c:v>
                </c:pt>
                <c:pt idx="4223">
                  <c:v>20000918</c:v>
                </c:pt>
                <c:pt idx="4224">
                  <c:v>20000919</c:v>
                </c:pt>
                <c:pt idx="4225">
                  <c:v>20000920</c:v>
                </c:pt>
                <c:pt idx="4226">
                  <c:v>20000921</c:v>
                </c:pt>
                <c:pt idx="4227">
                  <c:v>20000922</c:v>
                </c:pt>
                <c:pt idx="4228">
                  <c:v>20000925</c:v>
                </c:pt>
                <c:pt idx="4229">
                  <c:v>20000926</c:v>
                </c:pt>
                <c:pt idx="4230">
                  <c:v>20000927</c:v>
                </c:pt>
                <c:pt idx="4231">
                  <c:v>20000928</c:v>
                </c:pt>
                <c:pt idx="4232">
                  <c:v>20000929</c:v>
                </c:pt>
                <c:pt idx="4233">
                  <c:v>20001002</c:v>
                </c:pt>
                <c:pt idx="4234">
                  <c:v>20001003</c:v>
                </c:pt>
                <c:pt idx="4235">
                  <c:v>20001004</c:v>
                </c:pt>
                <c:pt idx="4236">
                  <c:v>20001005</c:v>
                </c:pt>
                <c:pt idx="4237">
                  <c:v>20001006</c:v>
                </c:pt>
                <c:pt idx="4238">
                  <c:v>20001009</c:v>
                </c:pt>
                <c:pt idx="4239">
                  <c:v>20001010</c:v>
                </c:pt>
                <c:pt idx="4240">
                  <c:v>20001011</c:v>
                </c:pt>
                <c:pt idx="4241">
                  <c:v>20001012</c:v>
                </c:pt>
                <c:pt idx="4242">
                  <c:v>20001013</c:v>
                </c:pt>
                <c:pt idx="4243">
                  <c:v>20001016</c:v>
                </c:pt>
                <c:pt idx="4244">
                  <c:v>20001017</c:v>
                </c:pt>
                <c:pt idx="4245">
                  <c:v>20001018</c:v>
                </c:pt>
                <c:pt idx="4246">
                  <c:v>20001019</c:v>
                </c:pt>
                <c:pt idx="4247">
                  <c:v>20001020</c:v>
                </c:pt>
                <c:pt idx="4248">
                  <c:v>20001023</c:v>
                </c:pt>
                <c:pt idx="4249">
                  <c:v>20001024</c:v>
                </c:pt>
                <c:pt idx="4250">
                  <c:v>20001025</c:v>
                </c:pt>
                <c:pt idx="4251">
                  <c:v>20001026</c:v>
                </c:pt>
                <c:pt idx="4252">
                  <c:v>20001027</c:v>
                </c:pt>
                <c:pt idx="4253">
                  <c:v>20001030</c:v>
                </c:pt>
                <c:pt idx="4254">
                  <c:v>20001031</c:v>
                </c:pt>
                <c:pt idx="4255">
                  <c:v>20001101</c:v>
                </c:pt>
                <c:pt idx="4256">
                  <c:v>20001102</c:v>
                </c:pt>
                <c:pt idx="4257">
                  <c:v>20001103</c:v>
                </c:pt>
                <c:pt idx="4258">
                  <c:v>20001106</c:v>
                </c:pt>
                <c:pt idx="4259">
                  <c:v>20001107</c:v>
                </c:pt>
                <c:pt idx="4260">
                  <c:v>20001108</c:v>
                </c:pt>
                <c:pt idx="4261">
                  <c:v>20001109</c:v>
                </c:pt>
                <c:pt idx="4262">
                  <c:v>20001110</c:v>
                </c:pt>
                <c:pt idx="4263">
                  <c:v>20001113</c:v>
                </c:pt>
                <c:pt idx="4264">
                  <c:v>20001114</c:v>
                </c:pt>
                <c:pt idx="4265">
                  <c:v>20001115</c:v>
                </c:pt>
                <c:pt idx="4266">
                  <c:v>20001116</c:v>
                </c:pt>
                <c:pt idx="4267">
                  <c:v>20001117</c:v>
                </c:pt>
                <c:pt idx="4268">
                  <c:v>20001120</c:v>
                </c:pt>
                <c:pt idx="4269">
                  <c:v>20001121</c:v>
                </c:pt>
                <c:pt idx="4270">
                  <c:v>20001122</c:v>
                </c:pt>
                <c:pt idx="4271">
                  <c:v>20001124</c:v>
                </c:pt>
                <c:pt idx="4272">
                  <c:v>20001127</c:v>
                </c:pt>
                <c:pt idx="4273">
                  <c:v>20001128</c:v>
                </c:pt>
                <c:pt idx="4274">
                  <c:v>20001129</c:v>
                </c:pt>
                <c:pt idx="4275">
                  <c:v>20001130</c:v>
                </c:pt>
                <c:pt idx="4276">
                  <c:v>20001201</c:v>
                </c:pt>
                <c:pt idx="4277">
                  <c:v>20001204</c:v>
                </c:pt>
                <c:pt idx="4278">
                  <c:v>20001205</c:v>
                </c:pt>
                <c:pt idx="4279">
                  <c:v>20001206</c:v>
                </c:pt>
                <c:pt idx="4280">
                  <c:v>20001207</c:v>
                </c:pt>
                <c:pt idx="4281">
                  <c:v>20001208</c:v>
                </c:pt>
                <c:pt idx="4282">
                  <c:v>20001211</c:v>
                </c:pt>
                <c:pt idx="4283">
                  <c:v>20001212</c:v>
                </c:pt>
                <c:pt idx="4284">
                  <c:v>20001213</c:v>
                </c:pt>
                <c:pt idx="4285">
                  <c:v>20001214</c:v>
                </c:pt>
                <c:pt idx="4286">
                  <c:v>20001215</c:v>
                </c:pt>
                <c:pt idx="4287">
                  <c:v>20001218</c:v>
                </c:pt>
                <c:pt idx="4288">
                  <c:v>20001219</c:v>
                </c:pt>
                <c:pt idx="4289">
                  <c:v>20001220</c:v>
                </c:pt>
                <c:pt idx="4290">
                  <c:v>20001221</c:v>
                </c:pt>
                <c:pt idx="4291">
                  <c:v>20001222</c:v>
                </c:pt>
                <c:pt idx="4292">
                  <c:v>20001226</c:v>
                </c:pt>
                <c:pt idx="4293">
                  <c:v>20001227</c:v>
                </c:pt>
                <c:pt idx="4294">
                  <c:v>20001228</c:v>
                </c:pt>
                <c:pt idx="4295">
                  <c:v>20001229</c:v>
                </c:pt>
                <c:pt idx="4296">
                  <c:v>20010102</c:v>
                </c:pt>
                <c:pt idx="4297">
                  <c:v>20010103</c:v>
                </c:pt>
                <c:pt idx="4298">
                  <c:v>20010104</c:v>
                </c:pt>
                <c:pt idx="4299">
                  <c:v>20010105</c:v>
                </c:pt>
                <c:pt idx="4300">
                  <c:v>20010108</c:v>
                </c:pt>
                <c:pt idx="4301">
                  <c:v>20010109</c:v>
                </c:pt>
                <c:pt idx="4302">
                  <c:v>20010110</c:v>
                </c:pt>
                <c:pt idx="4303">
                  <c:v>20010111</c:v>
                </c:pt>
                <c:pt idx="4304">
                  <c:v>20010112</c:v>
                </c:pt>
                <c:pt idx="4305">
                  <c:v>20010116</c:v>
                </c:pt>
                <c:pt idx="4306">
                  <c:v>20010117</c:v>
                </c:pt>
                <c:pt idx="4307">
                  <c:v>20010118</c:v>
                </c:pt>
                <c:pt idx="4308">
                  <c:v>20010119</c:v>
                </c:pt>
                <c:pt idx="4309">
                  <c:v>20010122</c:v>
                </c:pt>
                <c:pt idx="4310">
                  <c:v>20010123</c:v>
                </c:pt>
                <c:pt idx="4311">
                  <c:v>20010124</c:v>
                </c:pt>
                <c:pt idx="4312">
                  <c:v>20010125</c:v>
                </c:pt>
                <c:pt idx="4313">
                  <c:v>20010126</c:v>
                </c:pt>
                <c:pt idx="4314">
                  <c:v>20010129</c:v>
                </c:pt>
                <c:pt idx="4315">
                  <c:v>20010130</c:v>
                </c:pt>
                <c:pt idx="4316">
                  <c:v>20010131</c:v>
                </c:pt>
                <c:pt idx="4317">
                  <c:v>20010201</c:v>
                </c:pt>
                <c:pt idx="4318">
                  <c:v>20010202</c:v>
                </c:pt>
                <c:pt idx="4319">
                  <c:v>20010205</c:v>
                </c:pt>
                <c:pt idx="4320">
                  <c:v>20010206</c:v>
                </c:pt>
                <c:pt idx="4321">
                  <c:v>20010207</c:v>
                </c:pt>
                <c:pt idx="4322">
                  <c:v>20010208</c:v>
                </c:pt>
                <c:pt idx="4323">
                  <c:v>20010209</c:v>
                </c:pt>
                <c:pt idx="4324">
                  <c:v>20010212</c:v>
                </c:pt>
                <c:pt idx="4325">
                  <c:v>20010213</c:v>
                </c:pt>
                <c:pt idx="4326">
                  <c:v>20010214</c:v>
                </c:pt>
                <c:pt idx="4327">
                  <c:v>20010215</c:v>
                </c:pt>
                <c:pt idx="4328">
                  <c:v>20010216</c:v>
                </c:pt>
                <c:pt idx="4329">
                  <c:v>20010220</c:v>
                </c:pt>
                <c:pt idx="4330">
                  <c:v>20010221</c:v>
                </c:pt>
                <c:pt idx="4331">
                  <c:v>20010222</c:v>
                </c:pt>
                <c:pt idx="4332">
                  <c:v>20010223</c:v>
                </c:pt>
                <c:pt idx="4333">
                  <c:v>20010226</c:v>
                </c:pt>
                <c:pt idx="4334">
                  <c:v>20010227</c:v>
                </c:pt>
                <c:pt idx="4335">
                  <c:v>20010228</c:v>
                </c:pt>
                <c:pt idx="4336">
                  <c:v>20010301</c:v>
                </c:pt>
                <c:pt idx="4337">
                  <c:v>20010302</c:v>
                </c:pt>
                <c:pt idx="4338">
                  <c:v>20010305</c:v>
                </c:pt>
                <c:pt idx="4339">
                  <c:v>20010306</c:v>
                </c:pt>
                <c:pt idx="4340">
                  <c:v>20010307</c:v>
                </c:pt>
                <c:pt idx="4341">
                  <c:v>20010308</c:v>
                </c:pt>
                <c:pt idx="4342">
                  <c:v>20010309</c:v>
                </c:pt>
                <c:pt idx="4343">
                  <c:v>20010312</c:v>
                </c:pt>
                <c:pt idx="4344">
                  <c:v>20010313</c:v>
                </c:pt>
                <c:pt idx="4345">
                  <c:v>20010314</c:v>
                </c:pt>
                <c:pt idx="4346">
                  <c:v>20010315</c:v>
                </c:pt>
                <c:pt idx="4347">
                  <c:v>20010316</c:v>
                </c:pt>
                <c:pt idx="4348">
                  <c:v>20010319</c:v>
                </c:pt>
                <c:pt idx="4349">
                  <c:v>20010320</c:v>
                </c:pt>
                <c:pt idx="4350">
                  <c:v>20010321</c:v>
                </c:pt>
                <c:pt idx="4351">
                  <c:v>20010322</c:v>
                </c:pt>
                <c:pt idx="4352">
                  <c:v>20010323</c:v>
                </c:pt>
                <c:pt idx="4353">
                  <c:v>20010326</c:v>
                </c:pt>
                <c:pt idx="4354">
                  <c:v>20010327</c:v>
                </c:pt>
                <c:pt idx="4355">
                  <c:v>20010328</c:v>
                </c:pt>
                <c:pt idx="4356">
                  <c:v>20010329</c:v>
                </c:pt>
                <c:pt idx="4357">
                  <c:v>20010330</c:v>
                </c:pt>
                <c:pt idx="4358">
                  <c:v>20010402</c:v>
                </c:pt>
                <c:pt idx="4359">
                  <c:v>20010403</c:v>
                </c:pt>
                <c:pt idx="4360">
                  <c:v>20010404</c:v>
                </c:pt>
                <c:pt idx="4361">
                  <c:v>20010405</c:v>
                </c:pt>
                <c:pt idx="4362">
                  <c:v>20010406</c:v>
                </c:pt>
                <c:pt idx="4363">
                  <c:v>20010409</c:v>
                </c:pt>
                <c:pt idx="4364">
                  <c:v>20010410</c:v>
                </c:pt>
                <c:pt idx="4365">
                  <c:v>20010411</c:v>
                </c:pt>
                <c:pt idx="4366">
                  <c:v>20010412</c:v>
                </c:pt>
                <c:pt idx="4367">
                  <c:v>20010416</c:v>
                </c:pt>
                <c:pt idx="4368">
                  <c:v>20010417</c:v>
                </c:pt>
                <c:pt idx="4369">
                  <c:v>20010418</c:v>
                </c:pt>
                <c:pt idx="4370">
                  <c:v>20010419</c:v>
                </c:pt>
                <c:pt idx="4371">
                  <c:v>20010420</c:v>
                </c:pt>
                <c:pt idx="4372">
                  <c:v>20010423</c:v>
                </c:pt>
                <c:pt idx="4373">
                  <c:v>20010424</c:v>
                </c:pt>
                <c:pt idx="4374">
                  <c:v>20010425</c:v>
                </c:pt>
                <c:pt idx="4375">
                  <c:v>20010426</c:v>
                </c:pt>
                <c:pt idx="4376">
                  <c:v>20010427</c:v>
                </c:pt>
                <c:pt idx="4377">
                  <c:v>20010430</c:v>
                </c:pt>
                <c:pt idx="4378">
                  <c:v>20010501</c:v>
                </c:pt>
                <c:pt idx="4379">
                  <c:v>20010502</c:v>
                </c:pt>
                <c:pt idx="4380">
                  <c:v>20010503</c:v>
                </c:pt>
                <c:pt idx="4381">
                  <c:v>20010504</c:v>
                </c:pt>
                <c:pt idx="4382">
                  <c:v>20010507</c:v>
                </c:pt>
                <c:pt idx="4383">
                  <c:v>20010508</c:v>
                </c:pt>
                <c:pt idx="4384">
                  <c:v>20010509</c:v>
                </c:pt>
                <c:pt idx="4385">
                  <c:v>20010510</c:v>
                </c:pt>
                <c:pt idx="4386">
                  <c:v>20010511</c:v>
                </c:pt>
                <c:pt idx="4387">
                  <c:v>20010514</c:v>
                </c:pt>
                <c:pt idx="4388">
                  <c:v>20010515</c:v>
                </c:pt>
                <c:pt idx="4389">
                  <c:v>20010516</c:v>
                </c:pt>
                <c:pt idx="4390">
                  <c:v>20010517</c:v>
                </c:pt>
                <c:pt idx="4391">
                  <c:v>20010518</c:v>
                </c:pt>
                <c:pt idx="4392">
                  <c:v>20010521</c:v>
                </c:pt>
                <c:pt idx="4393">
                  <c:v>20010522</c:v>
                </c:pt>
                <c:pt idx="4394">
                  <c:v>20010523</c:v>
                </c:pt>
                <c:pt idx="4395">
                  <c:v>20010524</c:v>
                </c:pt>
                <c:pt idx="4396">
                  <c:v>20010525</c:v>
                </c:pt>
                <c:pt idx="4397">
                  <c:v>20010529</c:v>
                </c:pt>
                <c:pt idx="4398">
                  <c:v>20010530</c:v>
                </c:pt>
                <c:pt idx="4399">
                  <c:v>20010531</c:v>
                </c:pt>
                <c:pt idx="4400">
                  <c:v>20010601</c:v>
                </c:pt>
                <c:pt idx="4401">
                  <c:v>20010604</c:v>
                </c:pt>
                <c:pt idx="4402">
                  <c:v>20010605</c:v>
                </c:pt>
                <c:pt idx="4403">
                  <c:v>20010606</c:v>
                </c:pt>
                <c:pt idx="4404">
                  <c:v>20010607</c:v>
                </c:pt>
                <c:pt idx="4405">
                  <c:v>20010608</c:v>
                </c:pt>
                <c:pt idx="4406">
                  <c:v>20010611</c:v>
                </c:pt>
                <c:pt idx="4407">
                  <c:v>20010612</c:v>
                </c:pt>
                <c:pt idx="4408">
                  <c:v>20010613</c:v>
                </c:pt>
                <c:pt idx="4409">
                  <c:v>20010614</c:v>
                </c:pt>
                <c:pt idx="4410">
                  <c:v>20010615</c:v>
                </c:pt>
                <c:pt idx="4411">
                  <c:v>20010618</c:v>
                </c:pt>
                <c:pt idx="4412">
                  <c:v>20010619</c:v>
                </c:pt>
                <c:pt idx="4413">
                  <c:v>20010620</c:v>
                </c:pt>
                <c:pt idx="4414">
                  <c:v>20010621</c:v>
                </c:pt>
                <c:pt idx="4415">
                  <c:v>20010622</c:v>
                </c:pt>
                <c:pt idx="4416">
                  <c:v>20010625</c:v>
                </c:pt>
                <c:pt idx="4417">
                  <c:v>20010626</c:v>
                </c:pt>
                <c:pt idx="4418">
                  <c:v>20010627</c:v>
                </c:pt>
                <c:pt idx="4419">
                  <c:v>20010628</c:v>
                </c:pt>
                <c:pt idx="4420">
                  <c:v>20010629</c:v>
                </c:pt>
                <c:pt idx="4421">
                  <c:v>20010702</c:v>
                </c:pt>
                <c:pt idx="4422">
                  <c:v>20010703</c:v>
                </c:pt>
                <c:pt idx="4423">
                  <c:v>20010705</c:v>
                </c:pt>
                <c:pt idx="4424">
                  <c:v>20010706</c:v>
                </c:pt>
                <c:pt idx="4425">
                  <c:v>20010709</c:v>
                </c:pt>
                <c:pt idx="4426">
                  <c:v>20010710</c:v>
                </c:pt>
                <c:pt idx="4427">
                  <c:v>20010711</c:v>
                </c:pt>
                <c:pt idx="4428">
                  <c:v>20010712</c:v>
                </c:pt>
                <c:pt idx="4429">
                  <c:v>20010713</c:v>
                </c:pt>
                <c:pt idx="4430">
                  <c:v>20010716</c:v>
                </c:pt>
                <c:pt idx="4431">
                  <c:v>20010717</c:v>
                </c:pt>
                <c:pt idx="4432">
                  <c:v>20010718</c:v>
                </c:pt>
                <c:pt idx="4433">
                  <c:v>20010719</c:v>
                </c:pt>
                <c:pt idx="4434">
                  <c:v>20010720</c:v>
                </c:pt>
                <c:pt idx="4435">
                  <c:v>20010723</c:v>
                </c:pt>
                <c:pt idx="4436">
                  <c:v>20010724</c:v>
                </c:pt>
                <c:pt idx="4437">
                  <c:v>20010725</c:v>
                </c:pt>
                <c:pt idx="4438">
                  <c:v>20010726</c:v>
                </c:pt>
                <c:pt idx="4439">
                  <c:v>20010727</c:v>
                </c:pt>
                <c:pt idx="4440">
                  <c:v>20010730</c:v>
                </c:pt>
                <c:pt idx="4441">
                  <c:v>20010731</c:v>
                </c:pt>
                <c:pt idx="4442">
                  <c:v>20010801</c:v>
                </c:pt>
                <c:pt idx="4443">
                  <c:v>20010802</c:v>
                </c:pt>
                <c:pt idx="4444">
                  <c:v>20010803</c:v>
                </c:pt>
                <c:pt idx="4445">
                  <c:v>20010806</c:v>
                </c:pt>
                <c:pt idx="4446">
                  <c:v>20010807</c:v>
                </c:pt>
                <c:pt idx="4447">
                  <c:v>20010808</c:v>
                </c:pt>
                <c:pt idx="4448">
                  <c:v>20010809</c:v>
                </c:pt>
                <c:pt idx="4449">
                  <c:v>20010810</c:v>
                </c:pt>
                <c:pt idx="4450">
                  <c:v>20010813</c:v>
                </c:pt>
                <c:pt idx="4451">
                  <c:v>20010814</c:v>
                </c:pt>
                <c:pt idx="4452">
                  <c:v>20010815</c:v>
                </c:pt>
                <c:pt idx="4453">
                  <c:v>20010816</c:v>
                </c:pt>
                <c:pt idx="4454">
                  <c:v>20010817</c:v>
                </c:pt>
                <c:pt idx="4455">
                  <c:v>20010820</c:v>
                </c:pt>
                <c:pt idx="4456">
                  <c:v>20010821</c:v>
                </c:pt>
                <c:pt idx="4457">
                  <c:v>20010822</c:v>
                </c:pt>
                <c:pt idx="4458">
                  <c:v>20010823</c:v>
                </c:pt>
                <c:pt idx="4459">
                  <c:v>20010824</c:v>
                </c:pt>
                <c:pt idx="4460">
                  <c:v>20010827</c:v>
                </c:pt>
                <c:pt idx="4461">
                  <c:v>20010828</c:v>
                </c:pt>
                <c:pt idx="4462">
                  <c:v>20010829</c:v>
                </c:pt>
                <c:pt idx="4463">
                  <c:v>20010830</c:v>
                </c:pt>
                <c:pt idx="4464">
                  <c:v>20010831</c:v>
                </c:pt>
                <c:pt idx="4465">
                  <c:v>20010904</c:v>
                </c:pt>
                <c:pt idx="4466">
                  <c:v>20010905</c:v>
                </c:pt>
                <c:pt idx="4467">
                  <c:v>20010906</c:v>
                </c:pt>
                <c:pt idx="4468">
                  <c:v>20010907</c:v>
                </c:pt>
                <c:pt idx="4469">
                  <c:v>20010910</c:v>
                </c:pt>
                <c:pt idx="4470">
                  <c:v>20010917</c:v>
                </c:pt>
                <c:pt idx="4471">
                  <c:v>20010918</c:v>
                </c:pt>
                <c:pt idx="4472">
                  <c:v>20010919</c:v>
                </c:pt>
                <c:pt idx="4473">
                  <c:v>20010920</c:v>
                </c:pt>
                <c:pt idx="4474">
                  <c:v>20010921</c:v>
                </c:pt>
                <c:pt idx="4475">
                  <c:v>20010924</c:v>
                </c:pt>
                <c:pt idx="4476">
                  <c:v>20010925</c:v>
                </c:pt>
                <c:pt idx="4477">
                  <c:v>20010926</c:v>
                </c:pt>
                <c:pt idx="4478">
                  <c:v>20010927</c:v>
                </c:pt>
                <c:pt idx="4479">
                  <c:v>20010928</c:v>
                </c:pt>
                <c:pt idx="4480">
                  <c:v>20011001</c:v>
                </c:pt>
                <c:pt idx="4481">
                  <c:v>20011002</c:v>
                </c:pt>
                <c:pt idx="4482">
                  <c:v>20011003</c:v>
                </c:pt>
                <c:pt idx="4483">
                  <c:v>20011004</c:v>
                </c:pt>
                <c:pt idx="4484">
                  <c:v>20011005</c:v>
                </c:pt>
                <c:pt idx="4485">
                  <c:v>20011008</c:v>
                </c:pt>
                <c:pt idx="4486">
                  <c:v>20011009</c:v>
                </c:pt>
                <c:pt idx="4487">
                  <c:v>20011010</c:v>
                </c:pt>
                <c:pt idx="4488">
                  <c:v>20011011</c:v>
                </c:pt>
                <c:pt idx="4489">
                  <c:v>20011012</c:v>
                </c:pt>
                <c:pt idx="4490">
                  <c:v>20011015</c:v>
                </c:pt>
                <c:pt idx="4491">
                  <c:v>20011016</c:v>
                </c:pt>
                <c:pt idx="4492">
                  <c:v>20011017</c:v>
                </c:pt>
                <c:pt idx="4493">
                  <c:v>20011018</c:v>
                </c:pt>
                <c:pt idx="4494">
                  <c:v>20011019</c:v>
                </c:pt>
                <c:pt idx="4495">
                  <c:v>20011022</c:v>
                </c:pt>
                <c:pt idx="4496">
                  <c:v>20011023</c:v>
                </c:pt>
                <c:pt idx="4497">
                  <c:v>20011024</c:v>
                </c:pt>
                <c:pt idx="4498">
                  <c:v>20011025</c:v>
                </c:pt>
                <c:pt idx="4499">
                  <c:v>20011026</c:v>
                </c:pt>
                <c:pt idx="4500">
                  <c:v>20011029</c:v>
                </c:pt>
                <c:pt idx="4501">
                  <c:v>20011030</c:v>
                </c:pt>
                <c:pt idx="4502">
                  <c:v>20011031</c:v>
                </c:pt>
                <c:pt idx="4503">
                  <c:v>20011101</c:v>
                </c:pt>
                <c:pt idx="4504">
                  <c:v>20011102</c:v>
                </c:pt>
                <c:pt idx="4505">
                  <c:v>20011105</c:v>
                </c:pt>
                <c:pt idx="4506">
                  <c:v>20011106</c:v>
                </c:pt>
                <c:pt idx="4507">
                  <c:v>20011107</c:v>
                </c:pt>
                <c:pt idx="4508">
                  <c:v>20011108</c:v>
                </c:pt>
                <c:pt idx="4509">
                  <c:v>20011109</c:v>
                </c:pt>
                <c:pt idx="4510">
                  <c:v>20011112</c:v>
                </c:pt>
                <c:pt idx="4511">
                  <c:v>20011113</c:v>
                </c:pt>
                <c:pt idx="4512">
                  <c:v>20011114</c:v>
                </c:pt>
                <c:pt idx="4513">
                  <c:v>20011115</c:v>
                </c:pt>
                <c:pt idx="4514">
                  <c:v>20011116</c:v>
                </c:pt>
                <c:pt idx="4515">
                  <c:v>20011119</c:v>
                </c:pt>
                <c:pt idx="4516">
                  <c:v>20011120</c:v>
                </c:pt>
                <c:pt idx="4517">
                  <c:v>20011121</c:v>
                </c:pt>
                <c:pt idx="4518">
                  <c:v>20011123</c:v>
                </c:pt>
                <c:pt idx="4519">
                  <c:v>20011126</c:v>
                </c:pt>
                <c:pt idx="4520">
                  <c:v>20011127</c:v>
                </c:pt>
                <c:pt idx="4521">
                  <c:v>20011128</c:v>
                </c:pt>
                <c:pt idx="4522">
                  <c:v>20011129</c:v>
                </c:pt>
                <c:pt idx="4523">
                  <c:v>20011130</c:v>
                </c:pt>
                <c:pt idx="4524">
                  <c:v>20011203</c:v>
                </c:pt>
                <c:pt idx="4525">
                  <c:v>20011204</c:v>
                </c:pt>
                <c:pt idx="4526">
                  <c:v>20011205</c:v>
                </c:pt>
                <c:pt idx="4527">
                  <c:v>20011206</c:v>
                </c:pt>
                <c:pt idx="4528">
                  <c:v>20011207</c:v>
                </c:pt>
                <c:pt idx="4529">
                  <c:v>20011210</c:v>
                </c:pt>
                <c:pt idx="4530">
                  <c:v>20011211</c:v>
                </c:pt>
                <c:pt idx="4531">
                  <c:v>20011212</c:v>
                </c:pt>
                <c:pt idx="4532">
                  <c:v>20011213</c:v>
                </c:pt>
                <c:pt idx="4533">
                  <c:v>20011214</c:v>
                </c:pt>
                <c:pt idx="4534">
                  <c:v>20011217</c:v>
                </c:pt>
                <c:pt idx="4535">
                  <c:v>20011218</c:v>
                </c:pt>
                <c:pt idx="4536">
                  <c:v>20011219</c:v>
                </c:pt>
                <c:pt idx="4537">
                  <c:v>20011220</c:v>
                </c:pt>
                <c:pt idx="4538">
                  <c:v>20011221</c:v>
                </c:pt>
                <c:pt idx="4539">
                  <c:v>20011224</c:v>
                </c:pt>
                <c:pt idx="4540">
                  <c:v>20011226</c:v>
                </c:pt>
                <c:pt idx="4541">
                  <c:v>20011227</c:v>
                </c:pt>
                <c:pt idx="4542">
                  <c:v>20011228</c:v>
                </c:pt>
                <c:pt idx="4543">
                  <c:v>20011231</c:v>
                </c:pt>
                <c:pt idx="4544">
                  <c:v>20020102</c:v>
                </c:pt>
                <c:pt idx="4545">
                  <c:v>20020103</c:v>
                </c:pt>
                <c:pt idx="4546">
                  <c:v>20020104</c:v>
                </c:pt>
                <c:pt idx="4547">
                  <c:v>20020107</c:v>
                </c:pt>
                <c:pt idx="4548">
                  <c:v>20020108</c:v>
                </c:pt>
                <c:pt idx="4549">
                  <c:v>20020109</c:v>
                </c:pt>
                <c:pt idx="4550">
                  <c:v>20020110</c:v>
                </c:pt>
                <c:pt idx="4551">
                  <c:v>20020111</c:v>
                </c:pt>
                <c:pt idx="4552">
                  <c:v>20020114</c:v>
                </c:pt>
                <c:pt idx="4553">
                  <c:v>20020115</c:v>
                </c:pt>
                <c:pt idx="4554">
                  <c:v>20020116</c:v>
                </c:pt>
                <c:pt idx="4555">
                  <c:v>20020117</c:v>
                </c:pt>
                <c:pt idx="4556">
                  <c:v>20020118</c:v>
                </c:pt>
                <c:pt idx="4557">
                  <c:v>20020122</c:v>
                </c:pt>
                <c:pt idx="4558">
                  <c:v>20020123</c:v>
                </c:pt>
                <c:pt idx="4559">
                  <c:v>20020124</c:v>
                </c:pt>
                <c:pt idx="4560">
                  <c:v>20020125</c:v>
                </c:pt>
                <c:pt idx="4561">
                  <c:v>20020128</c:v>
                </c:pt>
                <c:pt idx="4562">
                  <c:v>20020129</c:v>
                </c:pt>
                <c:pt idx="4563">
                  <c:v>20020130</c:v>
                </c:pt>
                <c:pt idx="4564">
                  <c:v>20020131</c:v>
                </c:pt>
                <c:pt idx="4565">
                  <c:v>20020201</c:v>
                </c:pt>
                <c:pt idx="4566">
                  <c:v>20020204</c:v>
                </c:pt>
                <c:pt idx="4567">
                  <c:v>20020205</c:v>
                </c:pt>
                <c:pt idx="4568">
                  <c:v>20020206</c:v>
                </c:pt>
                <c:pt idx="4569">
                  <c:v>20020207</c:v>
                </c:pt>
                <c:pt idx="4570">
                  <c:v>20020208</c:v>
                </c:pt>
                <c:pt idx="4571">
                  <c:v>20020211</c:v>
                </c:pt>
                <c:pt idx="4572">
                  <c:v>20020212</c:v>
                </c:pt>
                <c:pt idx="4573">
                  <c:v>20020213</c:v>
                </c:pt>
                <c:pt idx="4574">
                  <c:v>20020214</c:v>
                </c:pt>
                <c:pt idx="4575">
                  <c:v>20020215</c:v>
                </c:pt>
                <c:pt idx="4576">
                  <c:v>20020219</c:v>
                </c:pt>
                <c:pt idx="4577">
                  <c:v>20020220</c:v>
                </c:pt>
                <c:pt idx="4578">
                  <c:v>20020221</c:v>
                </c:pt>
                <c:pt idx="4579">
                  <c:v>20020222</c:v>
                </c:pt>
                <c:pt idx="4580">
                  <c:v>20020225</c:v>
                </c:pt>
                <c:pt idx="4581">
                  <c:v>20020226</c:v>
                </c:pt>
                <c:pt idx="4582">
                  <c:v>20020227</c:v>
                </c:pt>
                <c:pt idx="4583">
                  <c:v>20020228</c:v>
                </c:pt>
                <c:pt idx="4584">
                  <c:v>20020301</c:v>
                </c:pt>
                <c:pt idx="4585">
                  <c:v>20020304</c:v>
                </c:pt>
                <c:pt idx="4586">
                  <c:v>20020305</c:v>
                </c:pt>
                <c:pt idx="4587">
                  <c:v>20020306</c:v>
                </c:pt>
                <c:pt idx="4588">
                  <c:v>20020307</c:v>
                </c:pt>
                <c:pt idx="4589">
                  <c:v>20020308</c:v>
                </c:pt>
                <c:pt idx="4590">
                  <c:v>20020311</c:v>
                </c:pt>
                <c:pt idx="4591">
                  <c:v>20020312</c:v>
                </c:pt>
                <c:pt idx="4592">
                  <c:v>20020313</c:v>
                </c:pt>
                <c:pt idx="4593">
                  <c:v>20020314</c:v>
                </c:pt>
                <c:pt idx="4594">
                  <c:v>20020315</c:v>
                </c:pt>
                <c:pt idx="4595">
                  <c:v>20020318</c:v>
                </c:pt>
                <c:pt idx="4596">
                  <c:v>20020319</c:v>
                </c:pt>
                <c:pt idx="4597">
                  <c:v>20020320</c:v>
                </c:pt>
                <c:pt idx="4598">
                  <c:v>20020321</c:v>
                </c:pt>
                <c:pt idx="4599">
                  <c:v>20020322</c:v>
                </c:pt>
                <c:pt idx="4600">
                  <c:v>20020325</c:v>
                </c:pt>
                <c:pt idx="4601">
                  <c:v>20020326</c:v>
                </c:pt>
                <c:pt idx="4602">
                  <c:v>20020327</c:v>
                </c:pt>
                <c:pt idx="4603">
                  <c:v>20020328</c:v>
                </c:pt>
                <c:pt idx="4604">
                  <c:v>20020401</c:v>
                </c:pt>
                <c:pt idx="4605">
                  <c:v>20020402</c:v>
                </c:pt>
                <c:pt idx="4606">
                  <c:v>20020403</c:v>
                </c:pt>
                <c:pt idx="4607">
                  <c:v>20020404</c:v>
                </c:pt>
                <c:pt idx="4608">
                  <c:v>20020405</c:v>
                </c:pt>
                <c:pt idx="4609">
                  <c:v>20020408</c:v>
                </c:pt>
                <c:pt idx="4610">
                  <c:v>20020409</c:v>
                </c:pt>
                <c:pt idx="4611">
                  <c:v>20020410</c:v>
                </c:pt>
                <c:pt idx="4612">
                  <c:v>20020411</c:v>
                </c:pt>
                <c:pt idx="4613">
                  <c:v>20020412</c:v>
                </c:pt>
                <c:pt idx="4614">
                  <c:v>20020415</c:v>
                </c:pt>
                <c:pt idx="4615">
                  <c:v>20020416</c:v>
                </c:pt>
                <c:pt idx="4616">
                  <c:v>20020417</c:v>
                </c:pt>
                <c:pt idx="4617">
                  <c:v>20020418</c:v>
                </c:pt>
                <c:pt idx="4618">
                  <c:v>20020419</c:v>
                </c:pt>
                <c:pt idx="4619">
                  <c:v>20020422</c:v>
                </c:pt>
                <c:pt idx="4620">
                  <c:v>20020423</c:v>
                </c:pt>
                <c:pt idx="4621">
                  <c:v>20020424</c:v>
                </c:pt>
                <c:pt idx="4622">
                  <c:v>20020425</c:v>
                </c:pt>
                <c:pt idx="4623">
                  <c:v>20020426</c:v>
                </c:pt>
                <c:pt idx="4624">
                  <c:v>20020429</c:v>
                </c:pt>
                <c:pt idx="4625">
                  <c:v>20020430</c:v>
                </c:pt>
                <c:pt idx="4626">
                  <c:v>20020501</c:v>
                </c:pt>
                <c:pt idx="4627">
                  <c:v>20020502</c:v>
                </c:pt>
                <c:pt idx="4628">
                  <c:v>20020503</c:v>
                </c:pt>
                <c:pt idx="4629">
                  <c:v>20020506</c:v>
                </c:pt>
                <c:pt idx="4630">
                  <c:v>20020507</c:v>
                </c:pt>
                <c:pt idx="4631">
                  <c:v>20020508</c:v>
                </c:pt>
                <c:pt idx="4632">
                  <c:v>20020509</c:v>
                </c:pt>
                <c:pt idx="4633">
                  <c:v>20020510</c:v>
                </c:pt>
                <c:pt idx="4634">
                  <c:v>20020513</c:v>
                </c:pt>
                <c:pt idx="4635">
                  <c:v>20020514</c:v>
                </c:pt>
                <c:pt idx="4636">
                  <c:v>20020515</c:v>
                </c:pt>
                <c:pt idx="4637">
                  <c:v>20020516</c:v>
                </c:pt>
                <c:pt idx="4638">
                  <c:v>20020517</c:v>
                </c:pt>
                <c:pt idx="4639">
                  <c:v>20020520</c:v>
                </c:pt>
                <c:pt idx="4640">
                  <c:v>20020521</c:v>
                </c:pt>
                <c:pt idx="4641">
                  <c:v>20020522</c:v>
                </c:pt>
                <c:pt idx="4642">
                  <c:v>20020523</c:v>
                </c:pt>
                <c:pt idx="4643">
                  <c:v>20020524</c:v>
                </c:pt>
                <c:pt idx="4644">
                  <c:v>20020528</c:v>
                </c:pt>
                <c:pt idx="4645">
                  <c:v>20020529</c:v>
                </c:pt>
                <c:pt idx="4646">
                  <c:v>20020530</c:v>
                </c:pt>
                <c:pt idx="4647">
                  <c:v>20020531</c:v>
                </c:pt>
                <c:pt idx="4648">
                  <c:v>20020603</c:v>
                </c:pt>
                <c:pt idx="4649">
                  <c:v>20020604</c:v>
                </c:pt>
                <c:pt idx="4650">
                  <c:v>20020605</c:v>
                </c:pt>
                <c:pt idx="4651">
                  <c:v>20020606</c:v>
                </c:pt>
                <c:pt idx="4652">
                  <c:v>20020607</c:v>
                </c:pt>
                <c:pt idx="4653">
                  <c:v>20020610</c:v>
                </c:pt>
                <c:pt idx="4654">
                  <c:v>20020611</c:v>
                </c:pt>
                <c:pt idx="4655">
                  <c:v>20020612</c:v>
                </c:pt>
                <c:pt idx="4656">
                  <c:v>20020613</c:v>
                </c:pt>
                <c:pt idx="4657">
                  <c:v>20020614</c:v>
                </c:pt>
                <c:pt idx="4658">
                  <c:v>20020617</c:v>
                </c:pt>
                <c:pt idx="4659">
                  <c:v>20020618</c:v>
                </c:pt>
                <c:pt idx="4660">
                  <c:v>20020619</c:v>
                </c:pt>
                <c:pt idx="4661">
                  <c:v>20020620</c:v>
                </c:pt>
                <c:pt idx="4662">
                  <c:v>20020621</c:v>
                </c:pt>
                <c:pt idx="4663">
                  <c:v>20020624</c:v>
                </c:pt>
                <c:pt idx="4664">
                  <c:v>20020625</c:v>
                </c:pt>
                <c:pt idx="4665">
                  <c:v>20020626</c:v>
                </c:pt>
                <c:pt idx="4666">
                  <c:v>20020627</c:v>
                </c:pt>
                <c:pt idx="4667">
                  <c:v>20020628</c:v>
                </c:pt>
                <c:pt idx="4668">
                  <c:v>20020701</c:v>
                </c:pt>
                <c:pt idx="4669">
                  <c:v>20020702</c:v>
                </c:pt>
                <c:pt idx="4670">
                  <c:v>20020703</c:v>
                </c:pt>
                <c:pt idx="4671">
                  <c:v>20020705</c:v>
                </c:pt>
                <c:pt idx="4672">
                  <c:v>20020708</c:v>
                </c:pt>
                <c:pt idx="4673">
                  <c:v>20020709</c:v>
                </c:pt>
                <c:pt idx="4674">
                  <c:v>20020710</c:v>
                </c:pt>
                <c:pt idx="4675">
                  <c:v>20020711</c:v>
                </c:pt>
                <c:pt idx="4676">
                  <c:v>20020712</c:v>
                </c:pt>
                <c:pt idx="4677">
                  <c:v>20020715</c:v>
                </c:pt>
                <c:pt idx="4678">
                  <c:v>20020716</c:v>
                </c:pt>
                <c:pt idx="4679">
                  <c:v>20020717</c:v>
                </c:pt>
                <c:pt idx="4680">
                  <c:v>20020718</c:v>
                </c:pt>
                <c:pt idx="4681">
                  <c:v>20020719</c:v>
                </c:pt>
                <c:pt idx="4682">
                  <c:v>20020722</c:v>
                </c:pt>
                <c:pt idx="4683">
                  <c:v>20020723</c:v>
                </c:pt>
                <c:pt idx="4684">
                  <c:v>20020724</c:v>
                </c:pt>
                <c:pt idx="4685">
                  <c:v>20020725</c:v>
                </c:pt>
                <c:pt idx="4686">
                  <c:v>20020726</c:v>
                </c:pt>
                <c:pt idx="4687">
                  <c:v>20020729</c:v>
                </c:pt>
                <c:pt idx="4688">
                  <c:v>20020730</c:v>
                </c:pt>
                <c:pt idx="4689">
                  <c:v>20020731</c:v>
                </c:pt>
                <c:pt idx="4690">
                  <c:v>20020801</c:v>
                </c:pt>
                <c:pt idx="4691">
                  <c:v>20020802</c:v>
                </c:pt>
                <c:pt idx="4692">
                  <c:v>20020805</c:v>
                </c:pt>
                <c:pt idx="4693">
                  <c:v>20020806</c:v>
                </c:pt>
                <c:pt idx="4694">
                  <c:v>20020807</c:v>
                </c:pt>
                <c:pt idx="4695">
                  <c:v>20020808</c:v>
                </c:pt>
                <c:pt idx="4696">
                  <c:v>20020809</c:v>
                </c:pt>
                <c:pt idx="4697">
                  <c:v>20020812</c:v>
                </c:pt>
                <c:pt idx="4698">
                  <c:v>20020813</c:v>
                </c:pt>
                <c:pt idx="4699">
                  <c:v>20020814</c:v>
                </c:pt>
                <c:pt idx="4700">
                  <c:v>20020815</c:v>
                </c:pt>
                <c:pt idx="4701">
                  <c:v>20020816</c:v>
                </c:pt>
                <c:pt idx="4702">
                  <c:v>20020819</c:v>
                </c:pt>
                <c:pt idx="4703">
                  <c:v>20020820</c:v>
                </c:pt>
                <c:pt idx="4704">
                  <c:v>20020821</c:v>
                </c:pt>
                <c:pt idx="4705">
                  <c:v>20020822</c:v>
                </c:pt>
                <c:pt idx="4706">
                  <c:v>20020823</c:v>
                </c:pt>
                <c:pt idx="4707">
                  <c:v>20020826</c:v>
                </c:pt>
                <c:pt idx="4708">
                  <c:v>20020827</c:v>
                </c:pt>
                <c:pt idx="4709">
                  <c:v>20020828</c:v>
                </c:pt>
                <c:pt idx="4710">
                  <c:v>20020829</c:v>
                </c:pt>
                <c:pt idx="4711">
                  <c:v>20020830</c:v>
                </c:pt>
                <c:pt idx="4712">
                  <c:v>20020903</c:v>
                </c:pt>
                <c:pt idx="4713">
                  <c:v>20020904</c:v>
                </c:pt>
                <c:pt idx="4714">
                  <c:v>20020905</c:v>
                </c:pt>
                <c:pt idx="4715">
                  <c:v>20020906</c:v>
                </c:pt>
                <c:pt idx="4716">
                  <c:v>20020909</c:v>
                </c:pt>
                <c:pt idx="4717">
                  <c:v>20020910</c:v>
                </c:pt>
                <c:pt idx="4718">
                  <c:v>20020911</c:v>
                </c:pt>
                <c:pt idx="4719">
                  <c:v>20020912</c:v>
                </c:pt>
                <c:pt idx="4720">
                  <c:v>20020913</c:v>
                </c:pt>
                <c:pt idx="4721">
                  <c:v>20020916</c:v>
                </c:pt>
                <c:pt idx="4722">
                  <c:v>20020917</c:v>
                </c:pt>
                <c:pt idx="4723">
                  <c:v>20020918</c:v>
                </c:pt>
                <c:pt idx="4724">
                  <c:v>20020919</c:v>
                </c:pt>
                <c:pt idx="4725">
                  <c:v>20020920</c:v>
                </c:pt>
                <c:pt idx="4726">
                  <c:v>20020923</c:v>
                </c:pt>
                <c:pt idx="4727">
                  <c:v>20020924</c:v>
                </c:pt>
                <c:pt idx="4728">
                  <c:v>20020925</c:v>
                </c:pt>
                <c:pt idx="4729">
                  <c:v>20020926</c:v>
                </c:pt>
                <c:pt idx="4730">
                  <c:v>20020927</c:v>
                </c:pt>
                <c:pt idx="4731">
                  <c:v>20020930</c:v>
                </c:pt>
                <c:pt idx="4732">
                  <c:v>20021001</c:v>
                </c:pt>
                <c:pt idx="4733">
                  <c:v>20021002</c:v>
                </c:pt>
                <c:pt idx="4734">
                  <c:v>20021003</c:v>
                </c:pt>
                <c:pt idx="4735">
                  <c:v>20021004</c:v>
                </c:pt>
                <c:pt idx="4736">
                  <c:v>20021007</c:v>
                </c:pt>
                <c:pt idx="4737">
                  <c:v>20021008</c:v>
                </c:pt>
                <c:pt idx="4738">
                  <c:v>20021009</c:v>
                </c:pt>
                <c:pt idx="4739">
                  <c:v>20021010</c:v>
                </c:pt>
                <c:pt idx="4740">
                  <c:v>20021011</c:v>
                </c:pt>
                <c:pt idx="4741">
                  <c:v>20021014</c:v>
                </c:pt>
                <c:pt idx="4742">
                  <c:v>20021015</c:v>
                </c:pt>
                <c:pt idx="4743">
                  <c:v>20021016</c:v>
                </c:pt>
                <c:pt idx="4744">
                  <c:v>20021017</c:v>
                </c:pt>
                <c:pt idx="4745">
                  <c:v>20021018</c:v>
                </c:pt>
                <c:pt idx="4746">
                  <c:v>20021021</c:v>
                </c:pt>
                <c:pt idx="4747">
                  <c:v>20021022</c:v>
                </c:pt>
                <c:pt idx="4748">
                  <c:v>20021023</c:v>
                </c:pt>
                <c:pt idx="4749">
                  <c:v>20021024</c:v>
                </c:pt>
                <c:pt idx="4750">
                  <c:v>20021025</c:v>
                </c:pt>
                <c:pt idx="4751">
                  <c:v>20021028</c:v>
                </c:pt>
                <c:pt idx="4752">
                  <c:v>20021029</c:v>
                </c:pt>
                <c:pt idx="4753">
                  <c:v>20021030</c:v>
                </c:pt>
                <c:pt idx="4754">
                  <c:v>20021031</c:v>
                </c:pt>
                <c:pt idx="4755">
                  <c:v>20021101</c:v>
                </c:pt>
                <c:pt idx="4756">
                  <c:v>20021104</c:v>
                </c:pt>
                <c:pt idx="4757">
                  <c:v>20021105</c:v>
                </c:pt>
                <c:pt idx="4758">
                  <c:v>20021106</c:v>
                </c:pt>
                <c:pt idx="4759">
                  <c:v>20021107</c:v>
                </c:pt>
                <c:pt idx="4760">
                  <c:v>20021108</c:v>
                </c:pt>
                <c:pt idx="4761">
                  <c:v>20021111</c:v>
                </c:pt>
                <c:pt idx="4762">
                  <c:v>20021112</c:v>
                </c:pt>
                <c:pt idx="4763">
                  <c:v>20021113</c:v>
                </c:pt>
                <c:pt idx="4764">
                  <c:v>20021114</c:v>
                </c:pt>
                <c:pt idx="4765">
                  <c:v>20021115</c:v>
                </c:pt>
                <c:pt idx="4766">
                  <c:v>20021118</c:v>
                </c:pt>
                <c:pt idx="4767">
                  <c:v>20021119</c:v>
                </c:pt>
                <c:pt idx="4768">
                  <c:v>20021120</c:v>
                </c:pt>
                <c:pt idx="4769">
                  <c:v>20021121</c:v>
                </c:pt>
                <c:pt idx="4770">
                  <c:v>20021122</c:v>
                </c:pt>
                <c:pt idx="4771">
                  <c:v>20021125</c:v>
                </c:pt>
                <c:pt idx="4772">
                  <c:v>20021126</c:v>
                </c:pt>
                <c:pt idx="4773">
                  <c:v>20021127</c:v>
                </c:pt>
                <c:pt idx="4774">
                  <c:v>20021129</c:v>
                </c:pt>
                <c:pt idx="4775">
                  <c:v>20021202</c:v>
                </c:pt>
                <c:pt idx="4776">
                  <c:v>20021203</c:v>
                </c:pt>
                <c:pt idx="4777">
                  <c:v>20021204</c:v>
                </c:pt>
                <c:pt idx="4778">
                  <c:v>20021205</c:v>
                </c:pt>
                <c:pt idx="4779">
                  <c:v>20021206</c:v>
                </c:pt>
                <c:pt idx="4780">
                  <c:v>20021209</c:v>
                </c:pt>
                <c:pt idx="4781">
                  <c:v>20021210</c:v>
                </c:pt>
                <c:pt idx="4782">
                  <c:v>20021211</c:v>
                </c:pt>
                <c:pt idx="4783">
                  <c:v>20021212</c:v>
                </c:pt>
                <c:pt idx="4784">
                  <c:v>20021213</c:v>
                </c:pt>
                <c:pt idx="4785">
                  <c:v>20021216</c:v>
                </c:pt>
                <c:pt idx="4786">
                  <c:v>20021217</c:v>
                </c:pt>
                <c:pt idx="4787">
                  <c:v>20021218</c:v>
                </c:pt>
                <c:pt idx="4788">
                  <c:v>20021219</c:v>
                </c:pt>
                <c:pt idx="4789">
                  <c:v>20021220</c:v>
                </c:pt>
                <c:pt idx="4790">
                  <c:v>20021223</c:v>
                </c:pt>
                <c:pt idx="4791">
                  <c:v>20021224</c:v>
                </c:pt>
                <c:pt idx="4792">
                  <c:v>20021226</c:v>
                </c:pt>
                <c:pt idx="4793">
                  <c:v>20021227</c:v>
                </c:pt>
                <c:pt idx="4794">
                  <c:v>20021230</c:v>
                </c:pt>
                <c:pt idx="4795">
                  <c:v>20021231</c:v>
                </c:pt>
                <c:pt idx="4796">
                  <c:v>20030102</c:v>
                </c:pt>
                <c:pt idx="4797">
                  <c:v>20030103</c:v>
                </c:pt>
                <c:pt idx="4798">
                  <c:v>20030106</c:v>
                </c:pt>
                <c:pt idx="4799">
                  <c:v>20030107</c:v>
                </c:pt>
                <c:pt idx="4800">
                  <c:v>20030108</c:v>
                </c:pt>
                <c:pt idx="4801">
                  <c:v>20030109</c:v>
                </c:pt>
                <c:pt idx="4802">
                  <c:v>20030110</c:v>
                </c:pt>
                <c:pt idx="4803">
                  <c:v>20030113</c:v>
                </c:pt>
                <c:pt idx="4804">
                  <c:v>20030114</c:v>
                </c:pt>
                <c:pt idx="4805">
                  <c:v>20030115</c:v>
                </c:pt>
                <c:pt idx="4806">
                  <c:v>20030116</c:v>
                </c:pt>
                <c:pt idx="4807">
                  <c:v>20030117</c:v>
                </c:pt>
                <c:pt idx="4808">
                  <c:v>20030121</c:v>
                </c:pt>
                <c:pt idx="4809">
                  <c:v>20030122</c:v>
                </c:pt>
                <c:pt idx="4810">
                  <c:v>20030123</c:v>
                </c:pt>
                <c:pt idx="4811">
                  <c:v>20030124</c:v>
                </c:pt>
                <c:pt idx="4812">
                  <c:v>20030127</c:v>
                </c:pt>
                <c:pt idx="4813">
                  <c:v>20030128</c:v>
                </c:pt>
                <c:pt idx="4814">
                  <c:v>20030129</c:v>
                </c:pt>
                <c:pt idx="4815">
                  <c:v>20030130</c:v>
                </c:pt>
                <c:pt idx="4816">
                  <c:v>20030131</c:v>
                </c:pt>
                <c:pt idx="4817">
                  <c:v>20030203</c:v>
                </c:pt>
                <c:pt idx="4818">
                  <c:v>20030204</c:v>
                </c:pt>
                <c:pt idx="4819">
                  <c:v>20030205</c:v>
                </c:pt>
                <c:pt idx="4820">
                  <c:v>20030206</c:v>
                </c:pt>
                <c:pt idx="4821">
                  <c:v>20030207</c:v>
                </c:pt>
                <c:pt idx="4822">
                  <c:v>20030210</c:v>
                </c:pt>
                <c:pt idx="4823">
                  <c:v>20030211</c:v>
                </c:pt>
                <c:pt idx="4824">
                  <c:v>20030212</c:v>
                </c:pt>
                <c:pt idx="4825">
                  <c:v>20030213</c:v>
                </c:pt>
                <c:pt idx="4826">
                  <c:v>20030214</c:v>
                </c:pt>
                <c:pt idx="4827">
                  <c:v>20030218</c:v>
                </c:pt>
                <c:pt idx="4828">
                  <c:v>20030219</c:v>
                </c:pt>
                <c:pt idx="4829">
                  <c:v>20030220</c:v>
                </c:pt>
                <c:pt idx="4830">
                  <c:v>20030221</c:v>
                </c:pt>
                <c:pt idx="4831">
                  <c:v>20030224</c:v>
                </c:pt>
                <c:pt idx="4832">
                  <c:v>20030225</c:v>
                </c:pt>
                <c:pt idx="4833">
                  <c:v>20030226</c:v>
                </c:pt>
                <c:pt idx="4834">
                  <c:v>20030227</c:v>
                </c:pt>
                <c:pt idx="4835">
                  <c:v>20030228</c:v>
                </c:pt>
                <c:pt idx="4836">
                  <c:v>20030303</c:v>
                </c:pt>
                <c:pt idx="4837">
                  <c:v>20030304</c:v>
                </c:pt>
                <c:pt idx="4838">
                  <c:v>20030305</c:v>
                </c:pt>
                <c:pt idx="4839">
                  <c:v>20030306</c:v>
                </c:pt>
                <c:pt idx="4840">
                  <c:v>20030307</c:v>
                </c:pt>
                <c:pt idx="4841">
                  <c:v>20030310</c:v>
                </c:pt>
                <c:pt idx="4842">
                  <c:v>20030311</c:v>
                </c:pt>
                <c:pt idx="4843">
                  <c:v>20030312</c:v>
                </c:pt>
                <c:pt idx="4844">
                  <c:v>20030313</c:v>
                </c:pt>
                <c:pt idx="4845">
                  <c:v>20030314</c:v>
                </c:pt>
                <c:pt idx="4846">
                  <c:v>20030317</c:v>
                </c:pt>
                <c:pt idx="4847">
                  <c:v>20030318</c:v>
                </c:pt>
                <c:pt idx="4848">
                  <c:v>20030319</c:v>
                </c:pt>
                <c:pt idx="4849">
                  <c:v>20030320</c:v>
                </c:pt>
                <c:pt idx="4850">
                  <c:v>20030321</c:v>
                </c:pt>
                <c:pt idx="4851">
                  <c:v>20030324</c:v>
                </c:pt>
                <c:pt idx="4852">
                  <c:v>20030325</c:v>
                </c:pt>
                <c:pt idx="4853">
                  <c:v>20030326</c:v>
                </c:pt>
                <c:pt idx="4854">
                  <c:v>20030327</c:v>
                </c:pt>
                <c:pt idx="4855">
                  <c:v>20030328</c:v>
                </c:pt>
                <c:pt idx="4856">
                  <c:v>20030331</c:v>
                </c:pt>
                <c:pt idx="4857">
                  <c:v>20030401</c:v>
                </c:pt>
                <c:pt idx="4858">
                  <c:v>20030402</c:v>
                </c:pt>
                <c:pt idx="4859">
                  <c:v>20030403</c:v>
                </c:pt>
                <c:pt idx="4860">
                  <c:v>20030404</c:v>
                </c:pt>
                <c:pt idx="4861">
                  <c:v>20030407</c:v>
                </c:pt>
                <c:pt idx="4862">
                  <c:v>20030408</c:v>
                </c:pt>
                <c:pt idx="4863">
                  <c:v>20030409</c:v>
                </c:pt>
                <c:pt idx="4864">
                  <c:v>20030410</c:v>
                </c:pt>
                <c:pt idx="4865">
                  <c:v>20030411</c:v>
                </c:pt>
                <c:pt idx="4866">
                  <c:v>20030414</c:v>
                </c:pt>
                <c:pt idx="4867">
                  <c:v>20030415</c:v>
                </c:pt>
                <c:pt idx="4868">
                  <c:v>20030416</c:v>
                </c:pt>
                <c:pt idx="4869">
                  <c:v>20030417</c:v>
                </c:pt>
                <c:pt idx="4870">
                  <c:v>20030421</c:v>
                </c:pt>
                <c:pt idx="4871">
                  <c:v>20030422</c:v>
                </c:pt>
                <c:pt idx="4872">
                  <c:v>20030423</c:v>
                </c:pt>
                <c:pt idx="4873">
                  <c:v>20030424</c:v>
                </c:pt>
                <c:pt idx="4874">
                  <c:v>20030425</c:v>
                </c:pt>
                <c:pt idx="4875">
                  <c:v>20030428</c:v>
                </c:pt>
                <c:pt idx="4876">
                  <c:v>20030429</c:v>
                </c:pt>
                <c:pt idx="4877">
                  <c:v>20030430</c:v>
                </c:pt>
                <c:pt idx="4878">
                  <c:v>20030501</c:v>
                </c:pt>
                <c:pt idx="4879">
                  <c:v>20030502</c:v>
                </c:pt>
                <c:pt idx="4880">
                  <c:v>20030505</c:v>
                </c:pt>
                <c:pt idx="4881">
                  <c:v>20030506</c:v>
                </c:pt>
                <c:pt idx="4882">
                  <c:v>20030507</c:v>
                </c:pt>
                <c:pt idx="4883">
                  <c:v>20030508</c:v>
                </c:pt>
                <c:pt idx="4884">
                  <c:v>20030509</c:v>
                </c:pt>
                <c:pt idx="4885">
                  <c:v>20030512</c:v>
                </c:pt>
                <c:pt idx="4886">
                  <c:v>20030513</c:v>
                </c:pt>
                <c:pt idx="4887">
                  <c:v>20030514</c:v>
                </c:pt>
                <c:pt idx="4888">
                  <c:v>20030515</c:v>
                </c:pt>
                <c:pt idx="4889">
                  <c:v>20030516</c:v>
                </c:pt>
                <c:pt idx="4890">
                  <c:v>20030519</c:v>
                </c:pt>
                <c:pt idx="4891">
                  <c:v>20030520</c:v>
                </c:pt>
                <c:pt idx="4892">
                  <c:v>20030521</c:v>
                </c:pt>
                <c:pt idx="4893">
                  <c:v>20030522</c:v>
                </c:pt>
                <c:pt idx="4894">
                  <c:v>20030523</c:v>
                </c:pt>
                <c:pt idx="4895">
                  <c:v>20030527</c:v>
                </c:pt>
                <c:pt idx="4896">
                  <c:v>20030528</c:v>
                </c:pt>
                <c:pt idx="4897">
                  <c:v>20030529</c:v>
                </c:pt>
                <c:pt idx="4898">
                  <c:v>20030530</c:v>
                </c:pt>
                <c:pt idx="4899">
                  <c:v>20030602</c:v>
                </c:pt>
                <c:pt idx="4900">
                  <c:v>20030603</c:v>
                </c:pt>
                <c:pt idx="4901">
                  <c:v>20030604</c:v>
                </c:pt>
                <c:pt idx="4902">
                  <c:v>20030605</c:v>
                </c:pt>
                <c:pt idx="4903">
                  <c:v>20030606</c:v>
                </c:pt>
                <c:pt idx="4904">
                  <c:v>20030609</c:v>
                </c:pt>
                <c:pt idx="4905">
                  <c:v>20030610</c:v>
                </c:pt>
                <c:pt idx="4906">
                  <c:v>20030611</c:v>
                </c:pt>
                <c:pt idx="4907">
                  <c:v>20030612</c:v>
                </c:pt>
                <c:pt idx="4908">
                  <c:v>20030613</c:v>
                </c:pt>
                <c:pt idx="4909">
                  <c:v>20030616</c:v>
                </c:pt>
                <c:pt idx="4910">
                  <c:v>20030617</c:v>
                </c:pt>
                <c:pt idx="4911">
                  <c:v>20030618</c:v>
                </c:pt>
                <c:pt idx="4912">
                  <c:v>20030619</c:v>
                </c:pt>
                <c:pt idx="4913">
                  <c:v>20030620</c:v>
                </c:pt>
                <c:pt idx="4914">
                  <c:v>20030623</c:v>
                </c:pt>
                <c:pt idx="4915">
                  <c:v>20030624</c:v>
                </c:pt>
                <c:pt idx="4916">
                  <c:v>20030625</c:v>
                </c:pt>
                <c:pt idx="4917">
                  <c:v>20030626</c:v>
                </c:pt>
                <c:pt idx="4918">
                  <c:v>20030627</c:v>
                </c:pt>
                <c:pt idx="4919">
                  <c:v>20030630</c:v>
                </c:pt>
                <c:pt idx="4920">
                  <c:v>20030701</c:v>
                </c:pt>
                <c:pt idx="4921">
                  <c:v>20030702</c:v>
                </c:pt>
                <c:pt idx="4922">
                  <c:v>20030703</c:v>
                </c:pt>
                <c:pt idx="4923">
                  <c:v>20030707</c:v>
                </c:pt>
                <c:pt idx="4924">
                  <c:v>20030708</c:v>
                </c:pt>
                <c:pt idx="4925">
                  <c:v>20030709</c:v>
                </c:pt>
                <c:pt idx="4926">
                  <c:v>20030710</c:v>
                </c:pt>
                <c:pt idx="4927">
                  <c:v>20030711</c:v>
                </c:pt>
                <c:pt idx="4928">
                  <c:v>20030714</c:v>
                </c:pt>
                <c:pt idx="4929">
                  <c:v>20030715</c:v>
                </c:pt>
                <c:pt idx="4930">
                  <c:v>20030716</c:v>
                </c:pt>
                <c:pt idx="4931">
                  <c:v>20030717</c:v>
                </c:pt>
                <c:pt idx="4932">
                  <c:v>20030718</c:v>
                </c:pt>
                <c:pt idx="4933">
                  <c:v>20030721</c:v>
                </c:pt>
                <c:pt idx="4934">
                  <c:v>20030722</c:v>
                </c:pt>
                <c:pt idx="4935">
                  <c:v>20030723</c:v>
                </c:pt>
                <c:pt idx="4936">
                  <c:v>20030724</c:v>
                </c:pt>
                <c:pt idx="4937">
                  <c:v>20030725</c:v>
                </c:pt>
                <c:pt idx="4938">
                  <c:v>20030728</c:v>
                </c:pt>
                <c:pt idx="4939">
                  <c:v>20030729</c:v>
                </c:pt>
                <c:pt idx="4940">
                  <c:v>20030730</c:v>
                </c:pt>
                <c:pt idx="4941">
                  <c:v>20030731</c:v>
                </c:pt>
                <c:pt idx="4942">
                  <c:v>20030801</c:v>
                </c:pt>
                <c:pt idx="4943">
                  <c:v>20030804</c:v>
                </c:pt>
                <c:pt idx="4944">
                  <c:v>20030805</c:v>
                </c:pt>
                <c:pt idx="4945">
                  <c:v>20030806</c:v>
                </c:pt>
                <c:pt idx="4946">
                  <c:v>20030807</c:v>
                </c:pt>
                <c:pt idx="4947">
                  <c:v>20030808</c:v>
                </c:pt>
                <c:pt idx="4948">
                  <c:v>20030811</c:v>
                </c:pt>
                <c:pt idx="4949">
                  <c:v>20030812</c:v>
                </c:pt>
                <c:pt idx="4950">
                  <c:v>20030813</c:v>
                </c:pt>
                <c:pt idx="4951">
                  <c:v>20030814</c:v>
                </c:pt>
                <c:pt idx="4952">
                  <c:v>20030815</c:v>
                </c:pt>
                <c:pt idx="4953">
                  <c:v>20030818</c:v>
                </c:pt>
                <c:pt idx="4954">
                  <c:v>20030819</c:v>
                </c:pt>
                <c:pt idx="4955">
                  <c:v>20030820</c:v>
                </c:pt>
                <c:pt idx="4956">
                  <c:v>20030821</c:v>
                </c:pt>
                <c:pt idx="4957">
                  <c:v>20030822</c:v>
                </c:pt>
                <c:pt idx="4958">
                  <c:v>20030825</c:v>
                </c:pt>
                <c:pt idx="4959">
                  <c:v>20030826</c:v>
                </c:pt>
                <c:pt idx="4960">
                  <c:v>20030827</c:v>
                </c:pt>
                <c:pt idx="4961">
                  <c:v>20030828</c:v>
                </c:pt>
                <c:pt idx="4962">
                  <c:v>20030829</c:v>
                </c:pt>
                <c:pt idx="4963">
                  <c:v>20030902</c:v>
                </c:pt>
                <c:pt idx="4964">
                  <c:v>20030903</c:v>
                </c:pt>
                <c:pt idx="4965">
                  <c:v>20030904</c:v>
                </c:pt>
                <c:pt idx="4966">
                  <c:v>20030905</c:v>
                </c:pt>
                <c:pt idx="4967">
                  <c:v>20030908</c:v>
                </c:pt>
                <c:pt idx="4968">
                  <c:v>20030909</c:v>
                </c:pt>
                <c:pt idx="4969">
                  <c:v>20030910</c:v>
                </c:pt>
                <c:pt idx="4970">
                  <c:v>20030911</c:v>
                </c:pt>
                <c:pt idx="4971">
                  <c:v>20030912</c:v>
                </c:pt>
                <c:pt idx="4972">
                  <c:v>20030915</c:v>
                </c:pt>
                <c:pt idx="4973">
                  <c:v>20030916</c:v>
                </c:pt>
                <c:pt idx="4974">
                  <c:v>20030917</c:v>
                </c:pt>
                <c:pt idx="4975">
                  <c:v>20030918</c:v>
                </c:pt>
                <c:pt idx="4976">
                  <c:v>20030919</c:v>
                </c:pt>
                <c:pt idx="4977">
                  <c:v>20030922</c:v>
                </c:pt>
                <c:pt idx="4978">
                  <c:v>20030923</c:v>
                </c:pt>
                <c:pt idx="4979">
                  <c:v>20030924</c:v>
                </c:pt>
                <c:pt idx="4980">
                  <c:v>20030925</c:v>
                </c:pt>
                <c:pt idx="4981">
                  <c:v>20030926</c:v>
                </c:pt>
                <c:pt idx="4982">
                  <c:v>20030929</c:v>
                </c:pt>
                <c:pt idx="4983">
                  <c:v>20030930</c:v>
                </c:pt>
                <c:pt idx="4984">
                  <c:v>20031001</c:v>
                </c:pt>
                <c:pt idx="4985">
                  <c:v>20031002</c:v>
                </c:pt>
                <c:pt idx="4986">
                  <c:v>20031003</c:v>
                </c:pt>
                <c:pt idx="4987">
                  <c:v>20031006</c:v>
                </c:pt>
                <c:pt idx="4988">
                  <c:v>20031007</c:v>
                </c:pt>
                <c:pt idx="4989">
                  <c:v>20031008</c:v>
                </c:pt>
                <c:pt idx="4990">
                  <c:v>20031009</c:v>
                </c:pt>
                <c:pt idx="4991">
                  <c:v>20031010</c:v>
                </c:pt>
                <c:pt idx="4992">
                  <c:v>20031013</c:v>
                </c:pt>
                <c:pt idx="4993">
                  <c:v>20031014</c:v>
                </c:pt>
                <c:pt idx="4994">
                  <c:v>20031015</c:v>
                </c:pt>
                <c:pt idx="4995">
                  <c:v>20031016</c:v>
                </c:pt>
                <c:pt idx="4996">
                  <c:v>20031017</c:v>
                </c:pt>
                <c:pt idx="4997">
                  <c:v>20031020</c:v>
                </c:pt>
                <c:pt idx="4998">
                  <c:v>20031021</c:v>
                </c:pt>
                <c:pt idx="4999">
                  <c:v>20031022</c:v>
                </c:pt>
                <c:pt idx="5000">
                  <c:v>20031023</c:v>
                </c:pt>
                <c:pt idx="5001">
                  <c:v>20031024</c:v>
                </c:pt>
                <c:pt idx="5002">
                  <c:v>20031027</c:v>
                </c:pt>
                <c:pt idx="5003">
                  <c:v>20031028</c:v>
                </c:pt>
                <c:pt idx="5004">
                  <c:v>20031029</c:v>
                </c:pt>
                <c:pt idx="5005">
                  <c:v>20031030</c:v>
                </c:pt>
                <c:pt idx="5006">
                  <c:v>20031031</c:v>
                </c:pt>
                <c:pt idx="5007">
                  <c:v>20031103</c:v>
                </c:pt>
                <c:pt idx="5008">
                  <c:v>20031104</c:v>
                </c:pt>
                <c:pt idx="5009">
                  <c:v>20031105</c:v>
                </c:pt>
                <c:pt idx="5010">
                  <c:v>20031106</c:v>
                </c:pt>
                <c:pt idx="5011">
                  <c:v>20031107</c:v>
                </c:pt>
                <c:pt idx="5012">
                  <c:v>20031110</c:v>
                </c:pt>
                <c:pt idx="5013">
                  <c:v>20031111</c:v>
                </c:pt>
                <c:pt idx="5014">
                  <c:v>20031112</c:v>
                </c:pt>
                <c:pt idx="5015">
                  <c:v>20031113</c:v>
                </c:pt>
                <c:pt idx="5016">
                  <c:v>20031114</c:v>
                </c:pt>
                <c:pt idx="5017">
                  <c:v>20031117</c:v>
                </c:pt>
                <c:pt idx="5018">
                  <c:v>20031118</c:v>
                </c:pt>
                <c:pt idx="5019">
                  <c:v>20031119</c:v>
                </c:pt>
                <c:pt idx="5020">
                  <c:v>20031120</c:v>
                </c:pt>
                <c:pt idx="5021">
                  <c:v>20031121</c:v>
                </c:pt>
                <c:pt idx="5022">
                  <c:v>20031124</c:v>
                </c:pt>
                <c:pt idx="5023">
                  <c:v>20031125</c:v>
                </c:pt>
                <c:pt idx="5024">
                  <c:v>20031126</c:v>
                </c:pt>
                <c:pt idx="5025">
                  <c:v>20031128</c:v>
                </c:pt>
                <c:pt idx="5026">
                  <c:v>20031201</c:v>
                </c:pt>
                <c:pt idx="5027">
                  <c:v>20031202</c:v>
                </c:pt>
                <c:pt idx="5028">
                  <c:v>20031203</c:v>
                </c:pt>
                <c:pt idx="5029">
                  <c:v>20031204</c:v>
                </c:pt>
                <c:pt idx="5030">
                  <c:v>20031205</c:v>
                </c:pt>
                <c:pt idx="5031">
                  <c:v>20031208</c:v>
                </c:pt>
                <c:pt idx="5032">
                  <c:v>20031209</c:v>
                </c:pt>
                <c:pt idx="5033">
                  <c:v>20031210</c:v>
                </c:pt>
                <c:pt idx="5034">
                  <c:v>20031211</c:v>
                </c:pt>
                <c:pt idx="5035">
                  <c:v>20031212</c:v>
                </c:pt>
                <c:pt idx="5036">
                  <c:v>20031215</c:v>
                </c:pt>
                <c:pt idx="5037">
                  <c:v>20031216</c:v>
                </c:pt>
                <c:pt idx="5038">
                  <c:v>20031217</c:v>
                </c:pt>
                <c:pt idx="5039">
                  <c:v>20031218</c:v>
                </c:pt>
                <c:pt idx="5040">
                  <c:v>20031219</c:v>
                </c:pt>
                <c:pt idx="5041">
                  <c:v>20031222</c:v>
                </c:pt>
                <c:pt idx="5042">
                  <c:v>20031223</c:v>
                </c:pt>
                <c:pt idx="5043">
                  <c:v>20031224</c:v>
                </c:pt>
                <c:pt idx="5044">
                  <c:v>20031226</c:v>
                </c:pt>
                <c:pt idx="5045">
                  <c:v>20031229</c:v>
                </c:pt>
                <c:pt idx="5046">
                  <c:v>20031230</c:v>
                </c:pt>
                <c:pt idx="5047">
                  <c:v>20031231</c:v>
                </c:pt>
                <c:pt idx="5048">
                  <c:v>20040102</c:v>
                </c:pt>
                <c:pt idx="5049">
                  <c:v>20040105</c:v>
                </c:pt>
                <c:pt idx="5050">
                  <c:v>20040106</c:v>
                </c:pt>
                <c:pt idx="5051">
                  <c:v>20040107</c:v>
                </c:pt>
                <c:pt idx="5052">
                  <c:v>20040108</c:v>
                </c:pt>
                <c:pt idx="5053">
                  <c:v>20040109</c:v>
                </c:pt>
                <c:pt idx="5054">
                  <c:v>20040112</c:v>
                </c:pt>
                <c:pt idx="5055">
                  <c:v>20040113</c:v>
                </c:pt>
                <c:pt idx="5056">
                  <c:v>20040114</c:v>
                </c:pt>
                <c:pt idx="5057">
                  <c:v>20040115</c:v>
                </c:pt>
                <c:pt idx="5058">
                  <c:v>20040116</c:v>
                </c:pt>
                <c:pt idx="5059">
                  <c:v>20040120</c:v>
                </c:pt>
                <c:pt idx="5060">
                  <c:v>20040121</c:v>
                </c:pt>
                <c:pt idx="5061">
                  <c:v>20040122</c:v>
                </c:pt>
                <c:pt idx="5062">
                  <c:v>20040123</c:v>
                </c:pt>
                <c:pt idx="5063">
                  <c:v>20040126</c:v>
                </c:pt>
                <c:pt idx="5064">
                  <c:v>20040127</c:v>
                </c:pt>
                <c:pt idx="5065">
                  <c:v>20040128</c:v>
                </c:pt>
                <c:pt idx="5066">
                  <c:v>20040129</c:v>
                </c:pt>
                <c:pt idx="5067">
                  <c:v>20040130</c:v>
                </c:pt>
                <c:pt idx="5068">
                  <c:v>20040202</c:v>
                </c:pt>
                <c:pt idx="5069">
                  <c:v>20040203</c:v>
                </c:pt>
                <c:pt idx="5070">
                  <c:v>20040204</c:v>
                </c:pt>
                <c:pt idx="5071">
                  <c:v>20040205</c:v>
                </c:pt>
                <c:pt idx="5072">
                  <c:v>20040206</c:v>
                </c:pt>
                <c:pt idx="5073">
                  <c:v>20040209</c:v>
                </c:pt>
                <c:pt idx="5074">
                  <c:v>20040210</c:v>
                </c:pt>
                <c:pt idx="5075">
                  <c:v>20040211</c:v>
                </c:pt>
                <c:pt idx="5076">
                  <c:v>20040212</c:v>
                </c:pt>
                <c:pt idx="5077">
                  <c:v>20040213</c:v>
                </c:pt>
                <c:pt idx="5078">
                  <c:v>20040217</c:v>
                </c:pt>
                <c:pt idx="5079">
                  <c:v>20040218</c:v>
                </c:pt>
                <c:pt idx="5080">
                  <c:v>20040219</c:v>
                </c:pt>
                <c:pt idx="5081">
                  <c:v>20040220</c:v>
                </c:pt>
                <c:pt idx="5082">
                  <c:v>20040223</c:v>
                </c:pt>
                <c:pt idx="5083">
                  <c:v>20040224</c:v>
                </c:pt>
                <c:pt idx="5084">
                  <c:v>20040225</c:v>
                </c:pt>
                <c:pt idx="5085">
                  <c:v>20040226</c:v>
                </c:pt>
                <c:pt idx="5086">
                  <c:v>20040227</c:v>
                </c:pt>
                <c:pt idx="5087">
                  <c:v>20040301</c:v>
                </c:pt>
                <c:pt idx="5088">
                  <c:v>20040302</c:v>
                </c:pt>
                <c:pt idx="5089">
                  <c:v>20040303</c:v>
                </c:pt>
                <c:pt idx="5090">
                  <c:v>20040304</c:v>
                </c:pt>
                <c:pt idx="5091">
                  <c:v>20040305</c:v>
                </c:pt>
                <c:pt idx="5092">
                  <c:v>20040308</c:v>
                </c:pt>
                <c:pt idx="5093">
                  <c:v>20040309</c:v>
                </c:pt>
                <c:pt idx="5094">
                  <c:v>20040310</c:v>
                </c:pt>
                <c:pt idx="5095">
                  <c:v>20040311</c:v>
                </c:pt>
                <c:pt idx="5096">
                  <c:v>20040312</c:v>
                </c:pt>
                <c:pt idx="5097">
                  <c:v>20040315</c:v>
                </c:pt>
                <c:pt idx="5098">
                  <c:v>20040316</c:v>
                </c:pt>
                <c:pt idx="5099">
                  <c:v>20040317</c:v>
                </c:pt>
                <c:pt idx="5100">
                  <c:v>20040318</c:v>
                </c:pt>
                <c:pt idx="5101">
                  <c:v>20040319</c:v>
                </c:pt>
                <c:pt idx="5102">
                  <c:v>20040322</c:v>
                </c:pt>
                <c:pt idx="5103">
                  <c:v>20040323</c:v>
                </c:pt>
                <c:pt idx="5104">
                  <c:v>20040324</c:v>
                </c:pt>
                <c:pt idx="5105">
                  <c:v>20040325</c:v>
                </c:pt>
                <c:pt idx="5106">
                  <c:v>20040326</c:v>
                </c:pt>
                <c:pt idx="5107">
                  <c:v>20040329</c:v>
                </c:pt>
                <c:pt idx="5108">
                  <c:v>20040330</c:v>
                </c:pt>
                <c:pt idx="5109">
                  <c:v>20040331</c:v>
                </c:pt>
                <c:pt idx="5110">
                  <c:v>20040401</c:v>
                </c:pt>
                <c:pt idx="5111">
                  <c:v>20040402</c:v>
                </c:pt>
                <c:pt idx="5112">
                  <c:v>20040405</c:v>
                </c:pt>
                <c:pt idx="5113">
                  <c:v>20040406</c:v>
                </c:pt>
                <c:pt idx="5114">
                  <c:v>20040407</c:v>
                </c:pt>
                <c:pt idx="5115">
                  <c:v>20040408</c:v>
                </c:pt>
                <c:pt idx="5116">
                  <c:v>20040412</c:v>
                </c:pt>
                <c:pt idx="5117">
                  <c:v>20040413</c:v>
                </c:pt>
                <c:pt idx="5118">
                  <c:v>20040414</c:v>
                </c:pt>
                <c:pt idx="5119">
                  <c:v>20040415</c:v>
                </c:pt>
                <c:pt idx="5120">
                  <c:v>20040416</c:v>
                </c:pt>
                <c:pt idx="5121">
                  <c:v>20040419</c:v>
                </c:pt>
                <c:pt idx="5122">
                  <c:v>20040420</c:v>
                </c:pt>
                <c:pt idx="5123">
                  <c:v>20040421</c:v>
                </c:pt>
                <c:pt idx="5124">
                  <c:v>20040422</c:v>
                </c:pt>
                <c:pt idx="5125">
                  <c:v>20040423</c:v>
                </c:pt>
                <c:pt idx="5126">
                  <c:v>20040426</c:v>
                </c:pt>
                <c:pt idx="5127">
                  <c:v>20040427</c:v>
                </c:pt>
                <c:pt idx="5128">
                  <c:v>20040428</c:v>
                </c:pt>
                <c:pt idx="5129">
                  <c:v>20040429</c:v>
                </c:pt>
                <c:pt idx="5130">
                  <c:v>20040430</c:v>
                </c:pt>
                <c:pt idx="5131">
                  <c:v>20040503</c:v>
                </c:pt>
                <c:pt idx="5132">
                  <c:v>20040504</c:v>
                </c:pt>
                <c:pt idx="5133">
                  <c:v>20040505</c:v>
                </c:pt>
                <c:pt idx="5134">
                  <c:v>20040506</c:v>
                </c:pt>
                <c:pt idx="5135">
                  <c:v>20040507</c:v>
                </c:pt>
                <c:pt idx="5136">
                  <c:v>20040510</c:v>
                </c:pt>
                <c:pt idx="5137">
                  <c:v>20040511</c:v>
                </c:pt>
                <c:pt idx="5138">
                  <c:v>20040512</c:v>
                </c:pt>
                <c:pt idx="5139">
                  <c:v>20040513</c:v>
                </c:pt>
                <c:pt idx="5140">
                  <c:v>20040514</c:v>
                </c:pt>
                <c:pt idx="5141">
                  <c:v>20040517</c:v>
                </c:pt>
                <c:pt idx="5142">
                  <c:v>20040518</c:v>
                </c:pt>
                <c:pt idx="5143">
                  <c:v>20040519</c:v>
                </c:pt>
                <c:pt idx="5144">
                  <c:v>20040520</c:v>
                </c:pt>
                <c:pt idx="5145">
                  <c:v>20040521</c:v>
                </c:pt>
                <c:pt idx="5146">
                  <c:v>20040524</c:v>
                </c:pt>
                <c:pt idx="5147">
                  <c:v>20040525</c:v>
                </c:pt>
                <c:pt idx="5148">
                  <c:v>20040526</c:v>
                </c:pt>
                <c:pt idx="5149">
                  <c:v>20040527</c:v>
                </c:pt>
                <c:pt idx="5150">
                  <c:v>20040528</c:v>
                </c:pt>
                <c:pt idx="5151">
                  <c:v>20040601</c:v>
                </c:pt>
                <c:pt idx="5152">
                  <c:v>20040602</c:v>
                </c:pt>
                <c:pt idx="5153">
                  <c:v>20040603</c:v>
                </c:pt>
                <c:pt idx="5154">
                  <c:v>20040604</c:v>
                </c:pt>
                <c:pt idx="5155">
                  <c:v>20040607</c:v>
                </c:pt>
                <c:pt idx="5156">
                  <c:v>20040608</c:v>
                </c:pt>
                <c:pt idx="5157">
                  <c:v>20040609</c:v>
                </c:pt>
                <c:pt idx="5158">
                  <c:v>20040610</c:v>
                </c:pt>
                <c:pt idx="5159">
                  <c:v>20040614</c:v>
                </c:pt>
                <c:pt idx="5160">
                  <c:v>20040615</c:v>
                </c:pt>
                <c:pt idx="5161">
                  <c:v>20040616</c:v>
                </c:pt>
                <c:pt idx="5162">
                  <c:v>20040617</c:v>
                </c:pt>
                <c:pt idx="5163">
                  <c:v>20040618</c:v>
                </c:pt>
                <c:pt idx="5164">
                  <c:v>20040621</c:v>
                </c:pt>
                <c:pt idx="5165">
                  <c:v>20040622</c:v>
                </c:pt>
                <c:pt idx="5166">
                  <c:v>20040623</c:v>
                </c:pt>
                <c:pt idx="5167">
                  <c:v>20040624</c:v>
                </c:pt>
                <c:pt idx="5168">
                  <c:v>20040625</c:v>
                </c:pt>
                <c:pt idx="5169">
                  <c:v>20040628</c:v>
                </c:pt>
                <c:pt idx="5170">
                  <c:v>20040629</c:v>
                </c:pt>
                <c:pt idx="5171">
                  <c:v>20040630</c:v>
                </c:pt>
                <c:pt idx="5172">
                  <c:v>20040701</c:v>
                </c:pt>
                <c:pt idx="5173">
                  <c:v>20040702</c:v>
                </c:pt>
                <c:pt idx="5174">
                  <c:v>20040706</c:v>
                </c:pt>
                <c:pt idx="5175">
                  <c:v>20040707</c:v>
                </c:pt>
                <c:pt idx="5176">
                  <c:v>20040708</c:v>
                </c:pt>
                <c:pt idx="5177">
                  <c:v>20040709</c:v>
                </c:pt>
                <c:pt idx="5178">
                  <c:v>20040712</c:v>
                </c:pt>
                <c:pt idx="5179">
                  <c:v>20040713</c:v>
                </c:pt>
                <c:pt idx="5180">
                  <c:v>20040714</c:v>
                </c:pt>
                <c:pt idx="5181">
                  <c:v>20040715</c:v>
                </c:pt>
                <c:pt idx="5182">
                  <c:v>20040716</c:v>
                </c:pt>
                <c:pt idx="5183">
                  <c:v>20040719</c:v>
                </c:pt>
                <c:pt idx="5184">
                  <c:v>20040720</c:v>
                </c:pt>
                <c:pt idx="5185">
                  <c:v>20040721</c:v>
                </c:pt>
                <c:pt idx="5186">
                  <c:v>20040722</c:v>
                </c:pt>
                <c:pt idx="5187">
                  <c:v>20040723</c:v>
                </c:pt>
                <c:pt idx="5188">
                  <c:v>20040726</c:v>
                </c:pt>
                <c:pt idx="5189">
                  <c:v>20040727</c:v>
                </c:pt>
                <c:pt idx="5190">
                  <c:v>20040728</c:v>
                </c:pt>
                <c:pt idx="5191">
                  <c:v>20040729</c:v>
                </c:pt>
                <c:pt idx="5192">
                  <c:v>20040730</c:v>
                </c:pt>
                <c:pt idx="5193">
                  <c:v>20040802</c:v>
                </c:pt>
                <c:pt idx="5194">
                  <c:v>20040803</c:v>
                </c:pt>
                <c:pt idx="5195">
                  <c:v>20040804</c:v>
                </c:pt>
                <c:pt idx="5196">
                  <c:v>20040805</c:v>
                </c:pt>
                <c:pt idx="5197">
                  <c:v>20040806</c:v>
                </c:pt>
                <c:pt idx="5198">
                  <c:v>20040809</c:v>
                </c:pt>
                <c:pt idx="5199">
                  <c:v>20040810</c:v>
                </c:pt>
                <c:pt idx="5200">
                  <c:v>20040811</c:v>
                </c:pt>
                <c:pt idx="5201">
                  <c:v>20040812</c:v>
                </c:pt>
                <c:pt idx="5202">
                  <c:v>20040813</c:v>
                </c:pt>
                <c:pt idx="5203">
                  <c:v>20040816</c:v>
                </c:pt>
                <c:pt idx="5204">
                  <c:v>20040817</c:v>
                </c:pt>
                <c:pt idx="5205">
                  <c:v>20040818</c:v>
                </c:pt>
                <c:pt idx="5206">
                  <c:v>20040819</c:v>
                </c:pt>
                <c:pt idx="5207">
                  <c:v>20040820</c:v>
                </c:pt>
                <c:pt idx="5208">
                  <c:v>20040823</c:v>
                </c:pt>
                <c:pt idx="5209">
                  <c:v>20040824</c:v>
                </c:pt>
                <c:pt idx="5210">
                  <c:v>20040825</c:v>
                </c:pt>
                <c:pt idx="5211">
                  <c:v>20040826</c:v>
                </c:pt>
                <c:pt idx="5212">
                  <c:v>20040827</c:v>
                </c:pt>
                <c:pt idx="5213">
                  <c:v>20040830</c:v>
                </c:pt>
                <c:pt idx="5214">
                  <c:v>20040831</c:v>
                </c:pt>
                <c:pt idx="5215">
                  <c:v>20040901</c:v>
                </c:pt>
                <c:pt idx="5216">
                  <c:v>20040902</c:v>
                </c:pt>
                <c:pt idx="5217">
                  <c:v>20040903</c:v>
                </c:pt>
                <c:pt idx="5218">
                  <c:v>20040907</c:v>
                </c:pt>
                <c:pt idx="5219">
                  <c:v>20040908</c:v>
                </c:pt>
                <c:pt idx="5220">
                  <c:v>20040909</c:v>
                </c:pt>
                <c:pt idx="5221">
                  <c:v>20040910</c:v>
                </c:pt>
                <c:pt idx="5222">
                  <c:v>20040913</c:v>
                </c:pt>
                <c:pt idx="5223">
                  <c:v>20040914</c:v>
                </c:pt>
                <c:pt idx="5224">
                  <c:v>20040915</c:v>
                </c:pt>
                <c:pt idx="5225">
                  <c:v>20040916</c:v>
                </c:pt>
                <c:pt idx="5226">
                  <c:v>20040917</c:v>
                </c:pt>
                <c:pt idx="5227">
                  <c:v>20040920</c:v>
                </c:pt>
                <c:pt idx="5228">
                  <c:v>20040921</c:v>
                </c:pt>
                <c:pt idx="5229">
                  <c:v>20040922</c:v>
                </c:pt>
                <c:pt idx="5230">
                  <c:v>20040923</c:v>
                </c:pt>
                <c:pt idx="5231">
                  <c:v>20040924</c:v>
                </c:pt>
                <c:pt idx="5232">
                  <c:v>20040927</c:v>
                </c:pt>
                <c:pt idx="5233">
                  <c:v>20040928</c:v>
                </c:pt>
                <c:pt idx="5234">
                  <c:v>20040929</c:v>
                </c:pt>
                <c:pt idx="5235">
                  <c:v>20040930</c:v>
                </c:pt>
                <c:pt idx="5236">
                  <c:v>20041001</c:v>
                </c:pt>
                <c:pt idx="5237">
                  <c:v>20041004</c:v>
                </c:pt>
                <c:pt idx="5238">
                  <c:v>20041005</c:v>
                </c:pt>
                <c:pt idx="5239">
                  <c:v>20041006</c:v>
                </c:pt>
                <c:pt idx="5240">
                  <c:v>20041007</c:v>
                </c:pt>
                <c:pt idx="5241">
                  <c:v>20041008</c:v>
                </c:pt>
                <c:pt idx="5242">
                  <c:v>20041011</c:v>
                </c:pt>
                <c:pt idx="5243">
                  <c:v>20041012</c:v>
                </c:pt>
                <c:pt idx="5244">
                  <c:v>20041013</c:v>
                </c:pt>
                <c:pt idx="5245">
                  <c:v>20041014</c:v>
                </c:pt>
                <c:pt idx="5246">
                  <c:v>20041015</c:v>
                </c:pt>
                <c:pt idx="5247">
                  <c:v>20041018</c:v>
                </c:pt>
                <c:pt idx="5248">
                  <c:v>20041019</c:v>
                </c:pt>
                <c:pt idx="5249">
                  <c:v>20041020</c:v>
                </c:pt>
                <c:pt idx="5250">
                  <c:v>20041021</c:v>
                </c:pt>
                <c:pt idx="5251">
                  <c:v>20041022</c:v>
                </c:pt>
                <c:pt idx="5252">
                  <c:v>20041025</c:v>
                </c:pt>
                <c:pt idx="5253">
                  <c:v>20041026</c:v>
                </c:pt>
                <c:pt idx="5254">
                  <c:v>20041027</c:v>
                </c:pt>
                <c:pt idx="5255">
                  <c:v>20041028</c:v>
                </c:pt>
                <c:pt idx="5256">
                  <c:v>20041029</c:v>
                </c:pt>
                <c:pt idx="5257">
                  <c:v>20041101</c:v>
                </c:pt>
                <c:pt idx="5258">
                  <c:v>20041102</c:v>
                </c:pt>
                <c:pt idx="5259">
                  <c:v>20041103</c:v>
                </c:pt>
                <c:pt idx="5260">
                  <c:v>20041104</c:v>
                </c:pt>
                <c:pt idx="5261">
                  <c:v>20041105</c:v>
                </c:pt>
                <c:pt idx="5262">
                  <c:v>20041108</c:v>
                </c:pt>
                <c:pt idx="5263">
                  <c:v>20041109</c:v>
                </c:pt>
                <c:pt idx="5264">
                  <c:v>20041110</c:v>
                </c:pt>
                <c:pt idx="5265">
                  <c:v>20041111</c:v>
                </c:pt>
                <c:pt idx="5266">
                  <c:v>20041112</c:v>
                </c:pt>
                <c:pt idx="5267">
                  <c:v>20041115</c:v>
                </c:pt>
                <c:pt idx="5268">
                  <c:v>20041116</c:v>
                </c:pt>
                <c:pt idx="5269">
                  <c:v>20041117</c:v>
                </c:pt>
                <c:pt idx="5270">
                  <c:v>20041118</c:v>
                </c:pt>
                <c:pt idx="5271">
                  <c:v>20041119</c:v>
                </c:pt>
                <c:pt idx="5272">
                  <c:v>20041122</c:v>
                </c:pt>
                <c:pt idx="5273">
                  <c:v>20041123</c:v>
                </c:pt>
                <c:pt idx="5274">
                  <c:v>20041124</c:v>
                </c:pt>
                <c:pt idx="5275">
                  <c:v>20041126</c:v>
                </c:pt>
                <c:pt idx="5276">
                  <c:v>20041129</c:v>
                </c:pt>
                <c:pt idx="5277">
                  <c:v>20041130</c:v>
                </c:pt>
                <c:pt idx="5278">
                  <c:v>20041201</c:v>
                </c:pt>
                <c:pt idx="5279">
                  <c:v>20041202</c:v>
                </c:pt>
                <c:pt idx="5280">
                  <c:v>20041203</c:v>
                </c:pt>
                <c:pt idx="5281">
                  <c:v>20041206</c:v>
                </c:pt>
                <c:pt idx="5282">
                  <c:v>20041207</c:v>
                </c:pt>
                <c:pt idx="5283">
                  <c:v>20041208</c:v>
                </c:pt>
                <c:pt idx="5284">
                  <c:v>20041209</c:v>
                </c:pt>
                <c:pt idx="5285">
                  <c:v>20041210</c:v>
                </c:pt>
                <c:pt idx="5286">
                  <c:v>20041213</c:v>
                </c:pt>
                <c:pt idx="5287">
                  <c:v>20041214</c:v>
                </c:pt>
                <c:pt idx="5288">
                  <c:v>20041215</c:v>
                </c:pt>
                <c:pt idx="5289">
                  <c:v>20041216</c:v>
                </c:pt>
                <c:pt idx="5290">
                  <c:v>20041217</c:v>
                </c:pt>
                <c:pt idx="5291">
                  <c:v>20041220</c:v>
                </c:pt>
                <c:pt idx="5292">
                  <c:v>20041221</c:v>
                </c:pt>
                <c:pt idx="5293">
                  <c:v>20041222</c:v>
                </c:pt>
                <c:pt idx="5294">
                  <c:v>20041223</c:v>
                </c:pt>
                <c:pt idx="5295">
                  <c:v>20041227</c:v>
                </c:pt>
                <c:pt idx="5296">
                  <c:v>20041228</c:v>
                </c:pt>
                <c:pt idx="5297">
                  <c:v>20041229</c:v>
                </c:pt>
                <c:pt idx="5298">
                  <c:v>20041230</c:v>
                </c:pt>
                <c:pt idx="5299">
                  <c:v>20041231</c:v>
                </c:pt>
                <c:pt idx="5300">
                  <c:v>20050103</c:v>
                </c:pt>
                <c:pt idx="5301">
                  <c:v>20050104</c:v>
                </c:pt>
                <c:pt idx="5302">
                  <c:v>20050105</c:v>
                </c:pt>
                <c:pt idx="5303">
                  <c:v>20050106</c:v>
                </c:pt>
                <c:pt idx="5304">
                  <c:v>20050107</c:v>
                </c:pt>
                <c:pt idx="5305">
                  <c:v>20050110</c:v>
                </c:pt>
                <c:pt idx="5306">
                  <c:v>20050111</c:v>
                </c:pt>
                <c:pt idx="5307">
                  <c:v>20050112</c:v>
                </c:pt>
                <c:pt idx="5308">
                  <c:v>20050113</c:v>
                </c:pt>
                <c:pt idx="5309">
                  <c:v>20050114</c:v>
                </c:pt>
                <c:pt idx="5310">
                  <c:v>20050118</c:v>
                </c:pt>
                <c:pt idx="5311">
                  <c:v>20050119</c:v>
                </c:pt>
                <c:pt idx="5312">
                  <c:v>20050120</c:v>
                </c:pt>
                <c:pt idx="5313">
                  <c:v>20050121</c:v>
                </c:pt>
                <c:pt idx="5314">
                  <c:v>20050124</c:v>
                </c:pt>
                <c:pt idx="5315">
                  <c:v>20050125</c:v>
                </c:pt>
                <c:pt idx="5316">
                  <c:v>20050126</c:v>
                </c:pt>
                <c:pt idx="5317">
                  <c:v>20050127</c:v>
                </c:pt>
                <c:pt idx="5318">
                  <c:v>20050128</c:v>
                </c:pt>
                <c:pt idx="5319">
                  <c:v>20050131</c:v>
                </c:pt>
                <c:pt idx="5320">
                  <c:v>20050201</c:v>
                </c:pt>
                <c:pt idx="5321">
                  <c:v>20050202</c:v>
                </c:pt>
                <c:pt idx="5322">
                  <c:v>20050203</c:v>
                </c:pt>
                <c:pt idx="5323">
                  <c:v>20050204</c:v>
                </c:pt>
                <c:pt idx="5324">
                  <c:v>20050207</c:v>
                </c:pt>
                <c:pt idx="5325">
                  <c:v>20050208</c:v>
                </c:pt>
                <c:pt idx="5326">
                  <c:v>20050209</c:v>
                </c:pt>
                <c:pt idx="5327">
                  <c:v>20050210</c:v>
                </c:pt>
                <c:pt idx="5328">
                  <c:v>20050211</c:v>
                </c:pt>
                <c:pt idx="5329">
                  <c:v>20050214</c:v>
                </c:pt>
                <c:pt idx="5330">
                  <c:v>20050215</c:v>
                </c:pt>
                <c:pt idx="5331">
                  <c:v>20050216</c:v>
                </c:pt>
                <c:pt idx="5332">
                  <c:v>20050217</c:v>
                </c:pt>
                <c:pt idx="5333">
                  <c:v>20050218</c:v>
                </c:pt>
                <c:pt idx="5334">
                  <c:v>20050222</c:v>
                </c:pt>
                <c:pt idx="5335">
                  <c:v>20050223</c:v>
                </c:pt>
                <c:pt idx="5336">
                  <c:v>20050224</c:v>
                </c:pt>
                <c:pt idx="5337">
                  <c:v>20050225</c:v>
                </c:pt>
                <c:pt idx="5338">
                  <c:v>20050228</c:v>
                </c:pt>
                <c:pt idx="5339">
                  <c:v>20050301</c:v>
                </c:pt>
                <c:pt idx="5340">
                  <c:v>20050302</c:v>
                </c:pt>
                <c:pt idx="5341">
                  <c:v>20050303</c:v>
                </c:pt>
                <c:pt idx="5342">
                  <c:v>20050304</c:v>
                </c:pt>
                <c:pt idx="5343">
                  <c:v>20050307</c:v>
                </c:pt>
                <c:pt idx="5344">
                  <c:v>20050308</c:v>
                </c:pt>
                <c:pt idx="5345">
                  <c:v>20050309</c:v>
                </c:pt>
                <c:pt idx="5346">
                  <c:v>20050310</c:v>
                </c:pt>
                <c:pt idx="5347">
                  <c:v>20050311</c:v>
                </c:pt>
                <c:pt idx="5348">
                  <c:v>20050314</c:v>
                </c:pt>
                <c:pt idx="5349">
                  <c:v>20050315</c:v>
                </c:pt>
                <c:pt idx="5350">
                  <c:v>20050316</c:v>
                </c:pt>
                <c:pt idx="5351">
                  <c:v>20050317</c:v>
                </c:pt>
                <c:pt idx="5352">
                  <c:v>20050318</c:v>
                </c:pt>
                <c:pt idx="5353">
                  <c:v>20050321</c:v>
                </c:pt>
                <c:pt idx="5354">
                  <c:v>20050322</c:v>
                </c:pt>
                <c:pt idx="5355">
                  <c:v>20050323</c:v>
                </c:pt>
                <c:pt idx="5356">
                  <c:v>20050324</c:v>
                </c:pt>
                <c:pt idx="5357">
                  <c:v>20050328</c:v>
                </c:pt>
                <c:pt idx="5358">
                  <c:v>20050329</c:v>
                </c:pt>
                <c:pt idx="5359">
                  <c:v>20050330</c:v>
                </c:pt>
                <c:pt idx="5360">
                  <c:v>20050331</c:v>
                </c:pt>
                <c:pt idx="5361">
                  <c:v>20050401</c:v>
                </c:pt>
                <c:pt idx="5362">
                  <c:v>20050404</c:v>
                </c:pt>
                <c:pt idx="5363">
                  <c:v>20050405</c:v>
                </c:pt>
                <c:pt idx="5364">
                  <c:v>20050406</c:v>
                </c:pt>
                <c:pt idx="5365">
                  <c:v>20050407</c:v>
                </c:pt>
                <c:pt idx="5366">
                  <c:v>20050408</c:v>
                </c:pt>
                <c:pt idx="5367">
                  <c:v>20050411</c:v>
                </c:pt>
                <c:pt idx="5368">
                  <c:v>20050412</c:v>
                </c:pt>
                <c:pt idx="5369">
                  <c:v>20050413</c:v>
                </c:pt>
                <c:pt idx="5370">
                  <c:v>20050414</c:v>
                </c:pt>
                <c:pt idx="5371">
                  <c:v>20050415</c:v>
                </c:pt>
                <c:pt idx="5372">
                  <c:v>20050418</c:v>
                </c:pt>
                <c:pt idx="5373">
                  <c:v>20050419</c:v>
                </c:pt>
                <c:pt idx="5374">
                  <c:v>20050420</c:v>
                </c:pt>
                <c:pt idx="5375">
                  <c:v>20050421</c:v>
                </c:pt>
                <c:pt idx="5376">
                  <c:v>20050422</c:v>
                </c:pt>
                <c:pt idx="5377">
                  <c:v>20050425</c:v>
                </c:pt>
                <c:pt idx="5378">
                  <c:v>20050426</c:v>
                </c:pt>
                <c:pt idx="5379">
                  <c:v>20050427</c:v>
                </c:pt>
                <c:pt idx="5380">
                  <c:v>20050428</c:v>
                </c:pt>
                <c:pt idx="5381">
                  <c:v>20050429</c:v>
                </c:pt>
                <c:pt idx="5382">
                  <c:v>20050502</c:v>
                </c:pt>
                <c:pt idx="5383">
                  <c:v>20050503</c:v>
                </c:pt>
                <c:pt idx="5384">
                  <c:v>20050504</c:v>
                </c:pt>
                <c:pt idx="5385">
                  <c:v>20050505</c:v>
                </c:pt>
                <c:pt idx="5386">
                  <c:v>20050506</c:v>
                </c:pt>
                <c:pt idx="5387">
                  <c:v>20050509</c:v>
                </c:pt>
                <c:pt idx="5388">
                  <c:v>20050510</c:v>
                </c:pt>
                <c:pt idx="5389">
                  <c:v>20050511</c:v>
                </c:pt>
                <c:pt idx="5390">
                  <c:v>20050512</c:v>
                </c:pt>
                <c:pt idx="5391">
                  <c:v>20050513</c:v>
                </c:pt>
                <c:pt idx="5392">
                  <c:v>20050516</c:v>
                </c:pt>
                <c:pt idx="5393">
                  <c:v>20050517</c:v>
                </c:pt>
                <c:pt idx="5394">
                  <c:v>20050518</c:v>
                </c:pt>
                <c:pt idx="5395">
                  <c:v>20050519</c:v>
                </c:pt>
                <c:pt idx="5396">
                  <c:v>20050520</c:v>
                </c:pt>
                <c:pt idx="5397">
                  <c:v>20050523</c:v>
                </c:pt>
                <c:pt idx="5398">
                  <c:v>20050524</c:v>
                </c:pt>
                <c:pt idx="5399">
                  <c:v>20050525</c:v>
                </c:pt>
                <c:pt idx="5400">
                  <c:v>20050526</c:v>
                </c:pt>
                <c:pt idx="5401">
                  <c:v>20050527</c:v>
                </c:pt>
                <c:pt idx="5402">
                  <c:v>20050531</c:v>
                </c:pt>
                <c:pt idx="5403">
                  <c:v>20050601</c:v>
                </c:pt>
                <c:pt idx="5404">
                  <c:v>20050602</c:v>
                </c:pt>
                <c:pt idx="5405">
                  <c:v>20050603</c:v>
                </c:pt>
                <c:pt idx="5406">
                  <c:v>20050606</c:v>
                </c:pt>
                <c:pt idx="5407">
                  <c:v>20050607</c:v>
                </c:pt>
                <c:pt idx="5408">
                  <c:v>20050608</c:v>
                </c:pt>
                <c:pt idx="5409">
                  <c:v>20050609</c:v>
                </c:pt>
                <c:pt idx="5410">
                  <c:v>20050610</c:v>
                </c:pt>
                <c:pt idx="5411">
                  <c:v>20050613</c:v>
                </c:pt>
                <c:pt idx="5412">
                  <c:v>20050614</c:v>
                </c:pt>
                <c:pt idx="5413">
                  <c:v>20050615</c:v>
                </c:pt>
                <c:pt idx="5414">
                  <c:v>20050616</c:v>
                </c:pt>
                <c:pt idx="5415">
                  <c:v>20050617</c:v>
                </c:pt>
                <c:pt idx="5416">
                  <c:v>20050620</c:v>
                </c:pt>
                <c:pt idx="5417">
                  <c:v>20050621</c:v>
                </c:pt>
                <c:pt idx="5418">
                  <c:v>20050622</c:v>
                </c:pt>
                <c:pt idx="5419">
                  <c:v>20050623</c:v>
                </c:pt>
                <c:pt idx="5420">
                  <c:v>20050624</c:v>
                </c:pt>
                <c:pt idx="5421">
                  <c:v>20050627</c:v>
                </c:pt>
                <c:pt idx="5422">
                  <c:v>20050628</c:v>
                </c:pt>
                <c:pt idx="5423">
                  <c:v>20050629</c:v>
                </c:pt>
                <c:pt idx="5424">
                  <c:v>20050630</c:v>
                </c:pt>
                <c:pt idx="5425">
                  <c:v>20050701</c:v>
                </c:pt>
                <c:pt idx="5426">
                  <c:v>20050705</c:v>
                </c:pt>
                <c:pt idx="5427">
                  <c:v>20050706</c:v>
                </c:pt>
                <c:pt idx="5428">
                  <c:v>20050707</c:v>
                </c:pt>
                <c:pt idx="5429">
                  <c:v>20050708</c:v>
                </c:pt>
                <c:pt idx="5430">
                  <c:v>20050711</c:v>
                </c:pt>
                <c:pt idx="5431">
                  <c:v>20050712</c:v>
                </c:pt>
                <c:pt idx="5432">
                  <c:v>20050713</c:v>
                </c:pt>
                <c:pt idx="5433">
                  <c:v>20050714</c:v>
                </c:pt>
                <c:pt idx="5434">
                  <c:v>20050715</c:v>
                </c:pt>
                <c:pt idx="5435">
                  <c:v>20050718</c:v>
                </c:pt>
                <c:pt idx="5436">
                  <c:v>20050719</c:v>
                </c:pt>
                <c:pt idx="5437">
                  <c:v>20050720</c:v>
                </c:pt>
                <c:pt idx="5438">
                  <c:v>20050721</c:v>
                </c:pt>
                <c:pt idx="5439">
                  <c:v>20050722</c:v>
                </c:pt>
                <c:pt idx="5440">
                  <c:v>20050725</c:v>
                </c:pt>
                <c:pt idx="5441">
                  <c:v>20050726</c:v>
                </c:pt>
                <c:pt idx="5442">
                  <c:v>20050727</c:v>
                </c:pt>
                <c:pt idx="5443">
                  <c:v>20050728</c:v>
                </c:pt>
                <c:pt idx="5444">
                  <c:v>20050729</c:v>
                </c:pt>
                <c:pt idx="5445">
                  <c:v>20050801</c:v>
                </c:pt>
                <c:pt idx="5446">
                  <c:v>20050802</c:v>
                </c:pt>
                <c:pt idx="5447">
                  <c:v>20050803</c:v>
                </c:pt>
                <c:pt idx="5448">
                  <c:v>20050804</c:v>
                </c:pt>
                <c:pt idx="5449">
                  <c:v>20050805</c:v>
                </c:pt>
                <c:pt idx="5450">
                  <c:v>20050808</c:v>
                </c:pt>
                <c:pt idx="5451">
                  <c:v>20050809</c:v>
                </c:pt>
                <c:pt idx="5452">
                  <c:v>20050810</c:v>
                </c:pt>
                <c:pt idx="5453">
                  <c:v>20050811</c:v>
                </c:pt>
                <c:pt idx="5454">
                  <c:v>20050812</c:v>
                </c:pt>
                <c:pt idx="5455">
                  <c:v>20050815</c:v>
                </c:pt>
                <c:pt idx="5456">
                  <c:v>20050816</c:v>
                </c:pt>
                <c:pt idx="5457">
                  <c:v>20050817</c:v>
                </c:pt>
                <c:pt idx="5458">
                  <c:v>20050818</c:v>
                </c:pt>
                <c:pt idx="5459">
                  <c:v>20050819</c:v>
                </c:pt>
                <c:pt idx="5460">
                  <c:v>20050822</c:v>
                </c:pt>
                <c:pt idx="5461">
                  <c:v>20050823</c:v>
                </c:pt>
                <c:pt idx="5462">
                  <c:v>20050824</c:v>
                </c:pt>
                <c:pt idx="5463">
                  <c:v>20050825</c:v>
                </c:pt>
                <c:pt idx="5464">
                  <c:v>20050826</c:v>
                </c:pt>
                <c:pt idx="5465">
                  <c:v>20050829</c:v>
                </c:pt>
                <c:pt idx="5466">
                  <c:v>20050830</c:v>
                </c:pt>
                <c:pt idx="5467">
                  <c:v>20050831</c:v>
                </c:pt>
                <c:pt idx="5468">
                  <c:v>20050901</c:v>
                </c:pt>
                <c:pt idx="5469">
                  <c:v>20050902</c:v>
                </c:pt>
                <c:pt idx="5470">
                  <c:v>20050906</c:v>
                </c:pt>
                <c:pt idx="5471">
                  <c:v>20050907</c:v>
                </c:pt>
                <c:pt idx="5472">
                  <c:v>20050908</c:v>
                </c:pt>
                <c:pt idx="5473">
                  <c:v>20050909</c:v>
                </c:pt>
                <c:pt idx="5474">
                  <c:v>20050912</c:v>
                </c:pt>
                <c:pt idx="5475">
                  <c:v>20050913</c:v>
                </c:pt>
                <c:pt idx="5476">
                  <c:v>20050914</c:v>
                </c:pt>
                <c:pt idx="5477">
                  <c:v>20050915</c:v>
                </c:pt>
                <c:pt idx="5478">
                  <c:v>20050916</c:v>
                </c:pt>
                <c:pt idx="5479">
                  <c:v>20050919</c:v>
                </c:pt>
                <c:pt idx="5480">
                  <c:v>20050920</c:v>
                </c:pt>
                <c:pt idx="5481">
                  <c:v>20050921</c:v>
                </c:pt>
                <c:pt idx="5482">
                  <c:v>20050922</c:v>
                </c:pt>
                <c:pt idx="5483">
                  <c:v>20050923</c:v>
                </c:pt>
                <c:pt idx="5484">
                  <c:v>20050926</c:v>
                </c:pt>
                <c:pt idx="5485">
                  <c:v>20050927</c:v>
                </c:pt>
                <c:pt idx="5486">
                  <c:v>20050928</c:v>
                </c:pt>
                <c:pt idx="5487">
                  <c:v>20050929</c:v>
                </c:pt>
                <c:pt idx="5488">
                  <c:v>20050930</c:v>
                </c:pt>
                <c:pt idx="5489">
                  <c:v>20051003</c:v>
                </c:pt>
                <c:pt idx="5490">
                  <c:v>20051004</c:v>
                </c:pt>
                <c:pt idx="5491">
                  <c:v>20051005</c:v>
                </c:pt>
                <c:pt idx="5492">
                  <c:v>20051006</c:v>
                </c:pt>
                <c:pt idx="5493">
                  <c:v>20051007</c:v>
                </c:pt>
                <c:pt idx="5494">
                  <c:v>20051010</c:v>
                </c:pt>
                <c:pt idx="5495">
                  <c:v>20051011</c:v>
                </c:pt>
                <c:pt idx="5496">
                  <c:v>20051012</c:v>
                </c:pt>
                <c:pt idx="5497">
                  <c:v>20051013</c:v>
                </c:pt>
                <c:pt idx="5498">
                  <c:v>20051014</c:v>
                </c:pt>
                <c:pt idx="5499">
                  <c:v>20051017</c:v>
                </c:pt>
                <c:pt idx="5500">
                  <c:v>20051018</c:v>
                </c:pt>
                <c:pt idx="5501">
                  <c:v>20051019</c:v>
                </c:pt>
                <c:pt idx="5502">
                  <c:v>20051020</c:v>
                </c:pt>
                <c:pt idx="5503">
                  <c:v>20051021</c:v>
                </c:pt>
                <c:pt idx="5504">
                  <c:v>20051024</c:v>
                </c:pt>
                <c:pt idx="5505">
                  <c:v>20051025</c:v>
                </c:pt>
                <c:pt idx="5506">
                  <c:v>20051026</c:v>
                </c:pt>
                <c:pt idx="5507">
                  <c:v>20051027</c:v>
                </c:pt>
                <c:pt idx="5508">
                  <c:v>20051028</c:v>
                </c:pt>
                <c:pt idx="5509">
                  <c:v>20051031</c:v>
                </c:pt>
                <c:pt idx="5510">
                  <c:v>20051101</c:v>
                </c:pt>
                <c:pt idx="5511">
                  <c:v>20051102</c:v>
                </c:pt>
                <c:pt idx="5512">
                  <c:v>20051103</c:v>
                </c:pt>
                <c:pt idx="5513">
                  <c:v>20051104</c:v>
                </c:pt>
                <c:pt idx="5514">
                  <c:v>20051107</c:v>
                </c:pt>
                <c:pt idx="5515">
                  <c:v>20051108</c:v>
                </c:pt>
                <c:pt idx="5516">
                  <c:v>20051109</c:v>
                </c:pt>
                <c:pt idx="5517">
                  <c:v>20051110</c:v>
                </c:pt>
                <c:pt idx="5518">
                  <c:v>20051111</c:v>
                </c:pt>
                <c:pt idx="5519">
                  <c:v>20051114</c:v>
                </c:pt>
                <c:pt idx="5520">
                  <c:v>20051115</c:v>
                </c:pt>
                <c:pt idx="5521">
                  <c:v>20051116</c:v>
                </c:pt>
                <c:pt idx="5522">
                  <c:v>20051117</c:v>
                </c:pt>
                <c:pt idx="5523">
                  <c:v>20051118</c:v>
                </c:pt>
                <c:pt idx="5524">
                  <c:v>20051121</c:v>
                </c:pt>
                <c:pt idx="5525">
                  <c:v>20051122</c:v>
                </c:pt>
                <c:pt idx="5526">
                  <c:v>20051123</c:v>
                </c:pt>
                <c:pt idx="5527">
                  <c:v>20051125</c:v>
                </c:pt>
                <c:pt idx="5528">
                  <c:v>20051128</c:v>
                </c:pt>
                <c:pt idx="5529">
                  <c:v>20051129</c:v>
                </c:pt>
                <c:pt idx="5530">
                  <c:v>20051130</c:v>
                </c:pt>
                <c:pt idx="5531">
                  <c:v>20051201</c:v>
                </c:pt>
                <c:pt idx="5532">
                  <c:v>20051202</c:v>
                </c:pt>
                <c:pt idx="5533">
                  <c:v>20051205</c:v>
                </c:pt>
                <c:pt idx="5534">
                  <c:v>20051206</c:v>
                </c:pt>
                <c:pt idx="5535">
                  <c:v>20051207</c:v>
                </c:pt>
                <c:pt idx="5536">
                  <c:v>20051208</c:v>
                </c:pt>
                <c:pt idx="5537">
                  <c:v>20051209</c:v>
                </c:pt>
                <c:pt idx="5538">
                  <c:v>20051212</c:v>
                </c:pt>
                <c:pt idx="5539">
                  <c:v>20051213</c:v>
                </c:pt>
                <c:pt idx="5540">
                  <c:v>20051214</c:v>
                </c:pt>
                <c:pt idx="5541">
                  <c:v>20051215</c:v>
                </c:pt>
                <c:pt idx="5542">
                  <c:v>20051216</c:v>
                </c:pt>
                <c:pt idx="5543">
                  <c:v>20051219</c:v>
                </c:pt>
                <c:pt idx="5544">
                  <c:v>20051220</c:v>
                </c:pt>
                <c:pt idx="5545">
                  <c:v>20051221</c:v>
                </c:pt>
                <c:pt idx="5546">
                  <c:v>20051222</c:v>
                </c:pt>
                <c:pt idx="5547">
                  <c:v>20051223</c:v>
                </c:pt>
                <c:pt idx="5548">
                  <c:v>20051227</c:v>
                </c:pt>
                <c:pt idx="5549">
                  <c:v>20051228</c:v>
                </c:pt>
                <c:pt idx="5550">
                  <c:v>20051229</c:v>
                </c:pt>
                <c:pt idx="5551">
                  <c:v>20051230</c:v>
                </c:pt>
                <c:pt idx="5552">
                  <c:v>20060103</c:v>
                </c:pt>
                <c:pt idx="5553">
                  <c:v>20060104</c:v>
                </c:pt>
                <c:pt idx="5554">
                  <c:v>20060105</c:v>
                </c:pt>
                <c:pt idx="5555">
                  <c:v>20060106</c:v>
                </c:pt>
                <c:pt idx="5556">
                  <c:v>20060109</c:v>
                </c:pt>
                <c:pt idx="5557">
                  <c:v>20060110</c:v>
                </c:pt>
                <c:pt idx="5558">
                  <c:v>20060111</c:v>
                </c:pt>
                <c:pt idx="5559">
                  <c:v>20060112</c:v>
                </c:pt>
                <c:pt idx="5560">
                  <c:v>20060113</c:v>
                </c:pt>
                <c:pt idx="5561">
                  <c:v>20060117</c:v>
                </c:pt>
                <c:pt idx="5562">
                  <c:v>20060118</c:v>
                </c:pt>
                <c:pt idx="5563">
                  <c:v>20060119</c:v>
                </c:pt>
                <c:pt idx="5564">
                  <c:v>20060120</c:v>
                </c:pt>
                <c:pt idx="5565">
                  <c:v>20060123</c:v>
                </c:pt>
                <c:pt idx="5566">
                  <c:v>20060124</c:v>
                </c:pt>
                <c:pt idx="5567">
                  <c:v>20060125</c:v>
                </c:pt>
                <c:pt idx="5568">
                  <c:v>20060126</c:v>
                </c:pt>
                <c:pt idx="5569">
                  <c:v>20060127</c:v>
                </c:pt>
                <c:pt idx="5570">
                  <c:v>20060130</c:v>
                </c:pt>
                <c:pt idx="5571">
                  <c:v>20060131</c:v>
                </c:pt>
                <c:pt idx="5572">
                  <c:v>20060201</c:v>
                </c:pt>
                <c:pt idx="5573">
                  <c:v>20060202</c:v>
                </c:pt>
                <c:pt idx="5574">
                  <c:v>20060203</c:v>
                </c:pt>
                <c:pt idx="5575">
                  <c:v>20060206</c:v>
                </c:pt>
                <c:pt idx="5576">
                  <c:v>20060207</c:v>
                </c:pt>
                <c:pt idx="5577">
                  <c:v>20060208</c:v>
                </c:pt>
                <c:pt idx="5578">
                  <c:v>20060209</c:v>
                </c:pt>
                <c:pt idx="5579">
                  <c:v>20060210</c:v>
                </c:pt>
                <c:pt idx="5580">
                  <c:v>20060213</c:v>
                </c:pt>
                <c:pt idx="5581">
                  <c:v>20060214</c:v>
                </c:pt>
                <c:pt idx="5582">
                  <c:v>20060215</c:v>
                </c:pt>
                <c:pt idx="5583">
                  <c:v>20060216</c:v>
                </c:pt>
                <c:pt idx="5584">
                  <c:v>20060217</c:v>
                </c:pt>
                <c:pt idx="5585">
                  <c:v>20060221</c:v>
                </c:pt>
                <c:pt idx="5586">
                  <c:v>20060222</c:v>
                </c:pt>
                <c:pt idx="5587">
                  <c:v>20060223</c:v>
                </c:pt>
                <c:pt idx="5588">
                  <c:v>20060224</c:v>
                </c:pt>
                <c:pt idx="5589">
                  <c:v>20060227</c:v>
                </c:pt>
                <c:pt idx="5590">
                  <c:v>20060228</c:v>
                </c:pt>
                <c:pt idx="5591">
                  <c:v>20060301</c:v>
                </c:pt>
                <c:pt idx="5592">
                  <c:v>20060302</c:v>
                </c:pt>
                <c:pt idx="5593">
                  <c:v>20060303</c:v>
                </c:pt>
                <c:pt idx="5594">
                  <c:v>20060306</c:v>
                </c:pt>
                <c:pt idx="5595">
                  <c:v>20060307</c:v>
                </c:pt>
                <c:pt idx="5596">
                  <c:v>20060308</c:v>
                </c:pt>
                <c:pt idx="5597">
                  <c:v>20060309</c:v>
                </c:pt>
                <c:pt idx="5598">
                  <c:v>20060310</c:v>
                </c:pt>
                <c:pt idx="5599">
                  <c:v>20060313</c:v>
                </c:pt>
                <c:pt idx="5600">
                  <c:v>20060314</c:v>
                </c:pt>
                <c:pt idx="5601">
                  <c:v>20060315</c:v>
                </c:pt>
                <c:pt idx="5602">
                  <c:v>20060316</c:v>
                </c:pt>
                <c:pt idx="5603">
                  <c:v>20060317</c:v>
                </c:pt>
                <c:pt idx="5604">
                  <c:v>20060320</c:v>
                </c:pt>
                <c:pt idx="5605">
                  <c:v>20060321</c:v>
                </c:pt>
                <c:pt idx="5606">
                  <c:v>20060322</c:v>
                </c:pt>
                <c:pt idx="5607">
                  <c:v>20060323</c:v>
                </c:pt>
                <c:pt idx="5608">
                  <c:v>20060324</c:v>
                </c:pt>
                <c:pt idx="5609">
                  <c:v>20060327</c:v>
                </c:pt>
                <c:pt idx="5610">
                  <c:v>20060328</c:v>
                </c:pt>
                <c:pt idx="5611">
                  <c:v>20060329</c:v>
                </c:pt>
                <c:pt idx="5612">
                  <c:v>20060330</c:v>
                </c:pt>
                <c:pt idx="5613">
                  <c:v>20060331</c:v>
                </c:pt>
                <c:pt idx="5614">
                  <c:v>20060403</c:v>
                </c:pt>
                <c:pt idx="5615">
                  <c:v>20060404</c:v>
                </c:pt>
                <c:pt idx="5616">
                  <c:v>20060405</c:v>
                </c:pt>
                <c:pt idx="5617">
                  <c:v>20060406</c:v>
                </c:pt>
                <c:pt idx="5618">
                  <c:v>20060407</c:v>
                </c:pt>
                <c:pt idx="5619">
                  <c:v>20060410</c:v>
                </c:pt>
                <c:pt idx="5620">
                  <c:v>20060411</c:v>
                </c:pt>
                <c:pt idx="5621">
                  <c:v>20060412</c:v>
                </c:pt>
                <c:pt idx="5622">
                  <c:v>20060413</c:v>
                </c:pt>
                <c:pt idx="5623">
                  <c:v>20060417</c:v>
                </c:pt>
                <c:pt idx="5624">
                  <c:v>20060418</c:v>
                </c:pt>
                <c:pt idx="5625">
                  <c:v>20060419</c:v>
                </c:pt>
                <c:pt idx="5626">
                  <c:v>20060420</c:v>
                </c:pt>
                <c:pt idx="5627">
                  <c:v>20060421</c:v>
                </c:pt>
                <c:pt idx="5628">
                  <c:v>20060424</c:v>
                </c:pt>
                <c:pt idx="5629">
                  <c:v>20060425</c:v>
                </c:pt>
                <c:pt idx="5630">
                  <c:v>20060426</c:v>
                </c:pt>
                <c:pt idx="5631">
                  <c:v>20060427</c:v>
                </c:pt>
                <c:pt idx="5632">
                  <c:v>20060428</c:v>
                </c:pt>
                <c:pt idx="5633">
                  <c:v>20060501</c:v>
                </c:pt>
                <c:pt idx="5634">
                  <c:v>20060502</c:v>
                </c:pt>
                <c:pt idx="5635">
                  <c:v>20060503</c:v>
                </c:pt>
                <c:pt idx="5636">
                  <c:v>20060504</c:v>
                </c:pt>
                <c:pt idx="5637">
                  <c:v>20060505</c:v>
                </c:pt>
                <c:pt idx="5638">
                  <c:v>20060508</c:v>
                </c:pt>
                <c:pt idx="5639">
                  <c:v>20060509</c:v>
                </c:pt>
                <c:pt idx="5640">
                  <c:v>20060510</c:v>
                </c:pt>
                <c:pt idx="5641">
                  <c:v>20060511</c:v>
                </c:pt>
                <c:pt idx="5642">
                  <c:v>20060512</c:v>
                </c:pt>
                <c:pt idx="5643">
                  <c:v>20060515</c:v>
                </c:pt>
                <c:pt idx="5644">
                  <c:v>20060516</c:v>
                </c:pt>
                <c:pt idx="5645">
                  <c:v>20060517</c:v>
                </c:pt>
                <c:pt idx="5646">
                  <c:v>20060518</c:v>
                </c:pt>
                <c:pt idx="5647">
                  <c:v>20060519</c:v>
                </c:pt>
                <c:pt idx="5648">
                  <c:v>20060522</c:v>
                </c:pt>
                <c:pt idx="5649">
                  <c:v>20060523</c:v>
                </c:pt>
                <c:pt idx="5650">
                  <c:v>20060524</c:v>
                </c:pt>
                <c:pt idx="5651">
                  <c:v>20060525</c:v>
                </c:pt>
                <c:pt idx="5652">
                  <c:v>20060526</c:v>
                </c:pt>
                <c:pt idx="5653">
                  <c:v>20060530</c:v>
                </c:pt>
                <c:pt idx="5654">
                  <c:v>20060531</c:v>
                </c:pt>
                <c:pt idx="5655">
                  <c:v>20060601</c:v>
                </c:pt>
                <c:pt idx="5656">
                  <c:v>20060602</c:v>
                </c:pt>
                <c:pt idx="5657">
                  <c:v>20060605</c:v>
                </c:pt>
                <c:pt idx="5658">
                  <c:v>20060606</c:v>
                </c:pt>
                <c:pt idx="5659">
                  <c:v>20060607</c:v>
                </c:pt>
                <c:pt idx="5660">
                  <c:v>20060608</c:v>
                </c:pt>
                <c:pt idx="5661">
                  <c:v>20060609</c:v>
                </c:pt>
                <c:pt idx="5662">
                  <c:v>20060612</c:v>
                </c:pt>
                <c:pt idx="5663">
                  <c:v>20060613</c:v>
                </c:pt>
                <c:pt idx="5664">
                  <c:v>20060614</c:v>
                </c:pt>
                <c:pt idx="5665">
                  <c:v>20060615</c:v>
                </c:pt>
                <c:pt idx="5666">
                  <c:v>20060616</c:v>
                </c:pt>
                <c:pt idx="5667">
                  <c:v>20060619</c:v>
                </c:pt>
                <c:pt idx="5668">
                  <c:v>20060620</c:v>
                </c:pt>
                <c:pt idx="5669">
                  <c:v>20060621</c:v>
                </c:pt>
                <c:pt idx="5670">
                  <c:v>20060622</c:v>
                </c:pt>
                <c:pt idx="5671">
                  <c:v>20060623</c:v>
                </c:pt>
                <c:pt idx="5672">
                  <c:v>20060626</c:v>
                </c:pt>
                <c:pt idx="5673">
                  <c:v>20060627</c:v>
                </c:pt>
                <c:pt idx="5674">
                  <c:v>20060628</c:v>
                </c:pt>
                <c:pt idx="5675">
                  <c:v>20060629</c:v>
                </c:pt>
                <c:pt idx="5676">
                  <c:v>20060630</c:v>
                </c:pt>
                <c:pt idx="5677">
                  <c:v>20060703</c:v>
                </c:pt>
                <c:pt idx="5678">
                  <c:v>20060705</c:v>
                </c:pt>
                <c:pt idx="5679">
                  <c:v>20060706</c:v>
                </c:pt>
                <c:pt idx="5680">
                  <c:v>20060707</c:v>
                </c:pt>
                <c:pt idx="5681">
                  <c:v>20060710</c:v>
                </c:pt>
                <c:pt idx="5682">
                  <c:v>20060711</c:v>
                </c:pt>
                <c:pt idx="5683">
                  <c:v>20060712</c:v>
                </c:pt>
                <c:pt idx="5684">
                  <c:v>20060713</c:v>
                </c:pt>
                <c:pt idx="5685">
                  <c:v>20060714</c:v>
                </c:pt>
                <c:pt idx="5686">
                  <c:v>20060717</c:v>
                </c:pt>
                <c:pt idx="5687">
                  <c:v>20060718</c:v>
                </c:pt>
                <c:pt idx="5688">
                  <c:v>20060719</c:v>
                </c:pt>
                <c:pt idx="5689">
                  <c:v>20060720</c:v>
                </c:pt>
                <c:pt idx="5690">
                  <c:v>20060721</c:v>
                </c:pt>
                <c:pt idx="5691">
                  <c:v>20060724</c:v>
                </c:pt>
                <c:pt idx="5692">
                  <c:v>20060725</c:v>
                </c:pt>
                <c:pt idx="5693">
                  <c:v>20060726</c:v>
                </c:pt>
                <c:pt idx="5694">
                  <c:v>20060727</c:v>
                </c:pt>
                <c:pt idx="5695">
                  <c:v>20060728</c:v>
                </c:pt>
                <c:pt idx="5696">
                  <c:v>20060731</c:v>
                </c:pt>
                <c:pt idx="5697">
                  <c:v>20060801</c:v>
                </c:pt>
                <c:pt idx="5698">
                  <c:v>20060802</c:v>
                </c:pt>
                <c:pt idx="5699">
                  <c:v>20060803</c:v>
                </c:pt>
                <c:pt idx="5700">
                  <c:v>20060804</c:v>
                </c:pt>
                <c:pt idx="5701">
                  <c:v>20060807</c:v>
                </c:pt>
                <c:pt idx="5702">
                  <c:v>20060808</c:v>
                </c:pt>
                <c:pt idx="5703">
                  <c:v>20060809</c:v>
                </c:pt>
                <c:pt idx="5704">
                  <c:v>20060810</c:v>
                </c:pt>
                <c:pt idx="5705">
                  <c:v>20060811</c:v>
                </c:pt>
                <c:pt idx="5706">
                  <c:v>20060814</c:v>
                </c:pt>
                <c:pt idx="5707">
                  <c:v>20060815</c:v>
                </c:pt>
                <c:pt idx="5708">
                  <c:v>20060816</c:v>
                </c:pt>
                <c:pt idx="5709">
                  <c:v>20060817</c:v>
                </c:pt>
                <c:pt idx="5710">
                  <c:v>20060818</c:v>
                </c:pt>
                <c:pt idx="5711">
                  <c:v>20060821</c:v>
                </c:pt>
                <c:pt idx="5712">
                  <c:v>20060822</c:v>
                </c:pt>
                <c:pt idx="5713">
                  <c:v>20060823</c:v>
                </c:pt>
                <c:pt idx="5714">
                  <c:v>20060824</c:v>
                </c:pt>
                <c:pt idx="5715">
                  <c:v>20060825</c:v>
                </c:pt>
                <c:pt idx="5716">
                  <c:v>20060828</c:v>
                </c:pt>
                <c:pt idx="5717">
                  <c:v>20060829</c:v>
                </c:pt>
                <c:pt idx="5718">
                  <c:v>20060830</c:v>
                </c:pt>
                <c:pt idx="5719">
                  <c:v>20060831</c:v>
                </c:pt>
                <c:pt idx="5720">
                  <c:v>20060901</c:v>
                </c:pt>
                <c:pt idx="5721">
                  <c:v>20060905</c:v>
                </c:pt>
                <c:pt idx="5722">
                  <c:v>20060906</c:v>
                </c:pt>
                <c:pt idx="5723">
                  <c:v>20060907</c:v>
                </c:pt>
                <c:pt idx="5724">
                  <c:v>20060908</c:v>
                </c:pt>
                <c:pt idx="5725">
                  <c:v>20060911</c:v>
                </c:pt>
                <c:pt idx="5726">
                  <c:v>20060912</c:v>
                </c:pt>
                <c:pt idx="5727">
                  <c:v>20060913</c:v>
                </c:pt>
                <c:pt idx="5728">
                  <c:v>20060914</c:v>
                </c:pt>
                <c:pt idx="5729">
                  <c:v>20060915</c:v>
                </c:pt>
                <c:pt idx="5730">
                  <c:v>20060918</c:v>
                </c:pt>
                <c:pt idx="5731">
                  <c:v>20060919</c:v>
                </c:pt>
                <c:pt idx="5732">
                  <c:v>20060920</c:v>
                </c:pt>
                <c:pt idx="5733">
                  <c:v>20060921</c:v>
                </c:pt>
                <c:pt idx="5734">
                  <c:v>20060922</c:v>
                </c:pt>
                <c:pt idx="5735">
                  <c:v>20060925</c:v>
                </c:pt>
                <c:pt idx="5736">
                  <c:v>20060926</c:v>
                </c:pt>
                <c:pt idx="5737">
                  <c:v>20060927</c:v>
                </c:pt>
                <c:pt idx="5738">
                  <c:v>20060928</c:v>
                </c:pt>
                <c:pt idx="5739">
                  <c:v>20060929</c:v>
                </c:pt>
                <c:pt idx="5740">
                  <c:v>20061002</c:v>
                </c:pt>
                <c:pt idx="5741">
                  <c:v>20061003</c:v>
                </c:pt>
                <c:pt idx="5742">
                  <c:v>20061004</c:v>
                </c:pt>
                <c:pt idx="5743">
                  <c:v>20061005</c:v>
                </c:pt>
                <c:pt idx="5744">
                  <c:v>20061006</c:v>
                </c:pt>
                <c:pt idx="5745">
                  <c:v>20061009</c:v>
                </c:pt>
                <c:pt idx="5746">
                  <c:v>20061010</c:v>
                </c:pt>
                <c:pt idx="5747">
                  <c:v>20061011</c:v>
                </c:pt>
                <c:pt idx="5748">
                  <c:v>20061012</c:v>
                </c:pt>
                <c:pt idx="5749">
                  <c:v>20061013</c:v>
                </c:pt>
                <c:pt idx="5750">
                  <c:v>20061016</c:v>
                </c:pt>
                <c:pt idx="5751">
                  <c:v>20061017</c:v>
                </c:pt>
                <c:pt idx="5752">
                  <c:v>20061018</c:v>
                </c:pt>
                <c:pt idx="5753">
                  <c:v>20061019</c:v>
                </c:pt>
                <c:pt idx="5754">
                  <c:v>20061020</c:v>
                </c:pt>
                <c:pt idx="5755">
                  <c:v>20061023</c:v>
                </c:pt>
                <c:pt idx="5756">
                  <c:v>20061024</c:v>
                </c:pt>
                <c:pt idx="5757">
                  <c:v>20061025</c:v>
                </c:pt>
                <c:pt idx="5758">
                  <c:v>20061026</c:v>
                </c:pt>
                <c:pt idx="5759">
                  <c:v>20061027</c:v>
                </c:pt>
                <c:pt idx="5760">
                  <c:v>20061030</c:v>
                </c:pt>
                <c:pt idx="5761">
                  <c:v>20061031</c:v>
                </c:pt>
                <c:pt idx="5762">
                  <c:v>20061101</c:v>
                </c:pt>
                <c:pt idx="5763">
                  <c:v>20061102</c:v>
                </c:pt>
                <c:pt idx="5764">
                  <c:v>20061103</c:v>
                </c:pt>
                <c:pt idx="5765">
                  <c:v>20061106</c:v>
                </c:pt>
                <c:pt idx="5766">
                  <c:v>20061107</c:v>
                </c:pt>
                <c:pt idx="5767">
                  <c:v>20061108</c:v>
                </c:pt>
                <c:pt idx="5768">
                  <c:v>20061109</c:v>
                </c:pt>
                <c:pt idx="5769">
                  <c:v>20061110</c:v>
                </c:pt>
                <c:pt idx="5770">
                  <c:v>20061113</c:v>
                </c:pt>
                <c:pt idx="5771">
                  <c:v>20061114</c:v>
                </c:pt>
                <c:pt idx="5772">
                  <c:v>20061115</c:v>
                </c:pt>
                <c:pt idx="5773">
                  <c:v>20061116</c:v>
                </c:pt>
                <c:pt idx="5774">
                  <c:v>20061117</c:v>
                </c:pt>
                <c:pt idx="5775">
                  <c:v>20061120</c:v>
                </c:pt>
                <c:pt idx="5776">
                  <c:v>20061121</c:v>
                </c:pt>
                <c:pt idx="5777">
                  <c:v>20061122</c:v>
                </c:pt>
                <c:pt idx="5778">
                  <c:v>20061124</c:v>
                </c:pt>
                <c:pt idx="5779">
                  <c:v>20061127</c:v>
                </c:pt>
                <c:pt idx="5780">
                  <c:v>20061128</c:v>
                </c:pt>
                <c:pt idx="5781">
                  <c:v>20061129</c:v>
                </c:pt>
                <c:pt idx="5782">
                  <c:v>20061130</c:v>
                </c:pt>
                <c:pt idx="5783">
                  <c:v>20061201</c:v>
                </c:pt>
                <c:pt idx="5784">
                  <c:v>20061204</c:v>
                </c:pt>
                <c:pt idx="5785">
                  <c:v>20061205</c:v>
                </c:pt>
                <c:pt idx="5786">
                  <c:v>20061206</c:v>
                </c:pt>
                <c:pt idx="5787">
                  <c:v>20061207</c:v>
                </c:pt>
                <c:pt idx="5788">
                  <c:v>20061208</c:v>
                </c:pt>
                <c:pt idx="5789">
                  <c:v>20061211</c:v>
                </c:pt>
                <c:pt idx="5790">
                  <c:v>20061212</c:v>
                </c:pt>
                <c:pt idx="5791">
                  <c:v>20061213</c:v>
                </c:pt>
                <c:pt idx="5792">
                  <c:v>20061214</c:v>
                </c:pt>
                <c:pt idx="5793">
                  <c:v>20061215</c:v>
                </c:pt>
                <c:pt idx="5794">
                  <c:v>20061218</c:v>
                </c:pt>
                <c:pt idx="5795">
                  <c:v>20061219</c:v>
                </c:pt>
                <c:pt idx="5796">
                  <c:v>20061220</c:v>
                </c:pt>
                <c:pt idx="5797">
                  <c:v>20061221</c:v>
                </c:pt>
                <c:pt idx="5798">
                  <c:v>20061222</c:v>
                </c:pt>
                <c:pt idx="5799">
                  <c:v>20061226</c:v>
                </c:pt>
                <c:pt idx="5800">
                  <c:v>20061227</c:v>
                </c:pt>
                <c:pt idx="5801">
                  <c:v>20061228</c:v>
                </c:pt>
                <c:pt idx="5802">
                  <c:v>20061229</c:v>
                </c:pt>
                <c:pt idx="5803">
                  <c:v>20070103</c:v>
                </c:pt>
                <c:pt idx="5804">
                  <c:v>20070104</c:v>
                </c:pt>
                <c:pt idx="5805">
                  <c:v>20070105</c:v>
                </c:pt>
                <c:pt idx="5806">
                  <c:v>20070108</c:v>
                </c:pt>
                <c:pt idx="5807">
                  <c:v>20070109</c:v>
                </c:pt>
                <c:pt idx="5808">
                  <c:v>20070110</c:v>
                </c:pt>
                <c:pt idx="5809">
                  <c:v>20070111</c:v>
                </c:pt>
                <c:pt idx="5810">
                  <c:v>20070112</c:v>
                </c:pt>
                <c:pt idx="5811">
                  <c:v>20070116</c:v>
                </c:pt>
                <c:pt idx="5812">
                  <c:v>20070117</c:v>
                </c:pt>
                <c:pt idx="5813">
                  <c:v>20070118</c:v>
                </c:pt>
                <c:pt idx="5814">
                  <c:v>20070119</c:v>
                </c:pt>
                <c:pt idx="5815">
                  <c:v>20070122</c:v>
                </c:pt>
                <c:pt idx="5816">
                  <c:v>20070123</c:v>
                </c:pt>
                <c:pt idx="5817">
                  <c:v>20070124</c:v>
                </c:pt>
                <c:pt idx="5818">
                  <c:v>20070125</c:v>
                </c:pt>
                <c:pt idx="5819">
                  <c:v>20070126</c:v>
                </c:pt>
                <c:pt idx="5820">
                  <c:v>20070129</c:v>
                </c:pt>
                <c:pt idx="5821">
                  <c:v>20070130</c:v>
                </c:pt>
                <c:pt idx="5822">
                  <c:v>20070131</c:v>
                </c:pt>
                <c:pt idx="5823">
                  <c:v>20070201</c:v>
                </c:pt>
                <c:pt idx="5824">
                  <c:v>20070202</c:v>
                </c:pt>
                <c:pt idx="5825">
                  <c:v>20070205</c:v>
                </c:pt>
                <c:pt idx="5826">
                  <c:v>20070206</c:v>
                </c:pt>
                <c:pt idx="5827">
                  <c:v>20070207</c:v>
                </c:pt>
                <c:pt idx="5828">
                  <c:v>20070208</c:v>
                </c:pt>
                <c:pt idx="5829">
                  <c:v>20070209</c:v>
                </c:pt>
                <c:pt idx="5830">
                  <c:v>20070212</c:v>
                </c:pt>
                <c:pt idx="5831">
                  <c:v>20070213</c:v>
                </c:pt>
                <c:pt idx="5832">
                  <c:v>20070214</c:v>
                </c:pt>
                <c:pt idx="5833">
                  <c:v>20070215</c:v>
                </c:pt>
                <c:pt idx="5834">
                  <c:v>20070216</c:v>
                </c:pt>
                <c:pt idx="5835">
                  <c:v>20070220</c:v>
                </c:pt>
                <c:pt idx="5836">
                  <c:v>20070221</c:v>
                </c:pt>
                <c:pt idx="5837">
                  <c:v>20070222</c:v>
                </c:pt>
                <c:pt idx="5838">
                  <c:v>20070223</c:v>
                </c:pt>
                <c:pt idx="5839">
                  <c:v>20070226</c:v>
                </c:pt>
                <c:pt idx="5840">
                  <c:v>20070227</c:v>
                </c:pt>
                <c:pt idx="5841">
                  <c:v>20070228</c:v>
                </c:pt>
                <c:pt idx="5842">
                  <c:v>20070301</c:v>
                </c:pt>
                <c:pt idx="5843">
                  <c:v>20070302</c:v>
                </c:pt>
                <c:pt idx="5844">
                  <c:v>20070305</c:v>
                </c:pt>
                <c:pt idx="5845">
                  <c:v>20070306</c:v>
                </c:pt>
                <c:pt idx="5846">
                  <c:v>20070307</c:v>
                </c:pt>
                <c:pt idx="5847">
                  <c:v>20070308</c:v>
                </c:pt>
                <c:pt idx="5848">
                  <c:v>20070309</c:v>
                </c:pt>
                <c:pt idx="5849">
                  <c:v>20070312</c:v>
                </c:pt>
                <c:pt idx="5850">
                  <c:v>20070313</c:v>
                </c:pt>
                <c:pt idx="5851">
                  <c:v>20070314</c:v>
                </c:pt>
                <c:pt idx="5852">
                  <c:v>20070315</c:v>
                </c:pt>
                <c:pt idx="5853">
                  <c:v>20070316</c:v>
                </c:pt>
                <c:pt idx="5854">
                  <c:v>20070319</c:v>
                </c:pt>
                <c:pt idx="5855">
                  <c:v>20070320</c:v>
                </c:pt>
                <c:pt idx="5856">
                  <c:v>20070321</c:v>
                </c:pt>
                <c:pt idx="5857">
                  <c:v>20070322</c:v>
                </c:pt>
                <c:pt idx="5858">
                  <c:v>20070323</c:v>
                </c:pt>
                <c:pt idx="5859">
                  <c:v>20070326</c:v>
                </c:pt>
                <c:pt idx="5860">
                  <c:v>20070327</c:v>
                </c:pt>
                <c:pt idx="5861">
                  <c:v>20070328</c:v>
                </c:pt>
                <c:pt idx="5862">
                  <c:v>20070329</c:v>
                </c:pt>
                <c:pt idx="5863">
                  <c:v>20070330</c:v>
                </c:pt>
                <c:pt idx="5864">
                  <c:v>20070402</c:v>
                </c:pt>
                <c:pt idx="5865">
                  <c:v>20070403</c:v>
                </c:pt>
                <c:pt idx="5866">
                  <c:v>20070404</c:v>
                </c:pt>
                <c:pt idx="5867">
                  <c:v>20070405</c:v>
                </c:pt>
                <c:pt idx="5868">
                  <c:v>20070409</c:v>
                </c:pt>
                <c:pt idx="5869">
                  <c:v>20070410</c:v>
                </c:pt>
                <c:pt idx="5870">
                  <c:v>20070411</c:v>
                </c:pt>
                <c:pt idx="5871">
                  <c:v>20070412</c:v>
                </c:pt>
                <c:pt idx="5872">
                  <c:v>20070413</c:v>
                </c:pt>
                <c:pt idx="5873">
                  <c:v>20070416</c:v>
                </c:pt>
                <c:pt idx="5874">
                  <c:v>20070417</c:v>
                </c:pt>
                <c:pt idx="5875">
                  <c:v>20070418</c:v>
                </c:pt>
                <c:pt idx="5876">
                  <c:v>20070419</c:v>
                </c:pt>
                <c:pt idx="5877">
                  <c:v>20070420</c:v>
                </c:pt>
                <c:pt idx="5878">
                  <c:v>20070423</c:v>
                </c:pt>
                <c:pt idx="5879">
                  <c:v>20070424</c:v>
                </c:pt>
                <c:pt idx="5880">
                  <c:v>20070425</c:v>
                </c:pt>
                <c:pt idx="5881">
                  <c:v>20070426</c:v>
                </c:pt>
                <c:pt idx="5882">
                  <c:v>20070427</c:v>
                </c:pt>
                <c:pt idx="5883">
                  <c:v>20070430</c:v>
                </c:pt>
                <c:pt idx="5884">
                  <c:v>20070501</c:v>
                </c:pt>
                <c:pt idx="5885">
                  <c:v>20070502</c:v>
                </c:pt>
                <c:pt idx="5886">
                  <c:v>20070503</c:v>
                </c:pt>
                <c:pt idx="5887">
                  <c:v>20070504</c:v>
                </c:pt>
                <c:pt idx="5888">
                  <c:v>20070507</c:v>
                </c:pt>
                <c:pt idx="5889">
                  <c:v>20070508</c:v>
                </c:pt>
                <c:pt idx="5890">
                  <c:v>20070509</c:v>
                </c:pt>
                <c:pt idx="5891">
                  <c:v>20070510</c:v>
                </c:pt>
                <c:pt idx="5892">
                  <c:v>20070511</c:v>
                </c:pt>
                <c:pt idx="5893">
                  <c:v>20070514</c:v>
                </c:pt>
                <c:pt idx="5894">
                  <c:v>20070515</c:v>
                </c:pt>
                <c:pt idx="5895">
                  <c:v>20070516</c:v>
                </c:pt>
                <c:pt idx="5896">
                  <c:v>20070517</c:v>
                </c:pt>
                <c:pt idx="5897">
                  <c:v>20070518</c:v>
                </c:pt>
                <c:pt idx="5898">
                  <c:v>20070521</c:v>
                </c:pt>
                <c:pt idx="5899">
                  <c:v>20070522</c:v>
                </c:pt>
                <c:pt idx="5900">
                  <c:v>20070523</c:v>
                </c:pt>
                <c:pt idx="5901">
                  <c:v>20070524</c:v>
                </c:pt>
                <c:pt idx="5902">
                  <c:v>20070525</c:v>
                </c:pt>
                <c:pt idx="5903">
                  <c:v>20070529</c:v>
                </c:pt>
                <c:pt idx="5904">
                  <c:v>20070530</c:v>
                </c:pt>
                <c:pt idx="5905">
                  <c:v>20070531</c:v>
                </c:pt>
                <c:pt idx="5906">
                  <c:v>20070601</c:v>
                </c:pt>
                <c:pt idx="5907">
                  <c:v>20070604</c:v>
                </c:pt>
                <c:pt idx="5908">
                  <c:v>20070605</c:v>
                </c:pt>
                <c:pt idx="5909">
                  <c:v>20070606</c:v>
                </c:pt>
                <c:pt idx="5910">
                  <c:v>20070607</c:v>
                </c:pt>
                <c:pt idx="5911">
                  <c:v>20070608</c:v>
                </c:pt>
                <c:pt idx="5912">
                  <c:v>20070611</c:v>
                </c:pt>
                <c:pt idx="5913">
                  <c:v>20070612</c:v>
                </c:pt>
                <c:pt idx="5914">
                  <c:v>20070613</c:v>
                </c:pt>
                <c:pt idx="5915">
                  <c:v>20070614</c:v>
                </c:pt>
                <c:pt idx="5916">
                  <c:v>20070615</c:v>
                </c:pt>
                <c:pt idx="5917">
                  <c:v>20070618</c:v>
                </c:pt>
                <c:pt idx="5918">
                  <c:v>20070619</c:v>
                </c:pt>
                <c:pt idx="5919">
                  <c:v>20070620</c:v>
                </c:pt>
                <c:pt idx="5920">
                  <c:v>20070621</c:v>
                </c:pt>
                <c:pt idx="5921">
                  <c:v>20070622</c:v>
                </c:pt>
                <c:pt idx="5922">
                  <c:v>20070625</c:v>
                </c:pt>
                <c:pt idx="5923">
                  <c:v>20070626</c:v>
                </c:pt>
                <c:pt idx="5924">
                  <c:v>20070627</c:v>
                </c:pt>
                <c:pt idx="5925">
                  <c:v>20070628</c:v>
                </c:pt>
                <c:pt idx="5926">
                  <c:v>20070629</c:v>
                </c:pt>
                <c:pt idx="5927">
                  <c:v>20070702</c:v>
                </c:pt>
                <c:pt idx="5928">
                  <c:v>20070703</c:v>
                </c:pt>
                <c:pt idx="5929">
                  <c:v>20070705</c:v>
                </c:pt>
                <c:pt idx="5930">
                  <c:v>20070706</c:v>
                </c:pt>
                <c:pt idx="5931">
                  <c:v>20070709</c:v>
                </c:pt>
                <c:pt idx="5932">
                  <c:v>20070710</c:v>
                </c:pt>
                <c:pt idx="5933">
                  <c:v>20070711</c:v>
                </c:pt>
                <c:pt idx="5934">
                  <c:v>20070712</c:v>
                </c:pt>
                <c:pt idx="5935">
                  <c:v>20070713</c:v>
                </c:pt>
                <c:pt idx="5936">
                  <c:v>20070716</c:v>
                </c:pt>
                <c:pt idx="5937">
                  <c:v>20070717</c:v>
                </c:pt>
                <c:pt idx="5938">
                  <c:v>20070718</c:v>
                </c:pt>
                <c:pt idx="5939">
                  <c:v>20070719</c:v>
                </c:pt>
                <c:pt idx="5940">
                  <c:v>20070720</c:v>
                </c:pt>
                <c:pt idx="5941">
                  <c:v>20070723</c:v>
                </c:pt>
                <c:pt idx="5942">
                  <c:v>20070724</c:v>
                </c:pt>
                <c:pt idx="5943">
                  <c:v>20070725</c:v>
                </c:pt>
                <c:pt idx="5944">
                  <c:v>20070726</c:v>
                </c:pt>
                <c:pt idx="5945">
                  <c:v>20070727</c:v>
                </c:pt>
                <c:pt idx="5946">
                  <c:v>20070730</c:v>
                </c:pt>
                <c:pt idx="5947">
                  <c:v>20070731</c:v>
                </c:pt>
                <c:pt idx="5948">
                  <c:v>20070801</c:v>
                </c:pt>
                <c:pt idx="5949">
                  <c:v>20070802</c:v>
                </c:pt>
                <c:pt idx="5950">
                  <c:v>20070803</c:v>
                </c:pt>
                <c:pt idx="5951">
                  <c:v>20070806</c:v>
                </c:pt>
                <c:pt idx="5952">
                  <c:v>20070807</c:v>
                </c:pt>
                <c:pt idx="5953">
                  <c:v>20070808</c:v>
                </c:pt>
                <c:pt idx="5954">
                  <c:v>20070809</c:v>
                </c:pt>
                <c:pt idx="5955">
                  <c:v>20070810</c:v>
                </c:pt>
                <c:pt idx="5956">
                  <c:v>20070813</c:v>
                </c:pt>
                <c:pt idx="5957">
                  <c:v>20070814</c:v>
                </c:pt>
                <c:pt idx="5958">
                  <c:v>20070815</c:v>
                </c:pt>
                <c:pt idx="5959">
                  <c:v>20070816</c:v>
                </c:pt>
                <c:pt idx="5960">
                  <c:v>20070817</c:v>
                </c:pt>
                <c:pt idx="5961">
                  <c:v>20070820</c:v>
                </c:pt>
                <c:pt idx="5962">
                  <c:v>20070821</c:v>
                </c:pt>
                <c:pt idx="5963">
                  <c:v>20070822</c:v>
                </c:pt>
                <c:pt idx="5964">
                  <c:v>20070823</c:v>
                </c:pt>
                <c:pt idx="5965">
                  <c:v>20070824</c:v>
                </c:pt>
                <c:pt idx="5966">
                  <c:v>20070827</c:v>
                </c:pt>
                <c:pt idx="5967">
                  <c:v>20070828</c:v>
                </c:pt>
                <c:pt idx="5968">
                  <c:v>20070829</c:v>
                </c:pt>
                <c:pt idx="5969">
                  <c:v>20070830</c:v>
                </c:pt>
                <c:pt idx="5970">
                  <c:v>20070831</c:v>
                </c:pt>
                <c:pt idx="5971">
                  <c:v>20070904</c:v>
                </c:pt>
                <c:pt idx="5972">
                  <c:v>20070905</c:v>
                </c:pt>
                <c:pt idx="5973">
                  <c:v>20070906</c:v>
                </c:pt>
                <c:pt idx="5974">
                  <c:v>20070907</c:v>
                </c:pt>
                <c:pt idx="5975">
                  <c:v>20070910</c:v>
                </c:pt>
                <c:pt idx="5976">
                  <c:v>20070911</c:v>
                </c:pt>
                <c:pt idx="5977">
                  <c:v>20070912</c:v>
                </c:pt>
                <c:pt idx="5978">
                  <c:v>20070913</c:v>
                </c:pt>
                <c:pt idx="5979">
                  <c:v>20070914</c:v>
                </c:pt>
                <c:pt idx="5980">
                  <c:v>20070917</c:v>
                </c:pt>
                <c:pt idx="5981">
                  <c:v>20070918</c:v>
                </c:pt>
                <c:pt idx="5982">
                  <c:v>20070919</c:v>
                </c:pt>
                <c:pt idx="5983">
                  <c:v>20070920</c:v>
                </c:pt>
                <c:pt idx="5984">
                  <c:v>20070921</c:v>
                </c:pt>
                <c:pt idx="5985">
                  <c:v>20070924</c:v>
                </c:pt>
                <c:pt idx="5986">
                  <c:v>20070925</c:v>
                </c:pt>
                <c:pt idx="5987">
                  <c:v>20070926</c:v>
                </c:pt>
                <c:pt idx="5988">
                  <c:v>20070927</c:v>
                </c:pt>
                <c:pt idx="5989">
                  <c:v>20070928</c:v>
                </c:pt>
                <c:pt idx="5990">
                  <c:v>20071001</c:v>
                </c:pt>
                <c:pt idx="5991">
                  <c:v>20071002</c:v>
                </c:pt>
                <c:pt idx="5992">
                  <c:v>20071003</c:v>
                </c:pt>
                <c:pt idx="5993">
                  <c:v>20071004</c:v>
                </c:pt>
                <c:pt idx="5994">
                  <c:v>20071005</c:v>
                </c:pt>
                <c:pt idx="5995">
                  <c:v>20071008</c:v>
                </c:pt>
                <c:pt idx="5996">
                  <c:v>20071009</c:v>
                </c:pt>
                <c:pt idx="5997">
                  <c:v>20071010</c:v>
                </c:pt>
                <c:pt idx="5998">
                  <c:v>20071011</c:v>
                </c:pt>
                <c:pt idx="5999">
                  <c:v>20071012</c:v>
                </c:pt>
                <c:pt idx="6000">
                  <c:v>20071015</c:v>
                </c:pt>
                <c:pt idx="6001">
                  <c:v>20071016</c:v>
                </c:pt>
                <c:pt idx="6002">
                  <c:v>20071017</c:v>
                </c:pt>
                <c:pt idx="6003">
                  <c:v>20071018</c:v>
                </c:pt>
                <c:pt idx="6004">
                  <c:v>20071019</c:v>
                </c:pt>
                <c:pt idx="6005">
                  <c:v>20071022</c:v>
                </c:pt>
                <c:pt idx="6006">
                  <c:v>20071023</c:v>
                </c:pt>
                <c:pt idx="6007">
                  <c:v>20071024</c:v>
                </c:pt>
                <c:pt idx="6008">
                  <c:v>20071025</c:v>
                </c:pt>
                <c:pt idx="6009">
                  <c:v>20071026</c:v>
                </c:pt>
                <c:pt idx="6010">
                  <c:v>20071029</c:v>
                </c:pt>
                <c:pt idx="6011">
                  <c:v>20071030</c:v>
                </c:pt>
                <c:pt idx="6012">
                  <c:v>20071031</c:v>
                </c:pt>
                <c:pt idx="6013">
                  <c:v>20071101</c:v>
                </c:pt>
                <c:pt idx="6014">
                  <c:v>20071102</c:v>
                </c:pt>
                <c:pt idx="6015">
                  <c:v>20071105</c:v>
                </c:pt>
                <c:pt idx="6016">
                  <c:v>20071106</c:v>
                </c:pt>
                <c:pt idx="6017">
                  <c:v>20071107</c:v>
                </c:pt>
                <c:pt idx="6018">
                  <c:v>20071108</c:v>
                </c:pt>
                <c:pt idx="6019">
                  <c:v>20071109</c:v>
                </c:pt>
                <c:pt idx="6020">
                  <c:v>20071112</c:v>
                </c:pt>
                <c:pt idx="6021">
                  <c:v>20071113</c:v>
                </c:pt>
                <c:pt idx="6022">
                  <c:v>20071114</c:v>
                </c:pt>
                <c:pt idx="6023">
                  <c:v>20071115</c:v>
                </c:pt>
                <c:pt idx="6024">
                  <c:v>20071116</c:v>
                </c:pt>
                <c:pt idx="6025">
                  <c:v>20071119</c:v>
                </c:pt>
                <c:pt idx="6026">
                  <c:v>20071120</c:v>
                </c:pt>
                <c:pt idx="6027">
                  <c:v>20071121</c:v>
                </c:pt>
                <c:pt idx="6028">
                  <c:v>20071123</c:v>
                </c:pt>
                <c:pt idx="6029">
                  <c:v>20071126</c:v>
                </c:pt>
                <c:pt idx="6030">
                  <c:v>20071127</c:v>
                </c:pt>
                <c:pt idx="6031">
                  <c:v>20071128</c:v>
                </c:pt>
                <c:pt idx="6032">
                  <c:v>20071129</c:v>
                </c:pt>
                <c:pt idx="6033">
                  <c:v>20071130</c:v>
                </c:pt>
                <c:pt idx="6034">
                  <c:v>20071203</c:v>
                </c:pt>
                <c:pt idx="6035">
                  <c:v>20071204</c:v>
                </c:pt>
                <c:pt idx="6036">
                  <c:v>20071205</c:v>
                </c:pt>
                <c:pt idx="6037">
                  <c:v>20071206</c:v>
                </c:pt>
                <c:pt idx="6038">
                  <c:v>20071207</c:v>
                </c:pt>
                <c:pt idx="6039">
                  <c:v>20071210</c:v>
                </c:pt>
                <c:pt idx="6040">
                  <c:v>20071211</c:v>
                </c:pt>
                <c:pt idx="6041">
                  <c:v>20071212</c:v>
                </c:pt>
                <c:pt idx="6042">
                  <c:v>20071213</c:v>
                </c:pt>
                <c:pt idx="6043">
                  <c:v>20071214</c:v>
                </c:pt>
                <c:pt idx="6044">
                  <c:v>20071217</c:v>
                </c:pt>
                <c:pt idx="6045">
                  <c:v>20071218</c:v>
                </c:pt>
                <c:pt idx="6046">
                  <c:v>20071219</c:v>
                </c:pt>
                <c:pt idx="6047">
                  <c:v>20071220</c:v>
                </c:pt>
                <c:pt idx="6048">
                  <c:v>20071221</c:v>
                </c:pt>
                <c:pt idx="6049">
                  <c:v>20071224</c:v>
                </c:pt>
                <c:pt idx="6050">
                  <c:v>20071226</c:v>
                </c:pt>
                <c:pt idx="6051">
                  <c:v>20071227</c:v>
                </c:pt>
                <c:pt idx="6052">
                  <c:v>20071228</c:v>
                </c:pt>
                <c:pt idx="6053">
                  <c:v>20071231</c:v>
                </c:pt>
                <c:pt idx="6054">
                  <c:v>20080102</c:v>
                </c:pt>
                <c:pt idx="6055">
                  <c:v>20080103</c:v>
                </c:pt>
                <c:pt idx="6056">
                  <c:v>20080104</c:v>
                </c:pt>
                <c:pt idx="6057">
                  <c:v>20080107</c:v>
                </c:pt>
                <c:pt idx="6058">
                  <c:v>20080108</c:v>
                </c:pt>
                <c:pt idx="6059">
                  <c:v>20080109</c:v>
                </c:pt>
                <c:pt idx="6060">
                  <c:v>20080110</c:v>
                </c:pt>
                <c:pt idx="6061">
                  <c:v>20080111</c:v>
                </c:pt>
                <c:pt idx="6062">
                  <c:v>20080114</c:v>
                </c:pt>
                <c:pt idx="6063">
                  <c:v>20080115</c:v>
                </c:pt>
                <c:pt idx="6064">
                  <c:v>20080116</c:v>
                </c:pt>
                <c:pt idx="6065">
                  <c:v>20080117</c:v>
                </c:pt>
                <c:pt idx="6066">
                  <c:v>20080118</c:v>
                </c:pt>
                <c:pt idx="6067">
                  <c:v>20080122</c:v>
                </c:pt>
                <c:pt idx="6068">
                  <c:v>20080123</c:v>
                </c:pt>
                <c:pt idx="6069">
                  <c:v>20080124</c:v>
                </c:pt>
                <c:pt idx="6070">
                  <c:v>20080125</c:v>
                </c:pt>
                <c:pt idx="6071">
                  <c:v>20080128</c:v>
                </c:pt>
                <c:pt idx="6072">
                  <c:v>20080129</c:v>
                </c:pt>
                <c:pt idx="6073">
                  <c:v>20080130</c:v>
                </c:pt>
                <c:pt idx="6074">
                  <c:v>20080131</c:v>
                </c:pt>
                <c:pt idx="6075">
                  <c:v>20080201</c:v>
                </c:pt>
                <c:pt idx="6076">
                  <c:v>20080204</c:v>
                </c:pt>
                <c:pt idx="6077">
                  <c:v>20080205</c:v>
                </c:pt>
                <c:pt idx="6078">
                  <c:v>20080206</c:v>
                </c:pt>
                <c:pt idx="6079">
                  <c:v>20080207</c:v>
                </c:pt>
                <c:pt idx="6080">
                  <c:v>20080208</c:v>
                </c:pt>
                <c:pt idx="6081">
                  <c:v>20080211</c:v>
                </c:pt>
                <c:pt idx="6082">
                  <c:v>20080212</c:v>
                </c:pt>
                <c:pt idx="6083">
                  <c:v>20080213</c:v>
                </c:pt>
                <c:pt idx="6084">
                  <c:v>20080214</c:v>
                </c:pt>
                <c:pt idx="6085">
                  <c:v>20080215</c:v>
                </c:pt>
                <c:pt idx="6086">
                  <c:v>20080219</c:v>
                </c:pt>
                <c:pt idx="6087">
                  <c:v>20080220</c:v>
                </c:pt>
                <c:pt idx="6088">
                  <c:v>20080221</c:v>
                </c:pt>
                <c:pt idx="6089">
                  <c:v>20080222</c:v>
                </c:pt>
                <c:pt idx="6090">
                  <c:v>20080225</c:v>
                </c:pt>
                <c:pt idx="6091">
                  <c:v>20080226</c:v>
                </c:pt>
                <c:pt idx="6092">
                  <c:v>20080227</c:v>
                </c:pt>
                <c:pt idx="6093">
                  <c:v>20080228</c:v>
                </c:pt>
                <c:pt idx="6094">
                  <c:v>20080229</c:v>
                </c:pt>
                <c:pt idx="6095">
                  <c:v>20080303</c:v>
                </c:pt>
                <c:pt idx="6096">
                  <c:v>20080304</c:v>
                </c:pt>
                <c:pt idx="6097">
                  <c:v>20080305</c:v>
                </c:pt>
                <c:pt idx="6098">
                  <c:v>20080306</c:v>
                </c:pt>
                <c:pt idx="6099">
                  <c:v>20080307</c:v>
                </c:pt>
                <c:pt idx="6100">
                  <c:v>20080310</c:v>
                </c:pt>
                <c:pt idx="6101">
                  <c:v>20080311</c:v>
                </c:pt>
                <c:pt idx="6102">
                  <c:v>20080312</c:v>
                </c:pt>
                <c:pt idx="6103">
                  <c:v>20080313</c:v>
                </c:pt>
                <c:pt idx="6104">
                  <c:v>20080314</c:v>
                </c:pt>
                <c:pt idx="6105">
                  <c:v>20080317</c:v>
                </c:pt>
                <c:pt idx="6106">
                  <c:v>20080318</c:v>
                </c:pt>
                <c:pt idx="6107">
                  <c:v>20080319</c:v>
                </c:pt>
                <c:pt idx="6108">
                  <c:v>20080320</c:v>
                </c:pt>
                <c:pt idx="6109">
                  <c:v>20080324</c:v>
                </c:pt>
                <c:pt idx="6110">
                  <c:v>20080325</c:v>
                </c:pt>
                <c:pt idx="6111">
                  <c:v>20080326</c:v>
                </c:pt>
                <c:pt idx="6112">
                  <c:v>20080327</c:v>
                </c:pt>
                <c:pt idx="6113">
                  <c:v>20080328</c:v>
                </c:pt>
                <c:pt idx="6114">
                  <c:v>20080331</c:v>
                </c:pt>
                <c:pt idx="6115">
                  <c:v>20080401</c:v>
                </c:pt>
                <c:pt idx="6116">
                  <c:v>20080402</c:v>
                </c:pt>
                <c:pt idx="6117">
                  <c:v>20080403</c:v>
                </c:pt>
                <c:pt idx="6118">
                  <c:v>20080404</c:v>
                </c:pt>
                <c:pt idx="6119">
                  <c:v>20080407</c:v>
                </c:pt>
                <c:pt idx="6120">
                  <c:v>20080408</c:v>
                </c:pt>
                <c:pt idx="6121">
                  <c:v>20080409</c:v>
                </c:pt>
                <c:pt idx="6122">
                  <c:v>20080410</c:v>
                </c:pt>
                <c:pt idx="6123">
                  <c:v>20080411</c:v>
                </c:pt>
                <c:pt idx="6124">
                  <c:v>20080414</c:v>
                </c:pt>
                <c:pt idx="6125">
                  <c:v>20080415</c:v>
                </c:pt>
                <c:pt idx="6126">
                  <c:v>20080416</c:v>
                </c:pt>
                <c:pt idx="6127">
                  <c:v>20080417</c:v>
                </c:pt>
                <c:pt idx="6128">
                  <c:v>20080418</c:v>
                </c:pt>
                <c:pt idx="6129">
                  <c:v>20080421</c:v>
                </c:pt>
                <c:pt idx="6130">
                  <c:v>20080422</c:v>
                </c:pt>
                <c:pt idx="6131">
                  <c:v>20080423</c:v>
                </c:pt>
                <c:pt idx="6132">
                  <c:v>20080424</c:v>
                </c:pt>
                <c:pt idx="6133">
                  <c:v>20080425</c:v>
                </c:pt>
                <c:pt idx="6134">
                  <c:v>20080428</c:v>
                </c:pt>
                <c:pt idx="6135">
                  <c:v>20080429</c:v>
                </c:pt>
                <c:pt idx="6136">
                  <c:v>20080430</c:v>
                </c:pt>
                <c:pt idx="6137">
                  <c:v>20080501</c:v>
                </c:pt>
                <c:pt idx="6138">
                  <c:v>20080502</c:v>
                </c:pt>
                <c:pt idx="6139">
                  <c:v>20080505</c:v>
                </c:pt>
                <c:pt idx="6140">
                  <c:v>20080506</c:v>
                </c:pt>
                <c:pt idx="6141">
                  <c:v>20080507</c:v>
                </c:pt>
                <c:pt idx="6142">
                  <c:v>20080508</c:v>
                </c:pt>
                <c:pt idx="6143">
                  <c:v>20080509</c:v>
                </c:pt>
                <c:pt idx="6144">
                  <c:v>20080512</c:v>
                </c:pt>
                <c:pt idx="6145">
                  <c:v>20080513</c:v>
                </c:pt>
                <c:pt idx="6146">
                  <c:v>20080514</c:v>
                </c:pt>
                <c:pt idx="6147">
                  <c:v>20080515</c:v>
                </c:pt>
                <c:pt idx="6148">
                  <c:v>20080516</c:v>
                </c:pt>
                <c:pt idx="6149">
                  <c:v>20080519</c:v>
                </c:pt>
                <c:pt idx="6150">
                  <c:v>20080520</c:v>
                </c:pt>
                <c:pt idx="6151">
                  <c:v>20080521</c:v>
                </c:pt>
                <c:pt idx="6152">
                  <c:v>20080522</c:v>
                </c:pt>
                <c:pt idx="6153">
                  <c:v>20080523</c:v>
                </c:pt>
                <c:pt idx="6154">
                  <c:v>20080527</c:v>
                </c:pt>
                <c:pt idx="6155">
                  <c:v>20080528</c:v>
                </c:pt>
                <c:pt idx="6156">
                  <c:v>20080529</c:v>
                </c:pt>
                <c:pt idx="6157">
                  <c:v>20080530</c:v>
                </c:pt>
                <c:pt idx="6158">
                  <c:v>20080602</c:v>
                </c:pt>
                <c:pt idx="6159">
                  <c:v>20080603</c:v>
                </c:pt>
                <c:pt idx="6160">
                  <c:v>20080604</c:v>
                </c:pt>
                <c:pt idx="6161">
                  <c:v>20080605</c:v>
                </c:pt>
                <c:pt idx="6162">
                  <c:v>20080606</c:v>
                </c:pt>
                <c:pt idx="6163">
                  <c:v>20080609</c:v>
                </c:pt>
                <c:pt idx="6164">
                  <c:v>20080610</c:v>
                </c:pt>
                <c:pt idx="6165">
                  <c:v>20080611</c:v>
                </c:pt>
                <c:pt idx="6166">
                  <c:v>20080612</c:v>
                </c:pt>
                <c:pt idx="6167">
                  <c:v>20080613</c:v>
                </c:pt>
                <c:pt idx="6168">
                  <c:v>20080616</c:v>
                </c:pt>
                <c:pt idx="6169">
                  <c:v>20080617</c:v>
                </c:pt>
                <c:pt idx="6170">
                  <c:v>20080618</c:v>
                </c:pt>
                <c:pt idx="6171">
                  <c:v>20080619</c:v>
                </c:pt>
                <c:pt idx="6172">
                  <c:v>20080620</c:v>
                </c:pt>
                <c:pt idx="6173">
                  <c:v>20080623</c:v>
                </c:pt>
                <c:pt idx="6174">
                  <c:v>20080624</c:v>
                </c:pt>
                <c:pt idx="6175">
                  <c:v>20080625</c:v>
                </c:pt>
                <c:pt idx="6176">
                  <c:v>20080626</c:v>
                </c:pt>
                <c:pt idx="6177">
                  <c:v>20080627</c:v>
                </c:pt>
                <c:pt idx="6178">
                  <c:v>20080630</c:v>
                </c:pt>
                <c:pt idx="6179">
                  <c:v>20080701</c:v>
                </c:pt>
                <c:pt idx="6180">
                  <c:v>20080702</c:v>
                </c:pt>
                <c:pt idx="6181">
                  <c:v>20080703</c:v>
                </c:pt>
                <c:pt idx="6182">
                  <c:v>20080707</c:v>
                </c:pt>
                <c:pt idx="6183">
                  <c:v>20080708</c:v>
                </c:pt>
                <c:pt idx="6184">
                  <c:v>20080709</c:v>
                </c:pt>
                <c:pt idx="6185">
                  <c:v>20080710</c:v>
                </c:pt>
                <c:pt idx="6186">
                  <c:v>20080711</c:v>
                </c:pt>
                <c:pt idx="6187">
                  <c:v>20080714</c:v>
                </c:pt>
                <c:pt idx="6188">
                  <c:v>20080715</c:v>
                </c:pt>
                <c:pt idx="6189">
                  <c:v>20080716</c:v>
                </c:pt>
                <c:pt idx="6190">
                  <c:v>20080717</c:v>
                </c:pt>
                <c:pt idx="6191">
                  <c:v>20080718</c:v>
                </c:pt>
                <c:pt idx="6192">
                  <c:v>20080721</c:v>
                </c:pt>
                <c:pt idx="6193">
                  <c:v>20080722</c:v>
                </c:pt>
                <c:pt idx="6194">
                  <c:v>20080723</c:v>
                </c:pt>
                <c:pt idx="6195">
                  <c:v>20080724</c:v>
                </c:pt>
                <c:pt idx="6196">
                  <c:v>20080725</c:v>
                </c:pt>
                <c:pt idx="6197">
                  <c:v>20080728</c:v>
                </c:pt>
                <c:pt idx="6198">
                  <c:v>20080729</c:v>
                </c:pt>
                <c:pt idx="6199">
                  <c:v>20080730</c:v>
                </c:pt>
                <c:pt idx="6200">
                  <c:v>20080731</c:v>
                </c:pt>
                <c:pt idx="6201">
                  <c:v>20080801</c:v>
                </c:pt>
                <c:pt idx="6202">
                  <c:v>20080804</c:v>
                </c:pt>
                <c:pt idx="6203">
                  <c:v>20080805</c:v>
                </c:pt>
                <c:pt idx="6204">
                  <c:v>20080806</c:v>
                </c:pt>
                <c:pt idx="6205">
                  <c:v>20080807</c:v>
                </c:pt>
                <c:pt idx="6206">
                  <c:v>20080808</c:v>
                </c:pt>
                <c:pt idx="6207">
                  <c:v>20080811</c:v>
                </c:pt>
                <c:pt idx="6208">
                  <c:v>20080812</c:v>
                </c:pt>
                <c:pt idx="6209">
                  <c:v>20080813</c:v>
                </c:pt>
                <c:pt idx="6210">
                  <c:v>20080814</c:v>
                </c:pt>
                <c:pt idx="6211">
                  <c:v>20080815</c:v>
                </c:pt>
                <c:pt idx="6212">
                  <c:v>20080818</c:v>
                </c:pt>
                <c:pt idx="6213">
                  <c:v>20080819</c:v>
                </c:pt>
                <c:pt idx="6214">
                  <c:v>20080820</c:v>
                </c:pt>
                <c:pt idx="6215">
                  <c:v>20080821</c:v>
                </c:pt>
                <c:pt idx="6216">
                  <c:v>20080822</c:v>
                </c:pt>
                <c:pt idx="6217">
                  <c:v>20080825</c:v>
                </c:pt>
                <c:pt idx="6218">
                  <c:v>20080826</c:v>
                </c:pt>
                <c:pt idx="6219">
                  <c:v>20080827</c:v>
                </c:pt>
                <c:pt idx="6220">
                  <c:v>20080828</c:v>
                </c:pt>
                <c:pt idx="6221">
                  <c:v>20080829</c:v>
                </c:pt>
                <c:pt idx="6222">
                  <c:v>20080902</c:v>
                </c:pt>
                <c:pt idx="6223">
                  <c:v>20080903</c:v>
                </c:pt>
                <c:pt idx="6224">
                  <c:v>20080904</c:v>
                </c:pt>
                <c:pt idx="6225">
                  <c:v>20080905</c:v>
                </c:pt>
                <c:pt idx="6226">
                  <c:v>20080908</c:v>
                </c:pt>
                <c:pt idx="6227">
                  <c:v>20080909</c:v>
                </c:pt>
                <c:pt idx="6228">
                  <c:v>20080910</c:v>
                </c:pt>
                <c:pt idx="6229">
                  <c:v>20080911</c:v>
                </c:pt>
                <c:pt idx="6230">
                  <c:v>20080912</c:v>
                </c:pt>
                <c:pt idx="6231">
                  <c:v>20080915</c:v>
                </c:pt>
                <c:pt idx="6232">
                  <c:v>20080916</c:v>
                </c:pt>
                <c:pt idx="6233">
                  <c:v>20080917</c:v>
                </c:pt>
                <c:pt idx="6234">
                  <c:v>20080918</c:v>
                </c:pt>
                <c:pt idx="6235">
                  <c:v>20080919</c:v>
                </c:pt>
                <c:pt idx="6236">
                  <c:v>20080922</c:v>
                </c:pt>
                <c:pt idx="6237">
                  <c:v>20080923</c:v>
                </c:pt>
                <c:pt idx="6238">
                  <c:v>20080924</c:v>
                </c:pt>
                <c:pt idx="6239">
                  <c:v>20080925</c:v>
                </c:pt>
                <c:pt idx="6240">
                  <c:v>20080926</c:v>
                </c:pt>
                <c:pt idx="6241">
                  <c:v>20080929</c:v>
                </c:pt>
                <c:pt idx="6242">
                  <c:v>20080930</c:v>
                </c:pt>
                <c:pt idx="6243">
                  <c:v>20081001</c:v>
                </c:pt>
                <c:pt idx="6244">
                  <c:v>20081002</c:v>
                </c:pt>
                <c:pt idx="6245">
                  <c:v>20081003</c:v>
                </c:pt>
                <c:pt idx="6246">
                  <c:v>20081006</c:v>
                </c:pt>
                <c:pt idx="6247">
                  <c:v>20081007</c:v>
                </c:pt>
                <c:pt idx="6248">
                  <c:v>20081008</c:v>
                </c:pt>
                <c:pt idx="6249">
                  <c:v>20081009</c:v>
                </c:pt>
                <c:pt idx="6250">
                  <c:v>20081010</c:v>
                </c:pt>
                <c:pt idx="6251">
                  <c:v>20081013</c:v>
                </c:pt>
                <c:pt idx="6252">
                  <c:v>20081014</c:v>
                </c:pt>
                <c:pt idx="6253">
                  <c:v>20081015</c:v>
                </c:pt>
                <c:pt idx="6254">
                  <c:v>20081016</c:v>
                </c:pt>
                <c:pt idx="6255">
                  <c:v>20081017</c:v>
                </c:pt>
                <c:pt idx="6256">
                  <c:v>20081020</c:v>
                </c:pt>
                <c:pt idx="6257">
                  <c:v>20081021</c:v>
                </c:pt>
                <c:pt idx="6258">
                  <c:v>20081022</c:v>
                </c:pt>
                <c:pt idx="6259">
                  <c:v>20081023</c:v>
                </c:pt>
                <c:pt idx="6260">
                  <c:v>20081024</c:v>
                </c:pt>
                <c:pt idx="6261">
                  <c:v>20081027</c:v>
                </c:pt>
                <c:pt idx="6262">
                  <c:v>20081028</c:v>
                </c:pt>
                <c:pt idx="6263">
                  <c:v>20081029</c:v>
                </c:pt>
                <c:pt idx="6264">
                  <c:v>20081030</c:v>
                </c:pt>
                <c:pt idx="6265">
                  <c:v>20081031</c:v>
                </c:pt>
                <c:pt idx="6266">
                  <c:v>20081103</c:v>
                </c:pt>
                <c:pt idx="6267">
                  <c:v>20081104</c:v>
                </c:pt>
                <c:pt idx="6268">
                  <c:v>20081105</c:v>
                </c:pt>
                <c:pt idx="6269">
                  <c:v>20081106</c:v>
                </c:pt>
                <c:pt idx="6270">
                  <c:v>20081107</c:v>
                </c:pt>
                <c:pt idx="6271">
                  <c:v>20081110</c:v>
                </c:pt>
                <c:pt idx="6272">
                  <c:v>20081111</c:v>
                </c:pt>
                <c:pt idx="6273">
                  <c:v>20081112</c:v>
                </c:pt>
                <c:pt idx="6274">
                  <c:v>20081113</c:v>
                </c:pt>
                <c:pt idx="6275">
                  <c:v>20081114</c:v>
                </c:pt>
                <c:pt idx="6276">
                  <c:v>20081117</c:v>
                </c:pt>
                <c:pt idx="6277">
                  <c:v>20081118</c:v>
                </c:pt>
                <c:pt idx="6278">
                  <c:v>20081119</c:v>
                </c:pt>
                <c:pt idx="6279">
                  <c:v>20081120</c:v>
                </c:pt>
                <c:pt idx="6280">
                  <c:v>20081121</c:v>
                </c:pt>
                <c:pt idx="6281">
                  <c:v>20081124</c:v>
                </c:pt>
                <c:pt idx="6282">
                  <c:v>20081125</c:v>
                </c:pt>
                <c:pt idx="6283">
                  <c:v>20081126</c:v>
                </c:pt>
                <c:pt idx="6284">
                  <c:v>20081128</c:v>
                </c:pt>
                <c:pt idx="6285">
                  <c:v>20081201</c:v>
                </c:pt>
                <c:pt idx="6286">
                  <c:v>20081202</c:v>
                </c:pt>
                <c:pt idx="6287">
                  <c:v>20081203</c:v>
                </c:pt>
                <c:pt idx="6288">
                  <c:v>20081204</c:v>
                </c:pt>
                <c:pt idx="6289">
                  <c:v>20081205</c:v>
                </c:pt>
                <c:pt idx="6290">
                  <c:v>20081208</c:v>
                </c:pt>
                <c:pt idx="6291">
                  <c:v>20081209</c:v>
                </c:pt>
                <c:pt idx="6292">
                  <c:v>20081210</c:v>
                </c:pt>
                <c:pt idx="6293">
                  <c:v>20081211</c:v>
                </c:pt>
                <c:pt idx="6294">
                  <c:v>20081212</c:v>
                </c:pt>
                <c:pt idx="6295">
                  <c:v>20081215</c:v>
                </c:pt>
                <c:pt idx="6296">
                  <c:v>20081216</c:v>
                </c:pt>
                <c:pt idx="6297">
                  <c:v>20081217</c:v>
                </c:pt>
                <c:pt idx="6298">
                  <c:v>20081218</c:v>
                </c:pt>
                <c:pt idx="6299">
                  <c:v>20081219</c:v>
                </c:pt>
                <c:pt idx="6300">
                  <c:v>20081222</c:v>
                </c:pt>
                <c:pt idx="6301">
                  <c:v>20081223</c:v>
                </c:pt>
                <c:pt idx="6302">
                  <c:v>20081224</c:v>
                </c:pt>
                <c:pt idx="6303">
                  <c:v>20081226</c:v>
                </c:pt>
                <c:pt idx="6304">
                  <c:v>20081229</c:v>
                </c:pt>
                <c:pt idx="6305">
                  <c:v>20081230</c:v>
                </c:pt>
                <c:pt idx="6306">
                  <c:v>20081231</c:v>
                </c:pt>
                <c:pt idx="6307">
                  <c:v>20090102</c:v>
                </c:pt>
                <c:pt idx="6308">
                  <c:v>20090105</c:v>
                </c:pt>
                <c:pt idx="6309">
                  <c:v>20090106</c:v>
                </c:pt>
                <c:pt idx="6310">
                  <c:v>20090107</c:v>
                </c:pt>
                <c:pt idx="6311">
                  <c:v>20090108</c:v>
                </c:pt>
                <c:pt idx="6312">
                  <c:v>20090109</c:v>
                </c:pt>
                <c:pt idx="6313">
                  <c:v>20090112</c:v>
                </c:pt>
                <c:pt idx="6314">
                  <c:v>20090113</c:v>
                </c:pt>
                <c:pt idx="6315">
                  <c:v>20090114</c:v>
                </c:pt>
                <c:pt idx="6316">
                  <c:v>20090115</c:v>
                </c:pt>
                <c:pt idx="6317">
                  <c:v>20090116</c:v>
                </c:pt>
                <c:pt idx="6318">
                  <c:v>20090120</c:v>
                </c:pt>
                <c:pt idx="6319">
                  <c:v>20090121</c:v>
                </c:pt>
                <c:pt idx="6320">
                  <c:v>20090122</c:v>
                </c:pt>
                <c:pt idx="6321">
                  <c:v>20090123</c:v>
                </c:pt>
                <c:pt idx="6322">
                  <c:v>20090126</c:v>
                </c:pt>
                <c:pt idx="6323">
                  <c:v>20090127</c:v>
                </c:pt>
                <c:pt idx="6324">
                  <c:v>20090128</c:v>
                </c:pt>
                <c:pt idx="6325">
                  <c:v>20090129</c:v>
                </c:pt>
                <c:pt idx="6326">
                  <c:v>20090130</c:v>
                </c:pt>
                <c:pt idx="6327">
                  <c:v>20090202</c:v>
                </c:pt>
                <c:pt idx="6328">
                  <c:v>20090203</c:v>
                </c:pt>
                <c:pt idx="6329">
                  <c:v>20090204</c:v>
                </c:pt>
                <c:pt idx="6330">
                  <c:v>20090205</c:v>
                </c:pt>
                <c:pt idx="6331">
                  <c:v>20090206</c:v>
                </c:pt>
                <c:pt idx="6332">
                  <c:v>20090209</c:v>
                </c:pt>
                <c:pt idx="6333">
                  <c:v>20090210</c:v>
                </c:pt>
                <c:pt idx="6334">
                  <c:v>20090211</c:v>
                </c:pt>
                <c:pt idx="6335">
                  <c:v>20090212</c:v>
                </c:pt>
                <c:pt idx="6336">
                  <c:v>20090213</c:v>
                </c:pt>
                <c:pt idx="6337">
                  <c:v>20090217</c:v>
                </c:pt>
                <c:pt idx="6338">
                  <c:v>20090218</c:v>
                </c:pt>
                <c:pt idx="6339">
                  <c:v>20090219</c:v>
                </c:pt>
                <c:pt idx="6340">
                  <c:v>20090220</c:v>
                </c:pt>
                <c:pt idx="6341">
                  <c:v>20090223</c:v>
                </c:pt>
                <c:pt idx="6342">
                  <c:v>20090224</c:v>
                </c:pt>
                <c:pt idx="6343">
                  <c:v>20090225</c:v>
                </c:pt>
                <c:pt idx="6344">
                  <c:v>20090226</c:v>
                </c:pt>
                <c:pt idx="6345">
                  <c:v>20090227</c:v>
                </c:pt>
                <c:pt idx="6346">
                  <c:v>20090302</c:v>
                </c:pt>
                <c:pt idx="6347">
                  <c:v>20090303</c:v>
                </c:pt>
                <c:pt idx="6348">
                  <c:v>20090304</c:v>
                </c:pt>
                <c:pt idx="6349">
                  <c:v>20090305</c:v>
                </c:pt>
                <c:pt idx="6350">
                  <c:v>20090306</c:v>
                </c:pt>
                <c:pt idx="6351">
                  <c:v>20090309</c:v>
                </c:pt>
                <c:pt idx="6352">
                  <c:v>20090310</c:v>
                </c:pt>
                <c:pt idx="6353">
                  <c:v>20090311</c:v>
                </c:pt>
                <c:pt idx="6354">
                  <c:v>20090312</c:v>
                </c:pt>
                <c:pt idx="6355">
                  <c:v>20090313</c:v>
                </c:pt>
                <c:pt idx="6356">
                  <c:v>20090316</c:v>
                </c:pt>
                <c:pt idx="6357">
                  <c:v>20090317</c:v>
                </c:pt>
                <c:pt idx="6358">
                  <c:v>20090318</c:v>
                </c:pt>
                <c:pt idx="6359">
                  <c:v>20090319</c:v>
                </c:pt>
                <c:pt idx="6360">
                  <c:v>20090320</c:v>
                </c:pt>
                <c:pt idx="6361">
                  <c:v>20090323</c:v>
                </c:pt>
                <c:pt idx="6362">
                  <c:v>20090324</c:v>
                </c:pt>
                <c:pt idx="6363">
                  <c:v>20090325</c:v>
                </c:pt>
                <c:pt idx="6364">
                  <c:v>20090326</c:v>
                </c:pt>
                <c:pt idx="6365">
                  <c:v>20090327</c:v>
                </c:pt>
                <c:pt idx="6366">
                  <c:v>20090330</c:v>
                </c:pt>
                <c:pt idx="6367">
                  <c:v>20090331</c:v>
                </c:pt>
                <c:pt idx="6368">
                  <c:v>20090401</c:v>
                </c:pt>
                <c:pt idx="6369">
                  <c:v>20090402</c:v>
                </c:pt>
                <c:pt idx="6370">
                  <c:v>20090403</c:v>
                </c:pt>
                <c:pt idx="6371">
                  <c:v>20090406</c:v>
                </c:pt>
                <c:pt idx="6372">
                  <c:v>20090407</c:v>
                </c:pt>
                <c:pt idx="6373">
                  <c:v>20090408</c:v>
                </c:pt>
                <c:pt idx="6374">
                  <c:v>20090409</c:v>
                </c:pt>
                <c:pt idx="6375">
                  <c:v>20090413</c:v>
                </c:pt>
                <c:pt idx="6376">
                  <c:v>20090414</c:v>
                </c:pt>
                <c:pt idx="6377">
                  <c:v>20090415</c:v>
                </c:pt>
                <c:pt idx="6378">
                  <c:v>20090416</c:v>
                </c:pt>
                <c:pt idx="6379">
                  <c:v>20090417</c:v>
                </c:pt>
                <c:pt idx="6380">
                  <c:v>20090420</c:v>
                </c:pt>
                <c:pt idx="6381">
                  <c:v>20090421</c:v>
                </c:pt>
                <c:pt idx="6382">
                  <c:v>20090422</c:v>
                </c:pt>
                <c:pt idx="6383">
                  <c:v>20090423</c:v>
                </c:pt>
                <c:pt idx="6384">
                  <c:v>20090424</c:v>
                </c:pt>
                <c:pt idx="6385">
                  <c:v>20090427</c:v>
                </c:pt>
                <c:pt idx="6386">
                  <c:v>20090428</c:v>
                </c:pt>
                <c:pt idx="6387">
                  <c:v>20090429</c:v>
                </c:pt>
                <c:pt idx="6388">
                  <c:v>20090430</c:v>
                </c:pt>
                <c:pt idx="6389">
                  <c:v>20090501</c:v>
                </c:pt>
                <c:pt idx="6390">
                  <c:v>20090504</c:v>
                </c:pt>
                <c:pt idx="6391">
                  <c:v>20090505</c:v>
                </c:pt>
                <c:pt idx="6392">
                  <c:v>20090506</c:v>
                </c:pt>
                <c:pt idx="6393">
                  <c:v>20090507</c:v>
                </c:pt>
                <c:pt idx="6394">
                  <c:v>20090508</c:v>
                </c:pt>
                <c:pt idx="6395">
                  <c:v>20090511</c:v>
                </c:pt>
                <c:pt idx="6396">
                  <c:v>20090512</c:v>
                </c:pt>
                <c:pt idx="6397">
                  <c:v>20090513</c:v>
                </c:pt>
                <c:pt idx="6398">
                  <c:v>20090514</c:v>
                </c:pt>
                <c:pt idx="6399">
                  <c:v>20090515</c:v>
                </c:pt>
                <c:pt idx="6400">
                  <c:v>20090518</c:v>
                </c:pt>
                <c:pt idx="6401">
                  <c:v>20090519</c:v>
                </c:pt>
                <c:pt idx="6402">
                  <c:v>20090520</c:v>
                </c:pt>
                <c:pt idx="6403">
                  <c:v>20090521</c:v>
                </c:pt>
                <c:pt idx="6404">
                  <c:v>20090522</c:v>
                </c:pt>
                <c:pt idx="6405">
                  <c:v>20090526</c:v>
                </c:pt>
                <c:pt idx="6406">
                  <c:v>20090527</c:v>
                </c:pt>
                <c:pt idx="6407">
                  <c:v>20090528</c:v>
                </c:pt>
                <c:pt idx="6408">
                  <c:v>20090529</c:v>
                </c:pt>
                <c:pt idx="6409">
                  <c:v>20090601</c:v>
                </c:pt>
                <c:pt idx="6410">
                  <c:v>20090602</c:v>
                </c:pt>
                <c:pt idx="6411">
                  <c:v>20090603</c:v>
                </c:pt>
                <c:pt idx="6412">
                  <c:v>20090604</c:v>
                </c:pt>
                <c:pt idx="6413">
                  <c:v>20090605</c:v>
                </c:pt>
                <c:pt idx="6414">
                  <c:v>20090608</c:v>
                </c:pt>
                <c:pt idx="6415">
                  <c:v>20090609</c:v>
                </c:pt>
                <c:pt idx="6416">
                  <c:v>20090610</c:v>
                </c:pt>
                <c:pt idx="6417">
                  <c:v>20090611</c:v>
                </c:pt>
                <c:pt idx="6418">
                  <c:v>20090612</c:v>
                </c:pt>
                <c:pt idx="6419">
                  <c:v>20090615</c:v>
                </c:pt>
                <c:pt idx="6420">
                  <c:v>20090616</c:v>
                </c:pt>
                <c:pt idx="6421">
                  <c:v>20090617</c:v>
                </c:pt>
                <c:pt idx="6422">
                  <c:v>20090618</c:v>
                </c:pt>
                <c:pt idx="6423">
                  <c:v>20090619</c:v>
                </c:pt>
                <c:pt idx="6424">
                  <c:v>20090622</c:v>
                </c:pt>
                <c:pt idx="6425">
                  <c:v>20090623</c:v>
                </c:pt>
                <c:pt idx="6426">
                  <c:v>20090624</c:v>
                </c:pt>
                <c:pt idx="6427">
                  <c:v>20090625</c:v>
                </c:pt>
                <c:pt idx="6428">
                  <c:v>20090626</c:v>
                </c:pt>
                <c:pt idx="6429">
                  <c:v>20090629</c:v>
                </c:pt>
                <c:pt idx="6430">
                  <c:v>20090630</c:v>
                </c:pt>
                <c:pt idx="6431">
                  <c:v>20090701</c:v>
                </c:pt>
                <c:pt idx="6432">
                  <c:v>20090702</c:v>
                </c:pt>
                <c:pt idx="6433">
                  <c:v>20090706</c:v>
                </c:pt>
                <c:pt idx="6434">
                  <c:v>20090707</c:v>
                </c:pt>
                <c:pt idx="6435">
                  <c:v>20090708</c:v>
                </c:pt>
                <c:pt idx="6436">
                  <c:v>20090709</c:v>
                </c:pt>
                <c:pt idx="6437">
                  <c:v>20090710</c:v>
                </c:pt>
                <c:pt idx="6438">
                  <c:v>20090713</c:v>
                </c:pt>
                <c:pt idx="6439">
                  <c:v>20090714</c:v>
                </c:pt>
                <c:pt idx="6440">
                  <c:v>20090715</c:v>
                </c:pt>
                <c:pt idx="6441">
                  <c:v>20090716</c:v>
                </c:pt>
                <c:pt idx="6442">
                  <c:v>20090717</c:v>
                </c:pt>
                <c:pt idx="6443">
                  <c:v>20090720</c:v>
                </c:pt>
                <c:pt idx="6444">
                  <c:v>20090721</c:v>
                </c:pt>
                <c:pt idx="6445">
                  <c:v>20090722</c:v>
                </c:pt>
                <c:pt idx="6446">
                  <c:v>20090723</c:v>
                </c:pt>
                <c:pt idx="6447">
                  <c:v>20090724</c:v>
                </c:pt>
                <c:pt idx="6448">
                  <c:v>20090727</c:v>
                </c:pt>
                <c:pt idx="6449">
                  <c:v>20090728</c:v>
                </c:pt>
                <c:pt idx="6450">
                  <c:v>20090729</c:v>
                </c:pt>
                <c:pt idx="6451">
                  <c:v>20090730</c:v>
                </c:pt>
                <c:pt idx="6452">
                  <c:v>20090731</c:v>
                </c:pt>
                <c:pt idx="6453">
                  <c:v>20090803</c:v>
                </c:pt>
                <c:pt idx="6454">
                  <c:v>20090804</c:v>
                </c:pt>
                <c:pt idx="6455">
                  <c:v>20090805</c:v>
                </c:pt>
                <c:pt idx="6456">
                  <c:v>20090806</c:v>
                </c:pt>
                <c:pt idx="6457">
                  <c:v>20090807</c:v>
                </c:pt>
                <c:pt idx="6458">
                  <c:v>20090810</c:v>
                </c:pt>
                <c:pt idx="6459">
                  <c:v>20090811</c:v>
                </c:pt>
                <c:pt idx="6460">
                  <c:v>20090812</c:v>
                </c:pt>
                <c:pt idx="6461">
                  <c:v>20090813</c:v>
                </c:pt>
                <c:pt idx="6462">
                  <c:v>20090814</c:v>
                </c:pt>
                <c:pt idx="6463">
                  <c:v>20090817</c:v>
                </c:pt>
                <c:pt idx="6464">
                  <c:v>20090818</c:v>
                </c:pt>
                <c:pt idx="6465">
                  <c:v>20090819</c:v>
                </c:pt>
                <c:pt idx="6466">
                  <c:v>20090820</c:v>
                </c:pt>
                <c:pt idx="6467">
                  <c:v>20090821</c:v>
                </c:pt>
                <c:pt idx="6468">
                  <c:v>20090824</c:v>
                </c:pt>
                <c:pt idx="6469">
                  <c:v>20090825</c:v>
                </c:pt>
                <c:pt idx="6470">
                  <c:v>20090826</c:v>
                </c:pt>
                <c:pt idx="6471">
                  <c:v>20090827</c:v>
                </c:pt>
                <c:pt idx="6472">
                  <c:v>20090828</c:v>
                </c:pt>
                <c:pt idx="6473">
                  <c:v>20090831</c:v>
                </c:pt>
                <c:pt idx="6474">
                  <c:v>20090901</c:v>
                </c:pt>
                <c:pt idx="6475">
                  <c:v>20090902</c:v>
                </c:pt>
                <c:pt idx="6476">
                  <c:v>20090903</c:v>
                </c:pt>
                <c:pt idx="6477">
                  <c:v>20090904</c:v>
                </c:pt>
                <c:pt idx="6478">
                  <c:v>20090908</c:v>
                </c:pt>
                <c:pt idx="6479">
                  <c:v>20090909</c:v>
                </c:pt>
                <c:pt idx="6480">
                  <c:v>20090910</c:v>
                </c:pt>
                <c:pt idx="6481">
                  <c:v>20090911</c:v>
                </c:pt>
                <c:pt idx="6482">
                  <c:v>20090914</c:v>
                </c:pt>
                <c:pt idx="6483">
                  <c:v>20090915</c:v>
                </c:pt>
                <c:pt idx="6484">
                  <c:v>20090916</c:v>
                </c:pt>
                <c:pt idx="6485">
                  <c:v>20090917</c:v>
                </c:pt>
                <c:pt idx="6486">
                  <c:v>20090918</c:v>
                </c:pt>
                <c:pt idx="6487">
                  <c:v>20090921</c:v>
                </c:pt>
                <c:pt idx="6488">
                  <c:v>20090922</c:v>
                </c:pt>
                <c:pt idx="6489">
                  <c:v>20090923</c:v>
                </c:pt>
                <c:pt idx="6490">
                  <c:v>20090924</c:v>
                </c:pt>
                <c:pt idx="6491">
                  <c:v>20090925</c:v>
                </c:pt>
                <c:pt idx="6492">
                  <c:v>20090928</c:v>
                </c:pt>
                <c:pt idx="6493">
                  <c:v>20090929</c:v>
                </c:pt>
                <c:pt idx="6494">
                  <c:v>20090930</c:v>
                </c:pt>
                <c:pt idx="6495">
                  <c:v>20091001</c:v>
                </c:pt>
                <c:pt idx="6496">
                  <c:v>20091002</c:v>
                </c:pt>
                <c:pt idx="6497">
                  <c:v>20091005</c:v>
                </c:pt>
                <c:pt idx="6498">
                  <c:v>20091006</c:v>
                </c:pt>
                <c:pt idx="6499">
                  <c:v>20091007</c:v>
                </c:pt>
                <c:pt idx="6500">
                  <c:v>20091008</c:v>
                </c:pt>
                <c:pt idx="6501">
                  <c:v>20091009</c:v>
                </c:pt>
                <c:pt idx="6502">
                  <c:v>20091012</c:v>
                </c:pt>
                <c:pt idx="6503">
                  <c:v>20091013</c:v>
                </c:pt>
                <c:pt idx="6504">
                  <c:v>20091014</c:v>
                </c:pt>
                <c:pt idx="6505">
                  <c:v>20091015</c:v>
                </c:pt>
                <c:pt idx="6506">
                  <c:v>20091016</c:v>
                </c:pt>
                <c:pt idx="6507">
                  <c:v>20091019</c:v>
                </c:pt>
                <c:pt idx="6508">
                  <c:v>20091020</c:v>
                </c:pt>
                <c:pt idx="6509">
                  <c:v>20091021</c:v>
                </c:pt>
                <c:pt idx="6510">
                  <c:v>20091022</c:v>
                </c:pt>
                <c:pt idx="6511">
                  <c:v>20091023</c:v>
                </c:pt>
                <c:pt idx="6512">
                  <c:v>20091026</c:v>
                </c:pt>
                <c:pt idx="6513">
                  <c:v>20091027</c:v>
                </c:pt>
                <c:pt idx="6514">
                  <c:v>20091028</c:v>
                </c:pt>
                <c:pt idx="6515">
                  <c:v>20091029</c:v>
                </c:pt>
                <c:pt idx="6516">
                  <c:v>20091030</c:v>
                </c:pt>
                <c:pt idx="6517">
                  <c:v>20091102</c:v>
                </c:pt>
                <c:pt idx="6518">
                  <c:v>20091103</c:v>
                </c:pt>
                <c:pt idx="6519">
                  <c:v>20091104</c:v>
                </c:pt>
                <c:pt idx="6520">
                  <c:v>20091105</c:v>
                </c:pt>
                <c:pt idx="6521">
                  <c:v>20091106</c:v>
                </c:pt>
                <c:pt idx="6522">
                  <c:v>20091109</c:v>
                </c:pt>
                <c:pt idx="6523">
                  <c:v>20091110</c:v>
                </c:pt>
                <c:pt idx="6524">
                  <c:v>20091111</c:v>
                </c:pt>
                <c:pt idx="6525">
                  <c:v>20091112</c:v>
                </c:pt>
                <c:pt idx="6526">
                  <c:v>20091113</c:v>
                </c:pt>
                <c:pt idx="6527">
                  <c:v>20091116</c:v>
                </c:pt>
                <c:pt idx="6528">
                  <c:v>20091117</c:v>
                </c:pt>
                <c:pt idx="6529">
                  <c:v>20091118</c:v>
                </c:pt>
                <c:pt idx="6530">
                  <c:v>20091119</c:v>
                </c:pt>
                <c:pt idx="6531">
                  <c:v>20091120</c:v>
                </c:pt>
                <c:pt idx="6532">
                  <c:v>20091123</c:v>
                </c:pt>
                <c:pt idx="6533">
                  <c:v>20091124</c:v>
                </c:pt>
                <c:pt idx="6534">
                  <c:v>20091125</c:v>
                </c:pt>
                <c:pt idx="6535">
                  <c:v>20091127</c:v>
                </c:pt>
                <c:pt idx="6536">
                  <c:v>20091130</c:v>
                </c:pt>
                <c:pt idx="6537">
                  <c:v>20091201</c:v>
                </c:pt>
                <c:pt idx="6538">
                  <c:v>20091202</c:v>
                </c:pt>
                <c:pt idx="6539">
                  <c:v>20091203</c:v>
                </c:pt>
                <c:pt idx="6540">
                  <c:v>20091204</c:v>
                </c:pt>
                <c:pt idx="6541">
                  <c:v>20091207</c:v>
                </c:pt>
                <c:pt idx="6542">
                  <c:v>20091208</c:v>
                </c:pt>
                <c:pt idx="6543">
                  <c:v>20091209</c:v>
                </c:pt>
                <c:pt idx="6544">
                  <c:v>20091210</c:v>
                </c:pt>
                <c:pt idx="6545">
                  <c:v>20091211</c:v>
                </c:pt>
                <c:pt idx="6546">
                  <c:v>20091214</c:v>
                </c:pt>
                <c:pt idx="6547">
                  <c:v>20091215</c:v>
                </c:pt>
                <c:pt idx="6548">
                  <c:v>20091216</c:v>
                </c:pt>
                <c:pt idx="6549">
                  <c:v>20091217</c:v>
                </c:pt>
                <c:pt idx="6550">
                  <c:v>20091218</c:v>
                </c:pt>
                <c:pt idx="6551">
                  <c:v>20091221</c:v>
                </c:pt>
                <c:pt idx="6552">
                  <c:v>20091222</c:v>
                </c:pt>
                <c:pt idx="6553">
                  <c:v>20091223</c:v>
                </c:pt>
                <c:pt idx="6554">
                  <c:v>20091224</c:v>
                </c:pt>
                <c:pt idx="6555">
                  <c:v>20091228</c:v>
                </c:pt>
                <c:pt idx="6556">
                  <c:v>20091229</c:v>
                </c:pt>
                <c:pt idx="6557">
                  <c:v>20091230</c:v>
                </c:pt>
                <c:pt idx="6558">
                  <c:v>20091231</c:v>
                </c:pt>
                <c:pt idx="6559">
                  <c:v>20100104</c:v>
                </c:pt>
                <c:pt idx="6560">
                  <c:v>20100105</c:v>
                </c:pt>
                <c:pt idx="6561">
                  <c:v>20100106</c:v>
                </c:pt>
                <c:pt idx="6562">
                  <c:v>20100107</c:v>
                </c:pt>
                <c:pt idx="6563">
                  <c:v>20100108</c:v>
                </c:pt>
                <c:pt idx="6564">
                  <c:v>20100111</c:v>
                </c:pt>
                <c:pt idx="6565">
                  <c:v>20100112</c:v>
                </c:pt>
                <c:pt idx="6566">
                  <c:v>20100113</c:v>
                </c:pt>
                <c:pt idx="6567">
                  <c:v>20100114</c:v>
                </c:pt>
                <c:pt idx="6568">
                  <c:v>20100115</c:v>
                </c:pt>
                <c:pt idx="6569">
                  <c:v>20100119</c:v>
                </c:pt>
                <c:pt idx="6570">
                  <c:v>20100120</c:v>
                </c:pt>
                <c:pt idx="6571">
                  <c:v>20100121</c:v>
                </c:pt>
                <c:pt idx="6572">
                  <c:v>20100122</c:v>
                </c:pt>
                <c:pt idx="6573">
                  <c:v>20100125</c:v>
                </c:pt>
                <c:pt idx="6574">
                  <c:v>20100126</c:v>
                </c:pt>
                <c:pt idx="6575">
                  <c:v>20100127</c:v>
                </c:pt>
                <c:pt idx="6576">
                  <c:v>20100128</c:v>
                </c:pt>
                <c:pt idx="6577">
                  <c:v>20100129</c:v>
                </c:pt>
                <c:pt idx="6578">
                  <c:v>20100201</c:v>
                </c:pt>
                <c:pt idx="6579">
                  <c:v>20100202</c:v>
                </c:pt>
                <c:pt idx="6580">
                  <c:v>20100203</c:v>
                </c:pt>
                <c:pt idx="6581">
                  <c:v>20100204</c:v>
                </c:pt>
                <c:pt idx="6582">
                  <c:v>20100205</c:v>
                </c:pt>
                <c:pt idx="6583">
                  <c:v>20100208</c:v>
                </c:pt>
                <c:pt idx="6584">
                  <c:v>20100209</c:v>
                </c:pt>
                <c:pt idx="6585">
                  <c:v>20100210</c:v>
                </c:pt>
                <c:pt idx="6586">
                  <c:v>20100211</c:v>
                </c:pt>
                <c:pt idx="6587">
                  <c:v>20100212</c:v>
                </c:pt>
                <c:pt idx="6588">
                  <c:v>20100216</c:v>
                </c:pt>
                <c:pt idx="6589">
                  <c:v>20100217</c:v>
                </c:pt>
                <c:pt idx="6590">
                  <c:v>20100218</c:v>
                </c:pt>
                <c:pt idx="6591">
                  <c:v>20100219</c:v>
                </c:pt>
                <c:pt idx="6592">
                  <c:v>20100222</c:v>
                </c:pt>
                <c:pt idx="6593">
                  <c:v>20100223</c:v>
                </c:pt>
                <c:pt idx="6594">
                  <c:v>20100224</c:v>
                </c:pt>
                <c:pt idx="6595">
                  <c:v>20100225</c:v>
                </c:pt>
                <c:pt idx="6596">
                  <c:v>20100226</c:v>
                </c:pt>
                <c:pt idx="6597">
                  <c:v>20100301</c:v>
                </c:pt>
                <c:pt idx="6598">
                  <c:v>20100302</c:v>
                </c:pt>
                <c:pt idx="6599">
                  <c:v>20100303</c:v>
                </c:pt>
                <c:pt idx="6600">
                  <c:v>20100304</c:v>
                </c:pt>
                <c:pt idx="6601">
                  <c:v>20100305</c:v>
                </c:pt>
                <c:pt idx="6602">
                  <c:v>20100308</c:v>
                </c:pt>
                <c:pt idx="6603">
                  <c:v>20100309</c:v>
                </c:pt>
                <c:pt idx="6604">
                  <c:v>20100310</c:v>
                </c:pt>
                <c:pt idx="6605">
                  <c:v>20100311</c:v>
                </c:pt>
                <c:pt idx="6606">
                  <c:v>20100312</c:v>
                </c:pt>
                <c:pt idx="6607">
                  <c:v>20100315</c:v>
                </c:pt>
                <c:pt idx="6608">
                  <c:v>20100316</c:v>
                </c:pt>
                <c:pt idx="6609">
                  <c:v>20100317</c:v>
                </c:pt>
                <c:pt idx="6610">
                  <c:v>20100318</c:v>
                </c:pt>
                <c:pt idx="6611">
                  <c:v>20100319</c:v>
                </c:pt>
                <c:pt idx="6612">
                  <c:v>20100322</c:v>
                </c:pt>
                <c:pt idx="6613">
                  <c:v>20100323</c:v>
                </c:pt>
                <c:pt idx="6614">
                  <c:v>20100324</c:v>
                </c:pt>
                <c:pt idx="6615">
                  <c:v>20100325</c:v>
                </c:pt>
                <c:pt idx="6616">
                  <c:v>20100326</c:v>
                </c:pt>
                <c:pt idx="6617">
                  <c:v>20100329</c:v>
                </c:pt>
                <c:pt idx="6618">
                  <c:v>20100330</c:v>
                </c:pt>
                <c:pt idx="6619">
                  <c:v>20100331</c:v>
                </c:pt>
                <c:pt idx="6620">
                  <c:v>20100401</c:v>
                </c:pt>
                <c:pt idx="6621">
                  <c:v>20100405</c:v>
                </c:pt>
                <c:pt idx="6622">
                  <c:v>20100406</c:v>
                </c:pt>
                <c:pt idx="6623">
                  <c:v>20100407</c:v>
                </c:pt>
                <c:pt idx="6624">
                  <c:v>20100408</c:v>
                </c:pt>
                <c:pt idx="6625">
                  <c:v>20100409</c:v>
                </c:pt>
                <c:pt idx="6626">
                  <c:v>20100412</c:v>
                </c:pt>
                <c:pt idx="6627">
                  <c:v>20100413</c:v>
                </c:pt>
                <c:pt idx="6628">
                  <c:v>20100414</c:v>
                </c:pt>
                <c:pt idx="6629">
                  <c:v>20100415</c:v>
                </c:pt>
                <c:pt idx="6630">
                  <c:v>20100416</c:v>
                </c:pt>
                <c:pt idx="6631">
                  <c:v>20100419</c:v>
                </c:pt>
                <c:pt idx="6632">
                  <c:v>20100420</c:v>
                </c:pt>
                <c:pt idx="6633">
                  <c:v>20100421</c:v>
                </c:pt>
                <c:pt idx="6634">
                  <c:v>20100422</c:v>
                </c:pt>
                <c:pt idx="6635">
                  <c:v>20100423</c:v>
                </c:pt>
                <c:pt idx="6636">
                  <c:v>20100426</c:v>
                </c:pt>
                <c:pt idx="6637">
                  <c:v>20100427</c:v>
                </c:pt>
                <c:pt idx="6638">
                  <c:v>20100428</c:v>
                </c:pt>
                <c:pt idx="6639">
                  <c:v>20100429</c:v>
                </c:pt>
                <c:pt idx="6640">
                  <c:v>20100430</c:v>
                </c:pt>
                <c:pt idx="6641">
                  <c:v>20100503</c:v>
                </c:pt>
                <c:pt idx="6642">
                  <c:v>20100504</c:v>
                </c:pt>
                <c:pt idx="6643">
                  <c:v>20100505</c:v>
                </c:pt>
                <c:pt idx="6644">
                  <c:v>20100506</c:v>
                </c:pt>
                <c:pt idx="6645">
                  <c:v>20100507</c:v>
                </c:pt>
                <c:pt idx="6646">
                  <c:v>20100510</c:v>
                </c:pt>
                <c:pt idx="6647">
                  <c:v>20100511</c:v>
                </c:pt>
                <c:pt idx="6648">
                  <c:v>20100512</c:v>
                </c:pt>
                <c:pt idx="6649">
                  <c:v>20100513</c:v>
                </c:pt>
                <c:pt idx="6650">
                  <c:v>20100514</c:v>
                </c:pt>
                <c:pt idx="6651">
                  <c:v>20100517</c:v>
                </c:pt>
                <c:pt idx="6652">
                  <c:v>20100518</c:v>
                </c:pt>
                <c:pt idx="6653">
                  <c:v>20100519</c:v>
                </c:pt>
                <c:pt idx="6654">
                  <c:v>20100520</c:v>
                </c:pt>
                <c:pt idx="6655">
                  <c:v>20100521</c:v>
                </c:pt>
                <c:pt idx="6656">
                  <c:v>20100524</c:v>
                </c:pt>
                <c:pt idx="6657">
                  <c:v>20100525</c:v>
                </c:pt>
                <c:pt idx="6658">
                  <c:v>20100526</c:v>
                </c:pt>
                <c:pt idx="6659">
                  <c:v>20100527</c:v>
                </c:pt>
                <c:pt idx="6660">
                  <c:v>20100528</c:v>
                </c:pt>
                <c:pt idx="6661">
                  <c:v>20100601</c:v>
                </c:pt>
                <c:pt idx="6662">
                  <c:v>20100602</c:v>
                </c:pt>
                <c:pt idx="6663">
                  <c:v>20100603</c:v>
                </c:pt>
                <c:pt idx="6664">
                  <c:v>20100604</c:v>
                </c:pt>
                <c:pt idx="6665">
                  <c:v>20100607</c:v>
                </c:pt>
                <c:pt idx="6666">
                  <c:v>20100608</c:v>
                </c:pt>
                <c:pt idx="6667">
                  <c:v>20100609</c:v>
                </c:pt>
                <c:pt idx="6668">
                  <c:v>20100610</c:v>
                </c:pt>
                <c:pt idx="6669">
                  <c:v>20100611</c:v>
                </c:pt>
                <c:pt idx="6670">
                  <c:v>20100614</c:v>
                </c:pt>
                <c:pt idx="6671">
                  <c:v>20100615</c:v>
                </c:pt>
                <c:pt idx="6672">
                  <c:v>20100616</c:v>
                </c:pt>
                <c:pt idx="6673">
                  <c:v>20100617</c:v>
                </c:pt>
                <c:pt idx="6674">
                  <c:v>20100618</c:v>
                </c:pt>
                <c:pt idx="6675">
                  <c:v>20100621</c:v>
                </c:pt>
                <c:pt idx="6676">
                  <c:v>20100622</c:v>
                </c:pt>
                <c:pt idx="6677">
                  <c:v>20100623</c:v>
                </c:pt>
                <c:pt idx="6678">
                  <c:v>20100624</c:v>
                </c:pt>
                <c:pt idx="6679">
                  <c:v>20100625</c:v>
                </c:pt>
                <c:pt idx="6680">
                  <c:v>20100628</c:v>
                </c:pt>
                <c:pt idx="6681">
                  <c:v>20100629</c:v>
                </c:pt>
                <c:pt idx="6682">
                  <c:v>20100630</c:v>
                </c:pt>
                <c:pt idx="6683">
                  <c:v>20100701</c:v>
                </c:pt>
                <c:pt idx="6684">
                  <c:v>20100702</c:v>
                </c:pt>
                <c:pt idx="6685">
                  <c:v>20100706</c:v>
                </c:pt>
                <c:pt idx="6686">
                  <c:v>20100707</c:v>
                </c:pt>
                <c:pt idx="6687">
                  <c:v>20100708</c:v>
                </c:pt>
                <c:pt idx="6688">
                  <c:v>20100709</c:v>
                </c:pt>
                <c:pt idx="6689">
                  <c:v>20100712</c:v>
                </c:pt>
                <c:pt idx="6690">
                  <c:v>20100713</c:v>
                </c:pt>
                <c:pt idx="6691">
                  <c:v>20100714</c:v>
                </c:pt>
                <c:pt idx="6692">
                  <c:v>20100715</c:v>
                </c:pt>
                <c:pt idx="6693">
                  <c:v>20100716</c:v>
                </c:pt>
                <c:pt idx="6694">
                  <c:v>20100719</c:v>
                </c:pt>
                <c:pt idx="6695">
                  <c:v>20100720</c:v>
                </c:pt>
                <c:pt idx="6696">
                  <c:v>20100721</c:v>
                </c:pt>
                <c:pt idx="6697">
                  <c:v>20100722</c:v>
                </c:pt>
                <c:pt idx="6698">
                  <c:v>20100723</c:v>
                </c:pt>
                <c:pt idx="6699">
                  <c:v>20100726</c:v>
                </c:pt>
                <c:pt idx="6700">
                  <c:v>20100727</c:v>
                </c:pt>
                <c:pt idx="6701">
                  <c:v>20100728</c:v>
                </c:pt>
                <c:pt idx="6702">
                  <c:v>20100729</c:v>
                </c:pt>
                <c:pt idx="6703">
                  <c:v>20100730</c:v>
                </c:pt>
                <c:pt idx="6704">
                  <c:v>20100802</c:v>
                </c:pt>
                <c:pt idx="6705">
                  <c:v>20100803</c:v>
                </c:pt>
                <c:pt idx="6706">
                  <c:v>20100804</c:v>
                </c:pt>
                <c:pt idx="6707">
                  <c:v>20100805</c:v>
                </c:pt>
                <c:pt idx="6708">
                  <c:v>20100806</c:v>
                </c:pt>
                <c:pt idx="6709">
                  <c:v>20100809</c:v>
                </c:pt>
                <c:pt idx="6710">
                  <c:v>20100810</c:v>
                </c:pt>
                <c:pt idx="6711">
                  <c:v>20100811</c:v>
                </c:pt>
                <c:pt idx="6712">
                  <c:v>20100812</c:v>
                </c:pt>
                <c:pt idx="6713">
                  <c:v>20100813</c:v>
                </c:pt>
                <c:pt idx="6714">
                  <c:v>20100816</c:v>
                </c:pt>
                <c:pt idx="6715">
                  <c:v>20100817</c:v>
                </c:pt>
                <c:pt idx="6716">
                  <c:v>20100818</c:v>
                </c:pt>
                <c:pt idx="6717">
                  <c:v>20100819</c:v>
                </c:pt>
                <c:pt idx="6718">
                  <c:v>20100820</c:v>
                </c:pt>
                <c:pt idx="6719">
                  <c:v>20100823</c:v>
                </c:pt>
                <c:pt idx="6720">
                  <c:v>20100824</c:v>
                </c:pt>
                <c:pt idx="6721">
                  <c:v>20100825</c:v>
                </c:pt>
                <c:pt idx="6722">
                  <c:v>20100826</c:v>
                </c:pt>
                <c:pt idx="6723">
                  <c:v>20100827</c:v>
                </c:pt>
                <c:pt idx="6724">
                  <c:v>20100830</c:v>
                </c:pt>
                <c:pt idx="6725">
                  <c:v>20100831</c:v>
                </c:pt>
                <c:pt idx="6726">
                  <c:v>20100901</c:v>
                </c:pt>
                <c:pt idx="6727">
                  <c:v>20100902</c:v>
                </c:pt>
                <c:pt idx="6728">
                  <c:v>20100903</c:v>
                </c:pt>
                <c:pt idx="6729">
                  <c:v>20100907</c:v>
                </c:pt>
                <c:pt idx="6730">
                  <c:v>20100908</c:v>
                </c:pt>
                <c:pt idx="6731">
                  <c:v>20100909</c:v>
                </c:pt>
                <c:pt idx="6732">
                  <c:v>20100910</c:v>
                </c:pt>
                <c:pt idx="6733">
                  <c:v>20100913</c:v>
                </c:pt>
                <c:pt idx="6734">
                  <c:v>20100914</c:v>
                </c:pt>
                <c:pt idx="6735">
                  <c:v>20100915</c:v>
                </c:pt>
                <c:pt idx="6736">
                  <c:v>20100916</c:v>
                </c:pt>
                <c:pt idx="6737">
                  <c:v>20100917</c:v>
                </c:pt>
                <c:pt idx="6738">
                  <c:v>20100920</c:v>
                </c:pt>
                <c:pt idx="6739">
                  <c:v>20100921</c:v>
                </c:pt>
                <c:pt idx="6740">
                  <c:v>20100922</c:v>
                </c:pt>
                <c:pt idx="6741">
                  <c:v>20100923</c:v>
                </c:pt>
                <c:pt idx="6742">
                  <c:v>20100924</c:v>
                </c:pt>
                <c:pt idx="6743">
                  <c:v>20100927</c:v>
                </c:pt>
                <c:pt idx="6744">
                  <c:v>20100928</c:v>
                </c:pt>
                <c:pt idx="6745">
                  <c:v>20100929</c:v>
                </c:pt>
                <c:pt idx="6746">
                  <c:v>20100930</c:v>
                </c:pt>
                <c:pt idx="6747">
                  <c:v>20101001</c:v>
                </c:pt>
                <c:pt idx="6748">
                  <c:v>20101004</c:v>
                </c:pt>
                <c:pt idx="6749">
                  <c:v>20101005</c:v>
                </c:pt>
                <c:pt idx="6750">
                  <c:v>20101006</c:v>
                </c:pt>
                <c:pt idx="6751">
                  <c:v>20101007</c:v>
                </c:pt>
                <c:pt idx="6752">
                  <c:v>20101008</c:v>
                </c:pt>
                <c:pt idx="6753">
                  <c:v>20101011</c:v>
                </c:pt>
                <c:pt idx="6754">
                  <c:v>20101012</c:v>
                </c:pt>
                <c:pt idx="6755">
                  <c:v>20101013</c:v>
                </c:pt>
                <c:pt idx="6756">
                  <c:v>20101014</c:v>
                </c:pt>
                <c:pt idx="6757">
                  <c:v>20101015</c:v>
                </c:pt>
                <c:pt idx="6758">
                  <c:v>20101018</c:v>
                </c:pt>
                <c:pt idx="6759">
                  <c:v>20101019</c:v>
                </c:pt>
                <c:pt idx="6760">
                  <c:v>20101020</c:v>
                </c:pt>
                <c:pt idx="6761">
                  <c:v>20101021</c:v>
                </c:pt>
                <c:pt idx="6762">
                  <c:v>20101022</c:v>
                </c:pt>
                <c:pt idx="6763">
                  <c:v>20101025</c:v>
                </c:pt>
                <c:pt idx="6764">
                  <c:v>20101026</c:v>
                </c:pt>
                <c:pt idx="6765">
                  <c:v>20101027</c:v>
                </c:pt>
                <c:pt idx="6766">
                  <c:v>20101028</c:v>
                </c:pt>
                <c:pt idx="6767">
                  <c:v>20101029</c:v>
                </c:pt>
                <c:pt idx="6768">
                  <c:v>20101101</c:v>
                </c:pt>
                <c:pt idx="6769">
                  <c:v>20101102</c:v>
                </c:pt>
                <c:pt idx="6770">
                  <c:v>20101103</c:v>
                </c:pt>
                <c:pt idx="6771">
                  <c:v>20101104</c:v>
                </c:pt>
                <c:pt idx="6772">
                  <c:v>20101105</c:v>
                </c:pt>
                <c:pt idx="6773">
                  <c:v>20101108</c:v>
                </c:pt>
                <c:pt idx="6774">
                  <c:v>20101109</c:v>
                </c:pt>
                <c:pt idx="6775">
                  <c:v>20101110</c:v>
                </c:pt>
                <c:pt idx="6776">
                  <c:v>20101111</c:v>
                </c:pt>
                <c:pt idx="6777">
                  <c:v>20101112</c:v>
                </c:pt>
                <c:pt idx="6778">
                  <c:v>20101115</c:v>
                </c:pt>
                <c:pt idx="6779">
                  <c:v>20101116</c:v>
                </c:pt>
                <c:pt idx="6780">
                  <c:v>20101117</c:v>
                </c:pt>
                <c:pt idx="6781">
                  <c:v>20101118</c:v>
                </c:pt>
                <c:pt idx="6782">
                  <c:v>20101119</c:v>
                </c:pt>
                <c:pt idx="6783">
                  <c:v>20101122</c:v>
                </c:pt>
                <c:pt idx="6784">
                  <c:v>20101123</c:v>
                </c:pt>
                <c:pt idx="6785">
                  <c:v>20101124</c:v>
                </c:pt>
                <c:pt idx="6786">
                  <c:v>20101126</c:v>
                </c:pt>
                <c:pt idx="6787">
                  <c:v>20101129</c:v>
                </c:pt>
                <c:pt idx="6788">
                  <c:v>20101130</c:v>
                </c:pt>
                <c:pt idx="6789">
                  <c:v>20101201</c:v>
                </c:pt>
                <c:pt idx="6790">
                  <c:v>20101202</c:v>
                </c:pt>
                <c:pt idx="6791">
                  <c:v>20101203</c:v>
                </c:pt>
                <c:pt idx="6792">
                  <c:v>20101206</c:v>
                </c:pt>
                <c:pt idx="6793">
                  <c:v>20101207</c:v>
                </c:pt>
                <c:pt idx="6794">
                  <c:v>20101208</c:v>
                </c:pt>
                <c:pt idx="6795">
                  <c:v>20101209</c:v>
                </c:pt>
                <c:pt idx="6796">
                  <c:v>20101210</c:v>
                </c:pt>
                <c:pt idx="6797">
                  <c:v>20101213</c:v>
                </c:pt>
                <c:pt idx="6798">
                  <c:v>20101214</c:v>
                </c:pt>
                <c:pt idx="6799">
                  <c:v>20101215</c:v>
                </c:pt>
                <c:pt idx="6800">
                  <c:v>20101216</c:v>
                </c:pt>
                <c:pt idx="6801">
                  <c:v>20101217</c:v>
                </c:pt>
                <c:pt idx="6802">
                  <c:v>20101220</c:v>
                </c:pt>
                <c:pt idx="6803">
                  <c:v>20101221</c:v>
                </c:pt>
                <c:pt idx="6804">
                  <c:v>20101222</c:v>
                </c:pt>
                <c:pt idx="6805">
                  <c:v>20101223</c:v>
                </c:pt>
                <c:pt idx="6806">
                  <c:v>20101227</c:v>
                </c:pt>
                <c:pt idx="6807">
                  <c:v>20101228</c:v>
                </c:pt>
                <c:pt idx="6808">
                  <c:v>20101229</c:v>
                </c:pt>
                <c:pt idx="6809">
                  <c:v>20101230</c:v>
                </c:pt>
                <c:pt idx="6810">
                  <c:v>20101231</c:v>
                </c:pt>
                <c:pt idx="6811">
                  <c:v>20110103</c:v>
                </c:pt>
                <c:pt idx="6812">
                  <c:v>20110104</c:v>
                </c:pt>
                <c:pt idx="6813">
                  <c:v>20110105</c:v>
                </c:pt>
                <c:pt idx="6814">
                  <c:v>20110106</c:v>
                </c:pt>
                <c:pt idx="6815">
                  <c:v>20110107</c:v>
                </c:pt>
                <c:pt idx="6816">
                  <c:v>20110110</c:v>
                </c:pt>
                <c:pt idx="6817">
                  <c:v>20110111</c:v>
                </c:pt>
                <c:pt idx="6818">
                  <c:v>20110112</c:v>
                </c:pt>
                <c:pt idx="6819">
                  <c:v>20110113</c:v>
                </c:pt>
                <c:pt idx="6820">
                  <c:v>20110114</c:v>
                </c:pt>
                <c:pt idx="6821">
                  <c:v>20110118</c:v>
                </c:pt>
                <c:pt idx="6822">
                  <c:v>20110119</c:v>
                </c:pt>
                <c:pt idx="6823">
                  <c:v>20110120</c:v>
                </c:pt>
                <c:pt idx="6824">
                  <c:v>20110121</c:v>
                </c:pt>
                <c:pt idx="6825">
                  <c:v>20110124</c:v>
                </c:pt>
                <c:pt idx="6826">
                  <c:v>20110125</c:v>
                </c:pt>
                <c:pt idx="6827">
                  <c:v>20110126</c:v>
                </c:pt>
                <c:pt idx="6828">
                  <c:v>20110127</c:v>
                </c:pt>
                <c:pt idx="6829">
                  <c:v>20110128</c:v>
                </c:pt>
                <c:pt idx="6830">
                  <c:v>20110131</c:v>
                </c:pt>
                <c:pt idx="6831">
                  <c:v>20110201</c:v>
                </c:pt>
                <c:pt idx="6832">
                  <c:v>20110202</c:v>
                </c:pt>
                <c:pt idx="6833">
                  <c:v>20110203</c:v>
                </c:pt>
                <c:pt idx="6834">
                  <c:v>20110204</c:v>
                </c:pt>
                <c:pt idx="6835">
                  <c:v>20110207</c:v>
                </c:pt>
                <c:pt idx="6836">
                  <c:v>20110208</c:v>
                </c:pt>
                <c:pt idx="6837">
                  <c:v>20110209</c:v>
                </c:pt>
                <c:pt idx="6838">
                  <c:v>20110210</c:v>
                </c:pt>
                <c:pt idx="6839">
                  <c:v>20110211</c:v>
                </c:pt>
                <c:pt idx="6840">
                  <c:v>20110214</c:v>
                </c:pt>
                <c:pt idx="6841">
                  <c:v>20110215</c:v>
                </c:pt>
                <c:pt idx="6842">
                  <c:v>20110216</c:v>
                </c:pt>
                <c:pt idx="6843">
                  <c:v>20110217</c:v>
                </c:pt>
                <c:pt idx="6844">
                  <c:v>20110218</c:v>
                </c:pt>
                <c:pt idx="6845">
                  <c:v>20110222</c:v>
                </c:pt>
                <c:pt idx="6846">
                  <c:v>20110223</c:v>
                </c:pt>
                <c:pt idx="6847">
                  <c:v>20110224</c:v>
                </c:pt>
                <c:pt idx="6848">
                  <c:v>20110225</c:v>
                </c:pt>
                <c:pt idx="6849">
                  <c:v>20110228</c:v>
                </c:pt>
                <c:pt idx="6850">
                  <c:v>20110301</c:v>
                </c:pt>
                <c:pt idx="6851">
                  <c:v>20110302</c:v>
                </c:pt>
                <c:pt idx="6852">
                  <c:v>20110303</c:v>
                </c:pt>
                <c:pt idx="6853">
                  <c:v>20110304</c:v>
                </c:pt>
                <c:pt idx="6854">
                  <c:v>20110307</c:v>
                </c:pt>
                <c:pt idx="6855">
                  <c:v>20110308</c:v>
                </c:pt>
                <c:pt idx="6856">
                  <c:v>20110309</c:v>
                </c:pt>
                <c:pt idx="6857">
                  <c:v>20110310</c:v>
                </c:pt>
                <c:pt idx="6858">
                  <c:v>20110311</c:v>
                </c:pt>
                <c:pt idx="6859">
                  <c:v>20110314</c:v>
                </c:pt>
                <c:pt idx="6860">
                  <c:v>20110315</c:v>
                </c:pt>
                <c:pt idx="6861">
                  <c:v>20110316</c:v>
                </c:pt>
                <c:pt idx="6862">
                  <c:v>20110317</c:v>
                </c:pt>
                <c:pt idx="6863">
                  <c:v>20110318</c:v>
                </c:pt>
                <c:pt idx="6864">
                  <c:v>20110321</c:v>
                </c:pt>
                <c:pt idx="6865">
                  <c:v>20110322</c:v>
                </c:pt>
                <c:pt idx="6866">
                  <c:v>20110323</c:v>
                </c:pt>
                <c:pt idx="6867">
                  <c:v>20110324</c:v>
                </c:pt>
                <c:pt idx="6868">
                  <c:v>20110325</c:v>
                </c:pt>
                <c:pt idx="6869">
                  <c:v>20110328</c:v>
                </c:pt>
                <c:pt idx="6870">
                  <c:v>20110329</c:v>
                </c:pt>
                <c:pt idx="6871">
                  <c:v>20110330</c:v>
                </c:pt>
                <c:pt idx="6872">
                  <c:v>20110331</c:v>
                </c:pt>
                <c:pt idx="6873">
                  <c:v>20110401</c:v>
                </c:pt>
                <c:pt idx="6874">
                  <c:v>20110404</c:v>
                </c:pt>
                <c:pt idx="6875">
                  <c:v>20110405</c:v>
                </c:pt>
                <c:pt idx="6876">
                  <c:v>20110406</c:v>
                </c:pt>
                <c:pt idx="6877">
                  <c:v>20110407</c:v>
                </c:pt>
                <c:pt idx="6878">
                  <c:v>20110408</c:v>
                </c:pt>
                <c:pt idx="6879">
                  <c:v>20110411</c:v>
                </c:pt>
                <c:pt idx="6880">
                  <c:v>20110412</c:v>
                </c:pt>
                <c:pt idx="6881">
                  <c:v>20110413</c:v>
                </c:pt>
                <c:pt idx="6882">
                  <c:v>20110414</c:v>
                </c:pt>
                <c:pt idx="6883">
                  <c:v>20110415</c:v>
                </c:pt>
                <c:pt idx="6884">
                  <c:v>20110418</c:v>
                </c:pt>
                <c:pt idx="6885">
                  <c:v>20110419</c:v>
                </c:pt>
                <c:pt idx="6886">
                  <c:v>20110420</c:v>
                </c:pt>
                <c:pt idx="6887">
                  <c:v>20110421</c:v>
                </c:pt>
                <c:pt idx="6888">
                  <c:v>20110425</c:v>
                </c:pt>
                <c:pt idx="6889">
                  <c:v>20110426</c:v>
                </c:pt>
                <c:pt idx="6890">
                  <c:v>20110427</c:v>
                </c:pt>
                <c:pt idx="6891">
                  <c:v>20110428</c:v>
                </c:pt>
                <c:pt idx="6892">
                  <c:v>20110429</c:v>
                </c:pt>
                <c:pt idx="6893">
                  <c:v>20110502</c:v>
                </c:pt>
                <c:pt idx="6894">
                  <c:v>20110503</c:v>
                </c:pt>
                <c:pt idx="6895">
                  <c:v>20110504</c:v>
                </c:pt>
                <c:pt idx="6896">
                  <c:v>20110505</c:v>
                </c:pt>
                <c:pt idx="6897">
                  <c:v>20110506</c:v>
                </c:pt>
                <c:pt idx="6898">
                  <c:v>20110509</c:v>
                </c:pt>
                <c:pt idx="6899">
                  <c:v>20110510</c:v>
                </c:pt>
                <c:pt idx="6900">
                  <c:v>20110511</c:v>
                </c:pt>
                <c:pt idx="6901">
                  <c:v>20110512</c:v>
                </c:pt>
                <c:pt idx="6902">
                  <c:v>20110513</c:v>
                </c:pt>
                <c:pt idx="6903">
                  <c:v>20110516</c:v>
                </c:pt>
                <c:pt idx="6904">
                  <c:v>20110517</c:v>
                </c:pt>
                <c:pt idx="6905">
                  <c:v>20110518</c:v>
                </c:pt>
                <c:pt idx="6906">
                  <c:v>20110519</c:v>
                </c:pt>
                <c:pt idx="6907">
                  <c:v>20110520</c:v>
                </c:pt>
                <c:pt idx="6908">
                  <c:v>20110523</c:v>
                </c:pt>
                <c:pt idx="6909">
                  <c:v>20110524</c:v>
                </c:pt>
                <c:pt idx="6910">
                  <c:v>20110525</c:v>
                </c:pt>
                <c:pt idx="6911">
                  <c:v>20110526</c:v>
                </c:pt>
                <c:pt idx="6912">
                  <c:v>20110527</c:v>
                </c:pt>
                <c:pt idx="6913">
                  <c:v>20110531</c:v>
                </c:pt>
                <c:pt idx="6914">
                  <c:v>20110601</c:v>
                </c:pt>
                <c:pt idx="6915">
                  <c:v>20110602</c:v>
                </c:pt>
                <c:pt idx="6916">
                  <c:v>20110603</c:v>
                </c:pt>
                <c:pt idx="6917">
                  <c:v>20110606</c:v>
                </c:pt>
                <c:pt idx="6918">
                  <c:v>20110607</c:v>
                </c:pt>
                <c:pt idx="6919">
                  <c:v>20110608</c:v>
                </c:pt>
                <c:pt idx="6920">
                  <c:v>20110609</c:v>
                </c:pt>
                <c:pt idx="6921">
                  <c:v>20110610</c:v>
                </c:pt>
                <c:pt idx="6922">
                  <c:v>20110613</c:v>
                </c:pt>
                <c:pt idx="6923">
                  <c:v>20110614</c:v>
                </c:pt>
                <c:pt idx="6924">
                  <c:v>20110615</c:v>
                </c:pt>
                <c:pt idx="6925">
                  <c:v>20110616</c:v>
                </c:pt>
                <c:pt idx="6926">
                  <c:v>20110617</c:v>
                </c:pt>
                <c:pt idx="6927">
                  <c:v>20110620</c:v>
                </c:pt>
                <c:pt idx="6928">
                  <c:v>20110621</c:v>
                </c:pt>
                <c:pt idx="6929">
                  <c:v>20110622</c:v>
                </c:pt>
                <c:pt idx="6930">
                  <c:v>20110623</c:v>
                </c:pt>
                <c:pt idx="6931">
                  <c:v>20110624</c:v>
                </c:pt>
                <c:pt idx="6932">
                  <c:v>20110627</c:v>
                </c:pt>
                <c:pt idx="6933">
                  <c:v>20110628</c:v>
                </c:pt>
                <c:pt idx="6934">
                  <c:v>20110629</c:v>
                </c:pt>
                <c:pt idx="6935">
                  <c:v>20110630</c:v>
                </c:pt>
                <c:pt idx="6936">
                  <c:v>20110701</c:v>
                </c:pt>
                <c:pt idx="6937">
                  <c:v>20110705</c:v>
                </c:pt>
                <c:pt idx="6938">
                  <c:v>20110706</c:v>
                </c:pt>
                <c:pt idx="6939">
                  <c:v>20110707</c:v>
                </c:pt>
                <c:pt idx="6940">
                  <c:v>20110708</c:v>
                </c:pt>
                <c:pt idx="6941">
                  <c:v>20110711</c:v>
                </c:pt>
                <c:pt idx="6942">
                  <c:v>20110712</c:v>
                </c:pt>
                <c:pt idx="6943">
                  <c:v>20110713</c:v>
                </c:pt>
                <c:pt idx="6944">
                  <c:v>20110714</c:v>
                </c:pt>
                <c:pt idx="6945">
                  <c:v>20110715</c:v>
                </c:pt>
                <c:pt idx="6946">
                  <c:v>20110718</c:v>
                </c:pt>
                <c:pt idx="6947">
                  <c:v>20110719</c:v>
                </c:pt>
                <c:pt idx="6948">
                  <c:v>20110720</c:v>
                </c:pt>
                <c:pt idx="6949">
                  <c:v>20110721</c:v>
                </c:pt>
                <c:pt idx="6950">
                  <c:v>20110722</c:v>
                </c:pt>
                <c:pt idx="6951">
                  <c:v>20110725</c:v>
                </c:pt>
                <c:pt idx="6952">
                  <c:v>20110726</c:v>
                </c:pt>
                <c:pt idx="6953">
                  <c:v>20110727</c:v>
                </c:pt>
                <c:pt idx="6954">
                  <c:v>20110728</c:v>
                </c:pt>
                <c:pt idx="6955">
                  <c:v>20110729</c:v>
                </c:pt>
                <c:pt idx="6956">
                  <c:v>20110801</c:v>
                </c:pt>
                <c:pt idx="6957">
                  <c:v>20110802</c:v>
                </c:pt>
                <c:pt idx="6958">
                  <c:v>20110803</c:v>
                </c:pt>
                <c:pt idx="6959">
                  <c:v>20110804</c:v>
                </c:pt>
                <c:pt idx="6960">
                  <c:v>20110805</c:v>
                </c:pt>
                <c:pt idx="6961">
                  <c:v>20110808</c:v>
                </c:pt>
                <c:pt idx="6962">
                  <c:v>20110809</c:v>
                </c:pt>
                <c:pt idx="6963">
                  <c:v>20110810</c:v>
                </c:pt>
                <c:pt idx="6964">
                  <c:v>20110811</c:v>
                </c:pt>
                <c:pt idx="6965">
                  <c:v>20110812</c:v>
                </c:pt>
                <c:pt idx="6966">
                  <c:v>20110815</c:v>
                </c:pt>
                <c:pt idx="6967">
                  <c:v>20110816</c:v>
                </c:pt>
                <c:pt idx="6968">
                  <c:v>20110817</c:v>
                </c:pt>
                <c:pt idx="6969">
                  <c:v>20110818</c:v>
                </c:pt>
                <c:pt idx="6970">
                  <c:v>20110819</c:v>
                </c:pt>
                <c:pt idx="6971">
                  <c:v>20110822</c:v>
                </c:pt>
                <c:pt idx="6972">
                  <c:v>20110823</c:v>
                </c:pt>
                <c:pt idx="6973">
                  <c:v>20110824</c:v>
                </c:pt>
                <c:pt idx="6974">
                  <c:v>20110825</c:v>
                </c:pt>
                <c:pt idx="6975">
                  <c:v>20110826</c:v>
                </c:pt>
                <c:pt idx="6976">
                  <c:v>20110829</c:v>
                </c:pt>
                <c:pt idx="6977">
                  <c:v>20110830</c:v>
                </c:pt>
                <c:pt idx="6978">
                  <c:v>20110831</c:v>
                </c:pt>
                <c:pt idx="6979">
                  <c:v>20110901</c:v>
                </c:pt>
                <c:pt idx="6980">
                  <c:v>20110902</c:v>
                </c:pt>
                <c:pt idx="6981">
                  <c:v>20110906</c:v>
                </c:pt>
                <c:pt idx="6982">
                  <c:v>20110907</c:v>
                </c:pt>
                <c:pt idx="6983">
                  <c:v>20110908</c:v>
                </c:pt>
                <c:pt idx="6984">
                  <c:v>20110909</c:v>
                </c:pt>
                <c:pt idx="6985">
                  <c:v>20110912</c:v>
                </c:pt>
                <c:pt idx="6986">
                  <c:v>20110913</c:v>
                </c:pt>
                <c:pt idx="6987">
                  <c:v>20110914</c:v>
                </c:pt>
                <c:pt idx="6988">
                  <c:v>20110915</c:v>
                </c:pt>
                <c:pt idx="6989">
                  <c:v>20110916</c:v>
                </c:pt>
                <c:pt idx="6990">
                  <c:v>20110919</c:v>
                </c:pt>
                <c:pt idx="6991">
                  <c:v>20110920</c:v>
                </c:pt>
                <c:pt idx="6992">
                  <c:v>20110921</c:v>
                </c:pt>
                <c:pt idx="6993">
                  <c:v>20110922</c:v>
                </c:pt>
                <c:pt idx="6994">
                  <c:v>20110923</c:v>
                </c:pt>
                <c:pt idx="6995">
                  <c:v>20110926</c:v>
                </c:pt>
                <c:pt idx="6996">
                  <c:v>20110927</c:v>
                </c:pt>
                <c:pt idx="6997">
                  <c:v>20110928</c:v>
                </c:pt>
                <c:pt idx="6998">
                  <c:v>20110929</c:v>
                </c:pt>
                <c:pt idx="6999">
                  <c:v>20110930</c:v>
                </c:pt>
                <c:pt idx="7000">
                  <c:v>20111003</c:v>
                </c:pt>
                <c:pt idx="7001">
                  <c:v>20111004</c:v>
                </c:pt>
                <c:pt idx="7002">
                  <c:v>20111005</c:v>
                </c:pt>
                <c:pt idx="7003">
                  <c:v>20111006</c:v>
                </c:pt>
                <c:pt idx="7004">
                  <c:v>20111007</c:v>
                </c:pt>
                <c:pt idx="7005">
                  <c:v>20111010</c:v>
                </c:pt>
                <c:pt idx="7006">
                  <c:v>20111011</c:v>
                </c:pt>
                <c:pt idx="7007">
                  <c:v>20111012</c:v>
                </c:pt>
                <c:pt idx="7008">
                  <c:v>20111013</c:v>
                </c:pt>
                <c:pt idx="7009">
                  <c:v>20111014</c:v>
                </c:pt>
                <c:pt idx="7010">
                  <c:v>20111017</c:v>
                </c:pt>
                <c:pt idx="7011">
                  <c:v>20111018</c:v>
                </c:pt>
                <c:pt idx="7012">
                  <c:v>20111019</c:v>
                </c:pt>
                <c:pt idx="7013">
                  <c:v>20111020</c:v>
                </c:pt>
                <c:pt idx="7014">
                  <c:v>20111021</c:v>
                </c:pt>
                <c:pt idx="7015">
                  <c:v>20111024</c:v>
                </c:pt>
                <c:pt idx="7016">
                  <c:v>20111025</c:v>
                </c:pt>
                <c:pt idx="7017">
                  <c:v>20111026</c:v>
                </c:pt>
                <c:pt idx="7018">
                  <c:v>20111027</c:v>
                </c:pt>
                <c:pt idx="7019">
                  <c:v>20111028</c:v>
                </c:pt>
                <c:pt idx="7020">
                  <c:v>20111031</c:v>
                </c:pt>
                <c:pt idx="7021">
                  <c:v>20111101</c:v>
                </c:pt>
                <c:pt idx="7022">
                  <c:v>20111102</c:v>
                </c:pt>
                <c:pt idx="7023">
                  <c:v>20111103</c:v>
                </c:pt>
                <c:pt idx="7024">
                  <c:v>20111104</c:v>
                </c:pt>
                <c:pt idx="7025">
                  <c:v>20111107</c:v>
                </c:pt>
                <c:pt idx="7026">
                  <c:v>20111108</c:v>
                </c:pt>
                <c:pt idx="7027">
                  <c:v>20111109</c:v>
                </c:pt>
                <c:pt idx="7028">
                  <c:v>20111110</c:v>
                </c:pt>
                <c:pt idx="7029">
                  <c:v>20111111</c:v>
                </c:pt>
                <c:pt idx="7030">
                  <c:v>20111114</c:v>
                </c:pt>
                <c:pt idx="7031">
                  <c:v>20111115</c:v>
                </c:pt>
                <c:pt idx="7032">
                  <c:v>20111116</c:v>
                </c:pt>
                <c:pt idx="7033">
                  <c:v>20111117</c:v>
                </c:pt>
                <c:pt idx="7034">
                  <c:v>20111118</c:v>
                </c:pt>
                <c:pt idx="7035">
                  <c:v>20111121</c:v>
                </c:pt>
                <c:pt idx="7036">
                  <c:v>20111122</c:v>
                </c:pt>
                <c:pt idx="7037">
                  <c:v>20111123</c:v>
                </c:pt>
                <c:pt idx="7038">
                  <c:v>20111125</c:v>
                </c:pt>
                <c:pt idx="7039">
                  <c:v>20111128</c:v>
                </c:pt>
                <c:pt idx="7040">
                  <c:v>20111129</c:v>
                </c:pt>
                <c:pt idx="7041">
                  <c:v>20111130</c:v>
                </c:pt>
                <c:pt idx="7042">
                  <c:v>20111201</c:v>
                </c:pt>
                <c:pt idx="7043">
                  <c:v>20111202</c:v>
                </c:pt>
                <c:pt idx="7044">
                  <c:v>20111205</c:v>
                </c:pt>
                <c:pt idx="7045">
                  <c:v>20111206</c:v>
                </c:pt>
                <c:pt idx="7046">
                  <c:v>20111207</c:v>
                </c:pt>
                <c:pt idx="7047">
                  <c:v>20111208</c:v>
                </c:pt>
                <c:pt idx="7048">
                  <c:v>20111209</c:v>
                </c:pt>
                <c:pt idx="7049">
                  <c:v>20111212</c:v>
                </c:pt>
                <c:pt idx="7050">
                  <c:v>20111213</c:v>
                </c:pt>
                <c:pt idx="7051">
                  <c:v>20111214</c:v>
                </c:pt>
                <c:pt idx="7052">
                  <c:v>20111215</c:v>
                </c:pt>
                <c:pt idx="7053">
                  <c:v>20111216</c:v>
                </c:pt>
                <c:pt idx="7054">
                  <c:v>20111219</c:v>
                </c:pt>
                <c:pt idx="7055">
                  <c:v>20111220</c:v>
                </c:pt>
                <c:pt idx="7056">
                  <c:v>20111221</c:v>
                </c:pt>
                <c:pt idx="7057">
                  <c:v>20111222</c:v>
                </c:pt>
                <c:pt idx="7058">
                  <c:v>20111223</c:v>
                </c:pt>
                <c:pt idx="7059">
                  <c:v>20111227</c:v>
                </c:pt>
                <c:pt idx="7060">
                  <c:v>20111228</c:v>
                </c:pt>
                <c:pt idx="7061">
                  <c:v>20111229</c:v>
                </c:pt>
                <c:pt idx="7062">
                  <c:v>20111230</c:v>
                </c:pt>
                <c:pt idx="7063">
                  <c:v>20120103</c:v>
                </c:pt>
                <c:pt idx="7064">
                  <c:v>20120104</c:v>
                </c:pt>
                <c:pt idx="7065">
                  <c:v>20120105</c:v>
                </c:pt>
                <c:pt idx="7066">
                  <c:v>20120106</c:v>
                </c:pt>
                <c:pt idx="7067">
                  <c:v>20120109</c:v>
                </c:pt>
                <c:pt idx="7068">
                  <c:v>20120110</c:v>
                </c:pt>
                <c:pt idx="7069">
                  <c:v>20120111</c:v>
                </c:pt>
                <c:pt idx="7070">
                  <c:v>20120112</c:v>
                </c:pt>
                <c:pt idx="7071">
                  <c:v>20120113</c:v>
                </c:pt>
                <c:pt idx="7072">
                  <c:v>20120117</c:v>
                </c:pt>
                <c:pt idx="7073">
                  <c:v>20120118</c:v>
                </c:pt>
                <c:pt idx="7074">
                  <c:v>20120119</c:v>
                </c:pt>
                <c:pt idx="7075">
                  <c:v>20120120</c:v>
                </c:pt>
                <c:pt idx="7076">
                  <c:v>20120123</c:v>
                </c:pt>
                <c:pt idx="7077">
                  <c:v>20120124</c:v>
                </c:pt>
                <c:pt idx="7078">
                  <c:v>20120125</c:v>
                </c:pt>
                <c:pt idx="7079">
                  <c:v>20120126</c:v>
                </c:pt>
                <c:pt idx="7080">
                  <c:v>20120127</c:v>
                </c:pt>
                <c:pt idx="7081">
                  <c:v>20120130</c:v>
                </c:pt>
                <c:pt idx="7082">
                  <c:v>20120131</c:v>
                </c:pt>
                <c:pt idx="7083">
                  <c:v>20120201</c:v>
                </c:pt>
                <c:pt idx="7084">
                  <c:v>20120202</c:v>
                </c:pt>
                <c:pt idx="7085">
                  <c:v>20120203</c:v>
                </c:pt>
                <c:pt idx="7086">
                  <c:v>20120206</c:v>
                </c:pt>
                <c:pt idx="7087">
                  <c:v>20120207</c:v>
                </c:pt>
                <c:pt idx="7088">
                  <c:v>20120208</c:v>
                </c:pt>
                <c:pt idx="7089">
                  <c:v>20120209</c:v>
                </c:pt>
                <c:pt idx="7090">
                  <c:v>20120210</c:v>
                </c:pt>
                <c:pt idx="7091">
                  <c:v>20120213</c:v>
                </c:pt>
                <c:pt idx="7092">
                  <c:v>20120214</c:v>
                </c:pt>
                <c:pt idx="7093">
                  <c:v>20120215</c:v>
                </c:pt>
                <c:pt idx="7094">
                  <c:v>20120216</c:v>
                </c:pt>
                <c:pt idx="7095">
                  <c:v>20120217</c:v>
                </c:pt>
                <c:pt idx="7096">
                  <c:v>20120221</c:v>
                </c:pt>
                <c:pt idx="7097">
                  <c:v>20120222</c:v>
                </c:pt>
                <c:pt idx="7098">
                  <c:v>20120223</c:v>
                </c:pt>
                <c:pt idx="7099">
                  <c:v>20120224</c:v>
                </c:pt>
                <c:pt idx="7100">
                  <c:v>20120227</c:v>
                </c:pt>
                <c:pt idx="7101">
                  <c:v>20120228</c:v>
                </c:pt>
                <c:pt idx="7102">
                  <c:v>20120229</c:v>
                </c:pt>
                <c:pt idx="7103">
                  <c:v>20120301</c:v>
                </c:pt>
                <c:pt idx="7104">
                  <c:v>20120302</c:v>
                </c:pt>
                <c:pt idx="7105">
                  <c:v>20120305</c:v>
                </c:pt>
                <c:pt idx="7106">
                  <c:v>20120306</c:v>
                </c:pt>
                <c:pt idx="7107">
                  <c:v>20120307</c:v>
                </c:pt>
                <c:pt idx="7108">
                  <c:v>20120308</c:v>
                </c:pt>
                <c:pt idx="7109">
                  <c:v>20120309</c:v>
                </c:pt>
                <c:pt idx="7110">
                  <c:v>20120312</c:v>
                </c:pt>
                <c:pt idx="7111">
                  <c:v>20120313</c:v>
                </c:pt>
                <c:pt idx="7112">
                  <c:v>20120314</c:v>
                </c:pt>
                <c:pt idx="7113">
                  <c:v>20120315</c:v>
                </c:pt>
                <c:pt idx="7114">
                  <c:v>20120316</c:v>
                </c:pt>
                <c:pt idx="7115">
                  <c:v>20120319</c:v>
                </c:pt>
                <c:pt idx="7116">
                  <c:v>20120320</c:v>
                </c:pt>
                <c:pt idx="7117">
                  <c:v>20120321</c:v>
                </c:pt>
                <c:pt idx="7118">
                  <c:v>20120322</c:v>
                </c:pt>
                <c:pt idx="7119">
                  <c:v>20120323</c:v>
                </c:pt>
                <c:pt idx="7120">
                  <c:v>20120326</c:v>
                </c:pt>
                <c:pt idx="7121">
                  <c:v>20120327</c:v>
                </c:pt>
                <c:pt idx="7122">
                  <c:v>20120328</c:v>
                </c:pt>
                <c:pt idx="7123">
                  <c:v>20120329</c:v>
                </c:pt>
                <c:pt idx="7124">
                  <c:v>20120330</c:v>
                </c:pt>
                <c:pt idx="7125">
                  <c:v>20120402</c:v>
                </c:pt>
                <c:pt idx="7126">
                  <c:v>20120403</c:v>
                </c:pt>
                <c:pt idx="7127">
                  <c:v>20120404</c:v>
                </c:pt>
                <c:pt idx="7128">
                  <c:v>20120405</c:v>
                </c:pt>
                <c:pt idx="7129">
                  <c:v>20120409</c:v>
                </c:pt>
                <c:pt idx="7130">
                  <c:v>20120410</c:v>
                </c:pt>
                <c:pt idx="7131">
                  <c:v>20120411</c:v>
                </c:pt>
                <c:pt idx="7132">
                  <c:v>20120412</c:v>
                </c:pt>
                <c:pt idx="7133">
                  <c:v>20120413</c:v>
                </c:pt>
                <c:pt idx="7134">
                  <c:v>20120416</c:v>
                </c:pt>
                <c:pt idx="7135">
                  <c:v>20120417</c:v>
                </c:pt>
                <c:pt idx="7136">
                  <c:v>20120418</c:v>
                </c:pt>
                <c:pt idx="7137">
                  <c:v>20120419</c:v>
                </c:pt>
                <c:pt idx="7138">
                  <c:v>20120420</c:v>
                </c:pt>
                <c:pt idx="7139">
                  <c:v>20120423</c:v>
                </c:pt>
                <c:pt idx="7140">
                  <c:v>20120424</c:v>
                </c:pt>
                <c:pt idx="7141">
                  <c:v>20120425</c:v>
                </c:pt>
                <c:pt idx="7142">
                  <c:v>20120426</c:v>
                </c:pt>
                <c:pt idx="7143">
                  <c:v>20120427</c:v>
                </c:pt>
                <c:pt idx="7144">
                  <c:v>20120430</c:v>
                </c:pt>
                <c:pt idx="7145">
                  <c:v>20120501</c:v>
                </c:pt>
                <c:pt idx="7146">
                  <c:v>20120502</c:v>
                </c:pt>
                <c:pt idx="7147">
                  <c:v>20120503</c:v>
                </c:pt>
                <c:pt idx="7148">
                  <c:v>20120504</c:v>
                </c:pt>
                <c:pt idx="7149">
                  <c:v>20120507</c:v>
                </c:pt>
                <c:pt idx="7150">
                  <c:v>20120508</c:v>
                </c:pt>
                <c:pt idx="7151">
                  <c:v>20120509</c:v>
                </c:pt>
                <c:pt idx="7152">
                  <c:v>20120510</c:v>
                </c:pt>
                <c:pt idx="7153">
                  <c:v>20120511</c:v>
                </c:pt>
                <c:pt idx="7154">
                  <c:v>20120514</c:v>
                </c:pt>
                <c:pt idx="7155">
                  <c:v>20120515</c:v>
                </c:pt>
                <c:pt idx="7156">
                  <c:v>20120516</c:v>
                </c:pt>
                <c:pt idx="7157">
                  <c:v>20120517</c:v>
                </c:pt>
                <c:pt idx="7158">
                  <c:v>20120518</c:v>
                </c:pt>
                <c:pt idx="7159">
                  <c:v>20120521</c:v>
                </c:pt>
                <c:pt idx="7160">
                  <c:v>20120522</c:v>
                </c:pt>
                <c:pt idx="7161">
                  <c:v>20120523</c:v>
                </c:pt>
                <c:pt idx="7162">
                  <c:v>20120524</c:v>
                </c:pt>
                <c:pt idx="7163">
                  <c:v>20120525</c:v>
                </c:pt>
                <c:pt idx="7164">
                  <c:v>20120529</c:v>
                </c:pt>
                <c:pt idx="7165">
                  <c:v>20120530</c:v>
                </c:pt>
                <c:pt idx="7166">
                  <c:v>20120531</c:v>
                </c:pt>
                <c:pt idx="7167">
                  <c:v>20120601</c:v>
                </c:pt>
                <c:pt idx="7168">
                  <c:v>20120604</c:v>
                </c:pt>
                <c:pt idx="7169">
                  <c:v>20120605</c:v>
                </c:pt>
                <c:pt idx="7170">
                  <c:v>20120606</c:v>
                </c:pt>
                <c:pt idx="7171">
                  <c:v>20120607</c:v>
                </c:pt>
                <c:pt idx="7172">
                  <c:v>20120608</c:v>
                </c:pt>
                <c:pt idx="7173">
                  <c:v>20120611</c:v>
                </c:pt>
                <c:pt idx="7174">
                  <c:v>20120612</c:v>
                </c:pt>
                <c:pt idx="7175">
                  <c:v>20120613</c:v>
                </c:pt>
                <c:pt idx="7176">
                  <c:v>20120614</c:v>
                </c:pt>
                <c:pt idx="7177">
                  <c:v>20120615</c:v>
                </c:pt>
                <c:pt idx="7178">
                  <c:v>20120618</c:v>
                </c:pt>
                <c:pt idx="7179">
                  <c:v>20120619</c:v>
                </c:pt>
                <c:pt idx="7180">
                  <c:v>20120620</c:v>
                </c:pt>
                <c:pt idx="7181">
                  <c:v>20120621</c:v>
                </c:pt>
                <c:pt idx="7182">
                  <c:v>20120622</c:v>
                </c:pt>
                <c:pt idx="7183">
                  <c:v>20120625</c:v>
                </c:pt>
                <c:pt idx="7184">
                  <c:v>20120626</c:v>
                </c:pt>
                <c:pt idx="7185">
                  <c:v>20120627</c:v>
                </c:pt>
                <c:pt idx="7186">
                  <c:v>20120628</c:v>
                </c:pt>
                <c:pt idx="7187">
                  <c:v>20120629</c:v>
                </c:pt>
                <c:pt idx="7188">
                  <c:v>20120702</c:v>
                </c:pt>
                <c:pt idx="7189">
                  <c:v>20120703</c:v>
                </c:pt>
                <c:pt idx="7190">
                  <c:v>20120705</c:v>
                </c:pt>
                <c:pt idx="7191">
                  <c:v>20120706</c:v>
                </c:pt>
                <c:pt idx="7192">
                  <c:v>20120709</c:v>
                </c:pt>
                <c:pt idx="7193">
                  <c:v>20120710</c:v>
                </c:pt>
                <c:pt idx="7194">
                  <c:v>20120711</c:v>
                </c:pt>
                <c:pt idx="7195">
                  <c:v>20120712</c:v>
                </c:pt>
                <c:pt idx="7196">
                  <c:v>20120713</c:v>
                </c:pt>
                <c:pt idx="7197">
                  <c:v>20120716</c:v>
                </c:pt>
                <c:pt idx="7198">
                  <c:v>20120717</c:v>
                </c:pt>
                <c:pt idx="7199">
                  <c:v>20120718</c:v>
                </c:pt>
                <c:pt idx="7200">
                  <c:v>20120719</c:v>
                </c:pt>
                <c:pt idx="7201">
                  <c:v>20120720</c:v>
                </c:pt>
                <c:pt idx="7202">
                  <c:v>20120723</c:v>
                </c:pt>
                <c:pt idx="7203">
                  <c:v>20120724</c:v>
                </c:pt>
                <c:pt idx="7204">
                  <c:v>20120725</c:v>
                </c:pt>
                <c:pt idx="7205">
                  <c:v>20120726</c:v>
                </c:pt>
                <c:pt idx="7206">
                  <c:v>20120727</c:v>
                </c:pt>
                <c:pt idx="7207">
                  <c:v>20120730</c:v>
                </c:pt>
                <c:pt idx="7208">
                  <c:v>20120731</c:v>
                </c:pt>
                <c:pt idx="7209">
                  <c:v>20120801</c:v>
                </c:pt>
                <c:pt idx="7210">
                  <c:v>20120802</c:v>
                </c:pt>
                <c:pt idx="7211">
                  <c:v>20120803</c:v>
                </c:pt>
                <c:pt idx="7212">
                  <c:v>20120806</c:v>
                </c:pt>
                <c:pt idx="7213">
                  <c:v>20120807</c:v>
                </c:pt>
                <c:pt idx="7214">
                  <c:v>20120808</c:v>
                </c:pt>
                <c:pt idx="7215">
                  <c:v>20120809</c:v>
                </c:pt>
                <c:pt idx="7216">
                  <c:v>20120810</c:v>
                </c:pt>
                <c:pt idx="7217">
                  <c:v>20120813</c:v>
                </c:pt>
                <c:pt idx="7218">
                  <c:v>20120814</c:v>
                </c:pt>
                <c:pt idx="7219">
                  <c:v>20120815</c:v>
                </c:pt>
                <c:pt idx="7220">
                  <c:v>20120816</c:v>
                </c:pt>
                <c:pt idx="7221">
                  <c:v>20120817</c:v>
                </c:pt>
                <c:pt idx="7222">
                  <c:v>20120820</c:v>
                </c:pt>
                <c:pt idx="7223">
                  <c:v>20120821</c:v>
                </c:pt>
                <c:pt idx="7224">
                  <c:v>20120822</c:v>
                </c:pt>
                <c:pt idx="7225">
                  <c:v>20120823</c:v>
                </c:pt>
                <c:pt idx="7226">
                  <c:v>20120824</c:v>
                </c:pt>
                <c:pt idx="7227">
                  <c:v>20120827</c:v>
                </c:pt>
                <c:pt idx="7228">
                  <c:v>20120828</c:v>
                </c:pt>
                <c:pt idx="7229">
                  <c:v>20120829</c:v>
                </c:pt>
                <c:pt idx="7230">
                  <c:v>20120830</c:v>
                </c:pt>
                <c:pt idx="7231">
                  <c:v>20120831</c:v>
                </c:pt>
                <c:pt idx="7232">
                  <c:v>20120904</c:v>
                </c:pt>
                <c:pt idx="7233">
                  <c:v>20120905</c:v>
                </c:pt>
                <c:pt idx="7234">
                  <c:v>20120906</c:v>
                </c:pt>
                <c:pt idx="7235">
                  <c:v>20120907</c:v>
                </c:pt>
                <c:pt idx="7236">
                  <c:v>20120910</c:v>
                </c:pt>
                <c:pt idx="7237">
                  <c:v>20120911</c:v>
                </c:pt>
                <c:pt idx="7238">
                  <c:v>20120912</c:v>
                </c:pt>
                <c:pt idx="7239">
                  <c:v>20120913</c:v>
                </c:pt>
                <c:pt idx="7240">
                  <c:v>20120914</c:v>
                </c:pt>
                <c:pt idx="7241">
                  <c:v>20120917</c:v>
                </c:pt>
                <c:pt idx="7242">
                  <c:v>20120918</c:v>
                </c:pt>
                <c:pt idx="7243">
                  <c:v>20120919</c:v>
                </c:pt>
                <c:pt idx="7244">
                  <c:v>20120920</c:v>
                </c:pt>
                <c:pt idx="7245">
                  <c:v>20120921</c:v>
                </c:pt>
                <c:pt idx="7246">
                  <c:v>20120924</c:v>
                </c:pt>
                <c:pt idx="7247">
                  <c:v>20120925</c:v>
                </c:pt>
                <c:pt idx="7248">
                  <c:v>20120926</c:v>
                </c:pt>
                <c:pt idx="7249">
                  <c:v>20120927</c:v>
                </c:pt>
                <c:pt idx="7250">
                  <c:v>20120928</c:v>
                </c:pt>
                <c:pt idx="7251">
                  <c:v>20121001</c:v>
                </c:pt>
                <c:pt idx="7252">
                  <c:v>20121002</c:v>
                </c:pt>
                <c:pt idx="7253">
                  <c:v>20121003</c:v>
                </c:pt>
                <c:pt idx="7254">
                  <c:v>20121004</c:v>
                </c:pt>
                <c:pt idx="7255">
                  <c:v>20121005</c:v>
                </c:pt>
                <c:pt idx="7256">
                  <c:v>20121008</c:v>
                </c:pt>
                <c:pt idx="7257">
                  <c:v>20121009</c:v>
                </c:pt>
                <c:pt idx="7258">
                  <c:v>20121010</c:v>
                </c:pt>
                <c:pt idx="7259">
                  <c:v>20121011</c:v>
                </c:pt>
                <c:pt idx="7260">
                  <c:v>20121012</c:v>
                </c:pt>
                <c:pt idx="7261">
                  <c:v>20121015</c:v>
                </c:pt>
                <c:pt idx="7262">
                  <c:v>20121016</c:v>
                </c:pt>
                <c:pt idx="7263">
                  <c:v>20121017</c:v>
                </c:pt>
                <c:pt idx="7264">
                  <c:v>20121018</c:v>
                </c:pt>
                <c:pt idx="7265">
                  <c:v>20121019</c:v>
                </c:pt>
                <c:pt idx="7266">
                  <c:v>20121022</c:v>
                </c:pt>
                <c:pt idx="7267">
                  <c:v>20121023</c:v>
                </c:pt>
                <c:pt idx="7268">
                  <c:v>20121024</c:v>
                </c:pt>
                <c:pt idx="7269">
                  <c:v>20121025</c:v>
                </c:pt>
                <c:pt idx="7270">
                  <c:v>20121026</c:v>
                </c:pt>
                <c:pt idx="7271">
                  <c:v>20121031</c:v>
                </c:pt>
                <c:pt idx="7272">
                  <c:v>20121101</c:v>
                </c:pt>
                <c:pt idx="7273">
                  <c:v>20121102</c:v>
                </c:pt>
                <c:pt idx="7274">
                  <c:v>20121105</c:v>
                </c:pt>
                <c:pt idx="7275">
                  <c:v>20121106</c:v>
                </c:pt>
                <c:pt idx="7276">
                  <c:v>20121107</c:v>
                </c:pt>
                <c:pt idx="7277">
                  <c:v>20121108</c:v>
                </c:pt>
                <c:pt idx="7278">
                  <c:v>20121109</c:v>
                </c:pt>
                <c:pt idx="7279">
                  <c:v>20121112</c:v>
                </c:pt>
                <c:pt idx="7280">
                  <c:v>20121113</c:v>
                </c:pt>
                <c:pt idx="7281">
                  <c:v>20121114</c:v>
                </c:pt>
                <c:pt idx="7282">
                  <c:v>20121115</c:v>
                </c:pt>
                <c:pt idx="7283">
                  <c:v>20121116</c:v>
                </c:pt>
                <c:pt idx="7284">
                  <c:v>20121119</c:v>
                </c:pt>
                <c:pt idx="7285">
                  <c:v>20121120</c:v>
                </c:pt>
                <c:pt idx="7286">
                  <c:v>20121121</c:v>
                </c:pt>
                <c:pt idx="7287">
                  <c:v>20121123</c:v>
                </c:pt>
                <c:pt idx="7288">
                  <c:v>20121126</c:v>
                </c:pt>
                <c:pt idx="7289">
                  <c:v>20121127</c:v>
                </c:pt>
                <c:pt idx="7290">
                  <c:v>20121128</c:v>
                </c:pt>
                <c:pt idx="7291">
                  <c:v>20121129</c:v>
                </c:pt>
                <c:pt idx="7292">
                  <c:v>20121130</c:v>
                </c:pt>
                <c:pt idx="7293">
                  <c:v>20121203</c:v>
                </c:pt>
                <c:pt idx="7294">
                  <c:v>20121204</c:v>
                </c:pt>
                <c:pt idx="7295">
                  <c:v>20121205</c:v>
                </c:pt>
                <c:pt idx="7296">
                  <c:v>20121206</c:v>
                </c:pt>
                <c:pt idx="7297">
                  <c:v>20121207</c:v>
                </c:pt>
                <c:pt idx="7298">
                  <c:v>20121210</c:v>
                </c:pt>
                <c:pt idx="7299">
                  <c:v>20121211</c:v>
                </c:pt>
                <c:pt idx="7300">
                  <c:v>20121212</c:v>
                </c:pt>
                <c:pt idx="7301">
                  <c:v>20121213</c:v>
                </c:pt>
                <c:pt idx="7302">
                  <c:v>20121214</c:v>
                </c:pt>
                <c:pt idx="7303">
                  <c:v>20121217</c:v>
                </c:pt>
                <c:pt idx="7304">
                  <c:v>20121218</c:v>
                </c:pt>
                <c:pt idx="7305">
                  <c:v>20121219</c:v>
                </c:pt>
                <c:pt idx="7306">
                  <c:v>20121220</c:v>
                </c:pt>
                <c:pt idx="7307">
                  <c:v>20121221</c:v>
                </c:pt>
                <c:pt idx="7308">
                  <c:v>20121224</c:v>
                </c:pt>
                <c:pt idx="7309">
                  <c:v>20121226</c:v>
                </c:pt>
                <c:pt idx="7310">
                  <c:v>20121227</c:v>
                </c:pt>
                <c:pt idx="7311">
                  <c:v>20121228</c:v>
                </c:pt>
                <c:pt idx="7312">
                  <c:v>20121231</c:v>
                </c:pt>
                <c:pt idx="7313">
                  <c:v>20130102</c:v>
                </c:pt>
                <c:pt idx="7314">
                  <c:v>20130103</c:v>
                </c:pt>
                <c:pt idx="7315">
                  <c:v>20130104</c:v>
                </c:pt>
                <c:pt idx="7316">
                  <c:v>20130107</c:v>
                </c:pt>
                <c:pt idx="7317">
                  <c:v>20130108</c:v>
                </c:pt>
                <c:pt idx="7318">
                  <c:v>20130109</c:v>
                </c:pt>
                <c:pt idx="7319">
                  <c:v>20130110</c:v>
                </c:pt>
                <c:pt idx="7320">
                  <c:v>20130111</c:v>
                </c:pt>
                <c:pt idx="7321">
                  <c:v>20130114</c:v>
                </c:pt>
                <c:pt idx="7322">
                  <c:v>20130115</c:v>
                </c:pt>
                <c:pt idx="7323">
                  <c:v>20130116</c:v>
                </c:pt>
                <c:pt idx="7324">
                  <c:v>20130117</c:v>
                </c:pt>
                <c:pt idx="7325">
                  <c:v>20130118</c:v>
                </c:pt>
                <c:pt idx="7326">
                  <c:v>20130122</c:v>
                </c:pt>
                <c:pt idx="7327">
                  <c:v>20130123</c:v>
                </c:pt>
                <c:pt idx="7328">
                  <c:v>20130124</c:v>
                </c:pt>
                <c:pt idx="7329">
                  <c:v>20130125</c:v>
                </c:pt>
                <c:pt idx="7330">
                  <c:v>20130128</c:v>
                </c:pt>
                <c:pt idx="7331">
                  <c:v>20130129</c:v>
                </c:pt>
                <c:pt idx="7332">
                  <c:v>20130130</c:v>
                </c:pt>
                <c:pt idx="7333">
                  <c:v>20130131</c:v>
                </c:pt>
                <c:pt idx="7334">
                  <c:v>20130201</c:v>
                </c:pt>
                <c:pt idx="7335">
                  <c:v>20130204</c:v>
                </c:pt>
                <c:pt idx="7336">
                  <c:v>20130205</c:v>
                </c:pt>
                <c:pt idx="7337">
                  <c:v>20130206</c:v>
                </c:pt>
                <c:pt idx="7338">
                  <c:v>20130207</c:v>
                </c:pt>
                <c:pt idx="7339">
                  <c:v>20130208</c:v>
                </c:pt>
                <c:pt idx="7340">
                  <c:v>20130211</c:v>
                </c:pt>
                <c:pt idx="7341">
                  <c:v>20130212</c:v>
                </c:pt>
                <c:pt idx="7342">
                  <c:v>20130213</c:v>
                </c:pt>
                <c:pt idx="7343">
                  <c:v>20130214</c:v>
                </c:pt>
                <c:pt idx="7344">
                  <c:v>20130215</c:v>
                </c:pt>
                <c:pt idx="7345">
                  <c:v>20130219</c:v>
                </c:pt>
                <c:pt idx="7346">
                  <c:v>20130220</c:v>
                </c:pt>
                <c:pt idx="7347">
                  <c:v>20130221</c:v>
                </c:pt>
                <c:pt idx="7348">
                  <c:v>20130222</c:v>
                </c:pt>
                <c:pt idx="7349">
                  <c:v>20130225</c:v>
                </c:pt>
                <c:pt idx="7350">
                  <c:v>20130226</c:v>
                </c:pt>
                <c:pt idx="7351">
                  <c:v>20130227</c:v>
                </c:pt>
                <c:pt idx="7352">
                  <c:v>20130228</c:v>
                </c:pt>
                <c:pt idx="7353">
                  <c:v>20130301</c:v>
                </c:pt>
                <c:pt idx="7354">
                  <c:v>20130304</c:v>
                </c:pt>
                <c:pt idx="7355">
                  <c:v>20130305</c:v>
                </c:pt>
                <c:pt idx="7356">
                  <c:v>20130306</c:v>
                </c:pt>
                <c:pt idx="7357">
                  <c:v>20130307</c:v>
                </c:pt>
                <c:pt idx="7358">
                  <c:v>20130308</c:v>
                </c:pt>
                <c:pt idx="7359">
                  <c:v>20130311</c:v>
                </c:pt>
                <c:pt idx="7360">
                  <c:v>20130312</c:v>
                </c:pt>
                <c:pt idx="7361">
                  <c:v>20130313</c:v>
                </c:pt>
                <c:pt idx="7362">
                  <c:v>20130314</c:v>
                </c:pt>
                <c:pt idx="7363">
                  <c:v>20130315</c:v>
                </c:pt>
                <c:pt idx="7364">
                  <c:v>20130318</c:v>
                </c:pt>
                <c:pt idx="7365">
                  <c:v>20130319</c:v>
                </c:pt>
                <c:pt idx="7366">
                  <c:v>20130320</c:v>
                </c:pt>
                <c:pt idx="7367">
                  <c:v>20130321</c:v>
                </c:pt>
                <c:pt idx="7368">
                  <c:v>20130322</c:v>
                </c:pt>
                <c:pt idx="7369">
                  <c:v>20130325</c:v>
                </c:pt>
                <c:pt idx="7370">
                  <c:v>20130326</c:v>
                </c:pt>
                <c:pt idx="7371">
                  <c:v>20130327</c:v>
                </c:pt>
                <c:pt idx="7372">
                  <c:v>20130328</c:v>
                </c:pt>
                <c:pt idx="7373">
                  <c:v>20130401</c:v>
                </c:pt>
                <c:pt idx="7374">
                  <c:v>20130402</c:v>
                </c:pt>
                <c:pt idx="7375">
                  <c:v>20130403</c:v>
                </c:pt>
                <c:pt idx="7376">
                  <c:v>20130404</c:v>
                </c:pt>
                <c:pt idx="7377">
                  <c:v>20130405</c:v>
                </c:pt>
                <c:pt idx="7378">
                  <c:v>20130408</c:v>
                </c:pt>
                <c:pt idx="7379">
                  <c:v>20130409</c:v>
                </c:pt>
                <c:pt idx="7380">
                  <c:v>20130410</c:v>
                </c:pt>
                <c:pt idx="7381">
                  <c:v>20130411</c:v>
                </c:pt>
                <c:pt idx="7382">
                  <c:v>20130412</c:v>
                </c:pt>
                <c:pt idx="7383">
                  <c:v>20130415</c:v>
                </c:pt>
                <c:pt idx="7384">
                  <c:v>20130416</c:v>
                </c:pt>
                <c:pt idx="7385">
                  <c:v>20130417</c:v>
                </c:pt>
                <c:pt idx="7386">
                  <c:v>20130418</c:v>
                </c:pt>
                <c:pt idx="7387">
                  <c:v>20130419</c:v>
                </c:pt>
                <c:pt idx="7388">
                  <c:v>20130422</c:v>
                </c:pt>
                <c:pt idx="7389">
                  <c:v>20130423</c:v>
                </c:pt>
                <c:pt idx="7390">
                  <c:v>20130424</c:v>
                </c:pt>
                <c:pt idx="7391">
                  <c:v>20130425</c:v>
                </c:pt>
                <c:pt idx="7392">
                  <c:v>20130426</c:v>
                </c:pt>
                <c:pt idx="7393">
                  <c:v>20130429</c:v>
                </c:pt>
                <c:pt idx="7394">
                  <c:v>20130430</c:v>
                </c:pt>
                <c:pt idx="7395">
                  <c:v>20130501</c:v>
                </c:pt>
                <c:pt idx="7396">
                  <c:v>20130502</c:v>
                </c:pt>
                <c:pt idx="7397">
                  <c:v>20130503</c:v>
                </c:pt>
                <c:pt idx="7398">
                  <c:v>20130506</c:v>
                </c:pt>
                <c:pt idx="7399">
                  <c:v>20130507</c:v>
                </c:pt>
                <c:pt idx="7400">
                  <c:v>20130508</c:v>
                </c:pt>
                <c:pt idx="7401">
                  <c:v>20130509</c:v>
                </c:pt>
                <c:pt idx="7402">
                  <c:v>20130510</c:v>
                </c:pt>
                <c:pt idx="7403">
                  <c:v>20130513</c:v>
                </c:pt>
                <c:pt idx="7404">
                  <c:v>20130514</c:v>
                </c:pt>
                <c:pt idx="7405">
                  <c:v>20130515</c:v>
                </c:pt>
                <c:pt idx="7406">
                  <c:v>20130516</c:v>
                </c:pt>
                <c:pt idx="7407">
                  <c:v>20130517</c:v>
                </c:pt>
                <c:pt idx="7408">
                  <c:v>20130520</c:v>
                </c:pt>
                <c:pt idx="7409">
                  <c:v>20130521</c:v>
                </c:pt>
                <c:pt idx="7410">
                  <c:v>20130522</c:v>
                </c:pt>
                <c:pt idx="7411">
                  <c:v>20130523</c:v>
                </c:pt>
                <c:pt idx="7412">
                  <c:v>20130524</c:v>
                </c:pt>
                <c:pt idx="7413">
                  <c:v>20130528</c:v>
                </c:pt>
                <c:pt idx="7414">
                  <c:v>20130529</c:v>
                </c:pt>
                <c:pt idx="7415">
                  <c:v>20130530</c:v>
                </c:pt>
                <c:pt idx="7416">
                  <c:v>20130531</c:v>
                </c:pt>
                <c:pt idx="7417">
                  <c:v>20130603</c:v>
                </c:pt>
                <c:pt idx="7418">
                  <c:v>20130604</c:v>
                </c:pt>
                <c:pt idx="7419">
                  <c:v>20130605</c:v>
                </c:pt>
                <c:pt idx="7420">
                  <c:v>20130606</c:v>
                </c:pt>
                <c:pt idx="7421">
                  <c:v>20130607</c:v>
                </c:pt>
                <c:pt idx="7422">
                  <c:v>20130610</c:v>
                </c:pt>
                <c:pt idx="7423">
                  <c:v>20130611</c:v>
                </c:pt>
                <c:pt idx="7424">
                  <c:v>20130612</c:v>
                </c:pt>
                <c:pt idx="7425">
                  <c:v>20130613</c:v>
                </c:pt>
                <c:pt idx="7426">
                  <c:v>20130614</c:v>
                </c:pt>
                <c:pt idx="7427">
                  <c:v>20130617</c:v>
                </c:pt>
                <c:pt idx="7428">
                  <c:v>20130618</c:v>
                </c:pt>
                <c:pt idx="7429">
                  <c:v>20130619</c:v>
                </c:pt>
                <c:pt idx="7430">
                  <c:v>20130620</c:v>
                </c:pt>
                <c:pt idx="7431">
                  <c:v>20130621</c:v>
                </c:pt>
                <c:pt idx="7432">
                  <c:v>20130624</c:v>
                </c:pt>
                <c:pt idx="7433">
                  <c:v>20130625</c:v>
                </c:pt>
                <c:pt idx="7434">
                  <c:v>20130626</c:v>
                </c:pt>
                <c:pt idx="7435">
                  <c:v>20130627</c:v>
                </c:pt>
                <c:pt idx="7436">
                  <c:v>20130628</c:v>
                </c:pt>
                <c:pt idx="7437">
                  <c:v>20130701</c:v>
                </c:pt>
                <c:pt idx="7438">
                  <c:v>20130702</c:v>
                </c:pt>
                <c:pt idx="7439">
                  <c:v>20130703</c:v>
                </c:pt>
                <c:pt idx="7440">
                  <c:v>20130705</c:v>
                </c:pt>
                <c:pt idx="7441">
                  <c:v>20130708</c:v>
                </c:pt>
                <c:pt idx="7442">
                  <c:v>20130709</c:v>
                </c:pt>
                <c:pt idx="7443">
                  <c:v>20130710</c:v>
                </c:pt>
                <c:pt idx="7444">
                  <c:v>20130711</c:v>
                </c:pt>
                <c:pt idx="7445">
                  <c:v>20130712</c:v>
                </c:pt>
                <c:pt idx="7446">
                  <c:v>20130715</c:v>
                </c:pt>
                <c:pt idx="7447">
                  <c:v>20130716</c:v>
                </c:pt>
                <c:pt idx="7448">
                  <c:v>20130717</c:v>
                </c:pt>
                <c:pt idx="7449">
                  <c:v>20130718</c:v>
                </c:pt>
                <c:pt idx="7450">
                  <c:v>20130719</c:v>
                </c:pt>
                <c:pt idx="7451">
                  <c:v>20130722</c:v>
                </c:pt>
                <c:pt idx="7452">
                  <c:v>20130723</c:v>
                </c:pt>
                <c:pt idx="7453">
                  <c:v>20130724</c:v>
                </c:pt>
                <c:pt idx="7454">
                  <c:v>20130725</c:v>
                </c:pt>
                <c:pt idx="7455">
                  <c:v>20130726</c:v>
                </c:pt>
                <c:pt idx="7456">
                  <c:v>20130729</c:v>
                </c:pt>
                <c:pt idx="7457">
                  <c:v>20130730</c:v>
                </c:pt>
                <c:pt idx="7458">
                  <c:v>20130731</c:v>
                </c:pt>
                <c:pt idx="7459">
                  <c:v>20130801</c:v>
                </c:pt>
                <c:pt idx="7460">
                  <c:v>20130802</c:v>
                </c:pt>
                <c:pt idx="7461">
                  <c:v>20130805</c:v>
                </c:pt>
                <c:pt idx="7462">
                  <c:v>20130806</c:v>
                </c:pt>
                <c:pt idx="7463">
                  <c:v>20130807</c:v>
                </c:pt>
                <c:pt idx="7464">
                  <c:v>20130808</c:v>
                </c:pt>
                <c:pt idx="7465">
                  <c:v>20130809</c:v>
                </c:pt>
                <c:pt idx="7466">
                  <c:v>20130812</c:v>
                </c:pt>
                <c:pt idx="7467">
                  <c:v>20130813</c:v>
                </c:pt>
                <c:pt idx="7468">
                  <c:v>20130814</c:v>
                </c:pt>
                <c:pt idx="7469">
                  <c:v>20130815</c:v>
                </c:pt>
                <c:pt idx="7470">
                  <c:v>20130816</c:v>
                </c:pt>
                <c:pt idx="7471">
                  <c:v>20130819</c:v>
                </c:pt>
                <c:pt idx="7472">
                  <c:v>20130820</c:v>
                </c:pt>
                <c:pt idx="7473">
                  <c:v>20130821</c:v>
                </c:pt>
                <c:pt idx="7474">
                  <c:v>20130822</c:v>
                </c:pt>
                <c:pt idx="7475">
                  <c:v>20130823</c:v>
                </c:pt>
                <c:pt idx="7476">
                  <c:v>20130826</c:v>
                </c:pt>
                <c:pt idx="7477">
                  <c:v>20130827</c:v>
                </c:pt>
                <c:pt idx="7478">
                  <c:v>20130828</c:v>
                </c:pt>
                <c:pt idx="7479">
                  <c:v>20130829</c:v>
                </c:pt>
                <c:pt idx="7480">
                  <c:v>20130830</c:v>
                </c:pt>
                <c:pt idx="7481">
                  <c:v>20130903</c:v>
                </c:pt>
                <c:pt idx="7482">
                  <c:v>20130904</c:v>
                </c:pt>
                <c:pt idx="7483">
                  <c:v>20130905</c:v>
                </c:pt>
                <c:pt idx="7484">
                  <c:v>20130906</c:v>
                </c:pt>
                <c:pt idx="7485">
                  <c:v>20130909</c:v>
                </c:pt>
                <c:pt idx="7486">
                  <c:v>20130910</c:v>
                </c:pt>
                <c:pt idx="7487">
                  <c:v>20130911</c:v>
                </c:pt>
                <c:pt idx="7488">
                  <c:v>20130912</c:v>
                </c:pt>
                <c:pt idx="7489">
                  <c:v>20130913</c:v>
                </c:pt>
                <c:pt idx="7490">
                  <c:v>20130916</c:v>
                </c:pt>
                <c:pt idx="7491">
                  <c:v>20130917</c:v>
                </c:pt>
                <c:pt idx="7492">
                  <c:v>20130918</c:v>
                </c:pt>
                <c:pt idx="7493">
                  <c:v>20130919</c:v>
                </c:pt>
                <c:pt idx="7494">
                  <c:v>20130920</c:v>
                </c:pt>
                <c:pt idx="7495">
                  <c:v>20130923</c:v>
                </c:pt>
                <c:pt idx="7496">
                  <c:v>20130924</c:v>
                </c:pt>
                <c:pt idx="7497">
                  <c:v>20130925</c:v>
                </c:pt>
                <c:pt idx="7498">
                  <c:v>20130926</c:v>
                </c:pt>
                <c:pt idx="7499">
                  <c:v>20130927</c:v>
                </c:pt>
                <c:pt idx="7500">
                  <c:v>20130930</c:v>
                </c:pt>
                <c:pt idx="7501">
                  <c:v>20131001</c:v>
                </c:pt>
                <c:pt idx="7502">
                  <c:v>20131002</c:v>
                </c:pt>
                <c:pt idx="7503">
                  <c:v>20131003</c:v>
                </c:pt>
                <c:pt idx="7504">
                  <c:v>20131004</c:v>
                </c:pt>
                <c:pt idx="7505">
                  <c:v>20131007</c:v>
                </c:pt>
                <c:pt idx="7506">
                  <c:v>20131008</c:v>
                </c:pt>
                <c:pt idx="7507">
                  <c:v>20131009</c:v>
                </c:pt>
                <c:pt idx="7508">
                  <c:v>20131010</c:v>
                </c:pt>
                <c:pt idx="7509">
                  <c:v>20131011</c:v>
                </c:pt>
                <c:pt idx="7510">
                  <c:v>20131014</c:v>
                </c:pt>
                <c:pt idx="7511">
                  <c:v>20131015</c:v>
                </c:pt>
                <c:pt idx="7512">
                  <c:v>20131016</c:v>
                </c:pt>
                <c:pt idx="7513">
                  <c:v>20131017</c:v>
                </c:pt>
                <c:pt idx="7514">
                  <c:v>20131018</c:v>
                </c:pt>
                <c:pt idx="7515">
                  <c:v>20131021</c:v>
                </c:pt>
                <c:pt idx="7516">
                  <c:v>20131022</c:v>
                </c:pt>
                <c:pt idx="7517">
                  <c:v>20131023</c:v>
                </c:pt>
                <c:pt idx="7518">
                  <c:v>20131024</c:v>
                </c:pt>
                <c:pt idx="7519">
                  <c:v>20131025</c:v>
                </c:pt>
                <c:pt idx="7520">
                  <c:v>20131028</c:v>
                </c:pt>
                <c:pt idx="7521">
                  <c:v>20131029</c:v>
                </c:pt>
                <c:pt idx="7522">
                  <c:v>20131030</c:v>
                </c:pt>
                <c:pt idx="7523">
                  <c:v>20131031</c:v>
                </c:pt>
                <c:pt idx="7524">
                  <c:v>20131101</c:v>
                </c:pt>
                <c:pt idx="7525">
                  <c:v>20131104</c:v>
                </c:pt>
                <c:pt idx="7526">
                  <c:v>20131105</c:v>
                </c:pt>
                <c:pt idx="7527">
                  <c:v>20131106</c:v>
                </c:pt>
                <c:pt idx="7528">
                  <c:v>20131107</c:v>
                </c:pt>
                <c:pt idx="7529">
                  <c:v>20131108</c:v>
                </c:pt>
                <c:pt idx="7530">
                  <c:v>20131111</c:v>
                </c:pt>
                <c:pt idx="7531">
                  <c:v>20131112</c:v>
                </c:pt>
                <c:pt idx="7532">
                  <c:v>20131113</c:v>
                </c:pt>
                <c:pt idx="7533">
                  <c:v>20131114</c:v>
                </c:pt>
                <c:pt idx="7534">
                  <c:v>20131115</c:v>
                </c:pt>
                <c:pt idx="7535">
                  <c:v>20131118</c:v>
                </c:pt>
                <c:pt idx="7536">
                  <c:v>20131119</c:v>
                </c:pt>
                <c:pt idx="7537">
                  <c:v>20131120</c:v>
                </c:pt>
                <c:pt idx="7538">
                  <c:v>20131121</c:v>
                </c:pt>
                <c:pt idx="7539">
                  <c:v>20131122</c:v>
                </c:pt>
                <c:pt idx="7540">
                  <c:v>20131125</c:v>
                </c:pt>
                <c:pt idx="7541">
                  <c:v>20131126</c:v>
                </c:pt>
                <c:pt idx="7542">
                  <c:v>20131127</c:v>
                </c:pt>
                <c:pt idx="7543">
                  <c:v>20131129</c:v>
                </c:pt>
                <c:pt idx="7544">
                  <c:v>20131202</c:v>
                </c:pt>
                <c:pt idx="7545">
                  <c:v>20131203</c:v>
                </c:pt>
                <c:pt idx="7546">
                  <c:v>20131204</c:v>
                </c:pt>
                <c:pt idx="7547">
                  <c:v>20131205</c:v>
                </c:pt>
                <c:pt idx="7548">
                  <c:v>20131206</c:v>
                </c:pt>
                <c:pt idx="7549">
                  <c:v>20131209</c:v>
                </c:pt>
                <c:pt idx="7550">
                  <c:v>20131210</c:v>
                </c:pt>
                <c:pt idx="7551">
                  <c:v>20131211</c:v>
                </c:pt>
                <c:pt idx="7552">
                  <c:v>20131212</c:v>
                </c:pt>
                <c:pt idx="7553">
                  <c:v>20131213</c:v>
                </c:pt>
                <c:pt idx="7554">
                  <c:v>20131216</c:v>
                </c:pt>
                <c:pt idx="7555">
                  <c:v>20131217</c:v>
                </c:pt>
                <c:pt idx="7556">
                  <c:v>20131218</c:v>
                </c:pt>
                <c:pt idx="7557">
                  <c:v>20131219</c:v>
                </c:pt>
                <c:pt idx="7558">
                  <c:v>20131220</c:v>
                </c:pt>
                <c:pt idx="7559">
                  <c:v>20131223</c:v>
                </c:pt>
                <c:pt idx="7560">
                  <c:v>20131224</c:v>
                </c:pt>
                <c:pt idx="7561">
                  <c:v>20131226</c:v>
                </c:pt>
                <c:pt idx="7562">
                  <c:v>20131227</c:v>
                </c:pt>
                <c:pt idx="7563">
                  <c:v>20131230</c:v>
                </c:pt>
                <c:pt idx="7564">
                  <c:v>20131231</c:v>
                </c:pt>
                <c:pt idx="7565">
                  <c:v>20140102</c:v>
                </c:pt>
                <c:pt idx="7566">
                  <c:v>20140103</c:v>
                </c:pt>
                <c:pt idx="7567">
                  <c:v>20140106</c:v>
                </c:pt>
                <c:pt idx="7568">
                  <c:v>20140107</c:v>
                </c:pt>
                <c:pt idx="7569">
                  <c:v>20140108</c:v>
                </c:pt>
                <c:pt idx="7570">
                  <c:v>20140109</c:v>
                </c:pt>
                <c:pt idx="7571">
                  <c:v>20140110</c:v>
                </c:pt>
                <c:pt idx="7572">
                  <c:v>20140113</c:v>
                </c:pt>
                <c:pt idx="7573">
                  <c:v>20140114</c:v>
                </c:pt>
                <c:pt idx="7574">
                  <c:v>20140115</c:v>
                </c:pt>
                <c:pt idx="7575">
                  <c:v>20140116</c:v>
                </c:pt>
                <c:pt idx="7576">
                  <c:v>20140117</c:v>
                </c:pt>
                <c:pt idx="7577">
                  <c:v>20140121</c:v>
                </c:pt>
                <c:pt idx="7578">
                  <c:v>20140122</c:v>
                </c:pt>
                <c:pt idx="7579">
                  <c:v>20140123</c:v>
                </c:pt>
                <c:pt idx="7580">
                  <c:v>20140124</c:v>
                </c:pt>
                <c:pt idx="7581">
                  <c:v>20140127</c:v>
                </c:pt>
                <c:pt idx="7582">
                  <c:v>20140128</c:v>
                </c:pt>
                <c:pt idx="7583">
                  <c:v>20140129</c:v>
                </c:pt>
                <c:pt idx="7584">
                  <c:v>20140130</c:v>
                </c:pt>
                <c:pt idx="7585">
                  <c:v>20140131</c:v>
                </c:pt>
                <c:pt idx="7586">
                  <c:v>20140203</c:v>
                </c:pt>
                <c:pt idx="7587">
                  <c:v>20140204</c:v>
                </c:pt>
                <c:pt idx="7588">
                  <c:v>20140205</c:v>
                </c:pt>
                <c:pt idx="7589">
                  <c:v>20140206</c:v>
                </c:pt>
                <c:pt idx="7590">
                  <c:v>20140207</c:v>
                </c:pt>
                <c:pt idx="7591">
                  <c:v>20140210</c:v>
                </c:pt>
                <c:pt idx="7592">
                  <c:v>20140211</c:v>
                </c:pt>
                <c:pt idx="7593">
                  <c:v>20140212</c:v>
                </c:pt>
                <c:pt idx="7594">
                  <c:v>20140213</c:v>
                </c:pt>
                <c:pt idx="7595">
                  <c:v>20140214</c:v>
                </c:pt>
                <c:pt idx="7596">
                  <c:v>20140218</c:v>
                </c:pt>
                <c:pt idx="7597">
                  <c:v>20140219</c:v>
                </c:pt>
                <c:pt idx="7598">
                  <c:v>20140220</c:v>
                </c:pt>
                <c:pt idx="7599">
                  <c:v>20140221</c:v>
                </c:pt>
                <c:pt idx="7600">
                  <c:v>20140224</c:v>
                </c:pt>
                <c:pt idx="7601">
                  <c:v>20140225</c:v>
                </c:pt>
                <c:pt idx="7602">
                  <c:v>20140226</c:v>
                </c:pt>
                <c:pt idx="7603">
                  <c:v>20140227</c:v>
                </c:pt>
                <c:pt idx="7604">
                  <c:v>20140228</c:v>
                </c:pt>
                <c:pt idx="7605">
                  <c:v>20140303</c:v>
                </c:pt>
                <c:pt idx="7606">
                  <c:v>20140304</c:v>
                </c:pt>
                <c:pt idx="7607">
                  <c:v>20140305</c:v>
                </c:pt>
                <c:pt idx="7608">
                  <c:v>20140306</c:v>
                </c:pt>
                <c:pt idx="7609">
                  <c:v>20140307</c:v>
                </c:pt>
                <c:pt idx="7610">
                  <c:v>20140310</c:v>
                </c:pt>
                <c:pt idx="7611">
                  <c:v>20140311</c:v>
                </c:pt>
                <c:pt idx="7612">
                  <c:v>20140312</c:v>
                </c:pt>
                <c:pt idx="7613">
                  <c:v>20140313</c:v>
                </c:pt>
                <c:pt idx="7614">
                  <c:v>20140314</c:v>
                </c:pt>
                <c:pt idx="7615">
                  <c:v>20140317</c:v>
                </c:pt>
                <c:pt idx="7616">
                  <c:v>20140318</c:v>
                </c:pt>
                <c:pt idx="7617">
                  <c:v>20140319</c:v>
                </c:pt>
                <c:pt idx="7618">
                  <c:v>20140320</c:v>
                </c:pt>
                <c:pt idx="7619">
                  <c:v>20140321</c:v>
                </c:pt>
                <c:pt idx="7620">
                  <c:v>20140324</c:v>
                </c:pt>
                <c:pt idx="7621">
                  <c:v>20140325</c:v>
                </c:pt>
                <c:pt idx="7622">
                  <c:v>20140326</c:v>
                </c:pt>
                <c:pt idx="7623">
                  <c:v>20140327</c:v>
                </c:pt>
                <c:pt idx="7624">
                  <c:v>20140328</c:v>
                </c:pt>
                <c:pt idx="7625">
                  <c:v>20140331</c:v>
                </c:pt>
                <c:pt idx="7626">
                  <c:v>20140401</c:v>
                </c:pt>
                <c:pt idx="7627">
                  <c:v>20140402</c:v>
                </c:pt>
                <c:pt idx="7628">
                  <c:v>20140403</c:v>
                </c:pt>
                <c:pt idx="7629">
                  <c:v>20140404</c:v>
                </c:pt>
                <c:pt idx="7630">
                  <c:v>20140407</c:v>
                </c:pt>
                <c:pt idx="7631">
                  <c:v>20140408</c:v>
                </c:pt>
                <c:pt idx="7632">
                  <c:v>20140409</c:v>
                </c:pt>
                <c:pt idx="7633">
                  <c:v>20140410</c:v>
                </c:pt>
                <c:pt idx="7634">
                  <c:v>20140411</c:v>
                </c:pt>
                <c:pt idx="7635">
                  <c:v>20140414</c:v>
                </c:pt>
                <c:pt idx="7636">
                  <c:v>20140415</c:v>
                </c:pt>
                <c:pt idx="7637">
                  <c:v>20140416</c:v>
                </c:pt>
                <c:pt idx="7638">
                  <c:v>20140417</c:v>
                </c:pt>
                <c:pt idx="7639">
                  <c:v>20140421</c:v>
                </c:pt>
                <c:pt idx="7640">
                  <c:v>20140422</c:v>
                </c:pt>
                <c:pt idx="7641">
                  <c:v>20140423</c:v>
                </c:pt>
                <c:pt idx="7642">
                  <c:v>20140424</c:v>
                </c:pt>
                <c:pt idx="7643">
                  <c:v>20140425</c:v>
                </c:pt>
                <c:pt idx="7644">
                  <c:v>20140428</c:v>
                </c:pt>
                <c:pt idx="7645">
                  <c:v>20140429</c:v>
                </c:pt>
                <c:pt idx="7646">
                  <c:v>20140430</c:v>
                </c:pt>
                <c:pt idx="7647">
                  <c:v>20140501</c:v>
                </c:pt>
                <c:pt idx="7648">
                  <c:v>20140502</c:v>
                </c:pt>
                <c:pt idx="7649">
                  <c:v>20140505</c:v>
                </c:pt>
                <c:pt idx="7650">
                  <c:v>20140506</c:v>
                </c:pt>
                <c:pt idx="7651">
                  <c:v>20140507</c:v>
                </c:pt>
                <c:pt idx="7652">
                  <c:v>20140508</c:v>
                </c:pt>
                <c:pt idx="7653">
                  <c:v>20140509</c:v>
                </c:pt>
                <c:pt idx="7654">
                  <c:v>20140512</c:v>
                </c:pt>
                <c:pt idx="7655">
                  <c:v>20140513</c:v>
                </c:pt>
                <c:pt idx="7656">
                  <c:v>20140514</c:v>
                </c:pt>
                <c:pt idx="7657">
                  <c:v>20140515</c:v>
                </c:pt>
                <c:pt idx="7658">
                  <c:v>20140516</c:v>
                </c:pt>
                <c:pt idx="7659">
                  <c:v>20140519</c:v>
                </c:pt>
                <c:pt idx="7660">
                  <c:v>20140520</c:v>
                </c:pt>
                <c:pt idx="7661">
                  <c:v>20140521</c:v>
                </c:pt>
                <c:pt idx="7662">
                  <c:v>20140522</c:v>
                </c:pt>
                <c:pt idx="7663">
                  <c:v>20140523</c:v>
                </c:pt>
                <c:pt idx="7664">
                  <c:v>20140527</c:v>
                </c:pt>
                <c:pt idx="7665">
                  <c:v>20140528</c:v>
                </c:pt>
                <c:pt idx="7666">
                  <c:v>20140529</c:v>
                </c:pt>
                <c:pt idx="7667">
                  <c:v>20140530</c:v>
                </c:pt>
                <c:pt idx="7668">
                  <c:v>20140602</c:v>
                </c:pt>
                <c:pt idx="7669">
                  <c:v>20140603</c:v>
                </c:pt>
                <c:pt idx="7670">
                  <c:v>20140604</c:v>
                </c:pt>
                <c:pt idx="7671">
                  <c:v>20140605</c:v>
                </c:pt>
                <c:pt idx="7672">
                  <c:v>20140606</c:v>
                </c:pt>
                <c:pt idx="7673">
                  <c:v>20140609</c:v>
                </c:pt>
                <c:pt idx="7674">
                  <c:v>20140610</c:v>
                </c:pt>
                <c:pt idx="7675">
                  <c:v>20140611</c:v>
                </c:pt>
                <c:pt idx="7676">
                  <c:v>20140612</c:v>
                </c:pt>
                <c:pt idx="7677">
                  <c:v>20140613</c:v>
                </c:pt>
                <c:pt idx="7678">
                  <c:v>20140616</c:v>
                </c:pt>
                <c:pt idx="7679">
                  <c:v>20140617</c:v>
                </c:pt>
                <c:pt idx="7680">
                  <c:v>20140618</c:v>
                </c:pt>
                <c:pt idx="7681">
                  <c:v>20140619</c:v>
                </c:pt>
                <c:pt idx="7682">
                  <c:v>20140620</c:v>
                </c:pt>
                <c:pt idx="7683">
                  <c:v>20140623</c:v>
                </c:pt>
                <c:pt idx="7684">
                  <c:v>20140624</c:v>
                </c:pt>
                <c:pt idx="7685">
                  <c:v>20140625</c:v>
                </c:pt>
                <c:pt idx="7686">
                  <c:v>20140626</c:v>
                </c:pt>
                <c:pt idx="7687">
                  <c:v>20140627</c:v>
                </c:pt>
                <c:pt idx="7688">
                  <c:v>20140630</c:v>
                </c:pt>
                <c:pt idx="7689">
                  <c:v>20140701</c:v>
                </c:pt>
                <c:pt idx="7690">
                  <c:v>20140702</c:v>
                </c:pt>
                <c:pt idx="7691">
                  <c:v>20140703</c:v>
                </c:pt>
                <c:pt idx="7692">
                  <c:v>20140707</c:v>
                </c:pt>
                <c:pt idx="7693">
                  <c:v>20140708</c:v>
                </c:pt>
                <c:pt idx="7694">
                  <c:v>20140709</c:v>
                </c:pt>
                <c:pt idx="7695">
                  <c:v>20140710</c:v>
                </c:pt>
                <c:pt idx="7696">
                  <c:v>20140711</c:v>
                </c:pt>
                <c:pt idx="7697">
                  <c:v>20140714</c:v>
                </c:pt>
                <c:pt idx="7698">
                  <c:v>20140715</c:v>
                </c:pt>
                <c:pt idx="7699">
                  <c:v>20140716</c:v>
                </c:pt>
                <c:pt idx="7700">
                  <c:v>20140717</c:v>
                </c:pt>
                <c:pt idx="7701">
                  <c:v>20140718</c:v>
                </c:pt>
                <c:pt idx="7702">
                  <c:v>20140721</c:v>
                </c:pt>
                <c:pt idx="7703">
                  <c:v>20140722</c:v>
                </c:pt>
                <c:pt idx="7704">
                  <c:v>20140723</c:v>
                </c:pt>
                <c:pt idx="7705">
                  <c:v>20140724</c:v>
                </c:pt>
                <c:pt idx="7706">
                  <c:v>20140725</c:v>
                </c:pt>
                <c:pt idx="7707">
                  <c:v>20140728</c:v>
                </c:pt>
                <c:pt idx="7708">
                  <c:v>20140729</c:v>
                </c:pt>
                <c:pt idx="7709">
                  <c:v>20140730</c:v>
                </c:pt>
                <c:pt idx="7710">
                  <c:v>20140731</c:v>
                </c:pt>
                <c:pt idx="7711">
                  <c:v>20140801</c:v>
                </c:pt>
                <c:pt idx="7712">
                  <c:v>20140804</c:v>
                </c:pt>
                <c:pt idx="7713">
                  <c:v>20140805</c:v>
                </c:pt>
                <c:pt idx="7714">
                  <c:v>20140806</c:v>
                </c:pt>
                <c:pt idx="7715">
                  <c:v>20140807</c:v>
                </c:pt>
                <c:pt idx="7716">
                  <c:v>20140808</c:v>
                </c:pt>
                <c:pt idx="7717">
                  <c:v>20140811</c:v>
                </c:pt>
                <c:pt idx="7718">
                  <c:v>20140812</c:v>
                </c:pt>
                <c:pt idx="7719">
                  <c:v>20140813</c:v>
                </c:pt>
                <c:pt idx="7720">
                  <c:v>20140814</c:v>
                </c:pt>
                <c:pt idx="7721">
                  <c:v>20140815</c:v>
                </c:pt>
                <c:pt idx="7722">
                  <c:v>20140818</c:v>
                </c:pt>
                <c:pt idx="7723">
                  <c:v>20140819</c:v>
                </c:pt>
                <c:pt idx="7724">
                  <c:v>20140820</c:v>
                </c:pt>
                <c:pt idx="7725">
                  <c:v>20140821</c:v>
                </c:pt>
                <c:pt idx="7726">
                  <c:v>20140822</c:v>
                </c:pt>
                <c:pt idx="7727">
                  <c:v>20140825</c:v>
                </c:pt>
                <c:pt idx="7728">
                  <c:v>20140826</c:v>
                </c:pt>
                <c:pt idx="7729">
                  <c:v>20140827</c:v>
                </c:pt>
                <c:pt idx="7730">
                  <c:v>20140828</c:v>
                </c:pt>
                <c:pt idx="7731">
                  <c:v>20140829</c:v>
                </c:pt>
                <c:pt idx="7732">
                  <c:v>20140902</c:v>
                </c:pt>
                <c:pt idx="7733">
                  <c:v>20140903</c:v>
                </c:pt>
                <c:pt idx="7734">
                  <c:v>20140904</c:v>
                </c:pt>
                <c:pt idx="7735">
                  <c:v>20140905</c:v>
                </c:pt>
                <c:pt idx="7736">
                  <c:v>20140908</c:v>
                </c:pt>
                <c:pt idx="7737">
                  <c:v>20140909</c:v>
                </c:pt>
                <c:pt idx="7738">
                  <c:v>20140910</c:v>
                </c:pt>
                <c:pt idx="7739">
                  <c:v>20140911</c:v>
                </c:pt>
                <c:pt idx="7740">
                  <c:v>20140912</c:v>
                </c:pt>
                <c:pt idx="7741">
                  <c:v>20140915</c:v>
                </c:pt>
                <c:pt idx="7742">
                  <c:v>20140916</c:v>
                </c:pt>
                <c:pt idx="7743">
                  <c:v>20140917</c:v>
                </c:pt>
                <c:pt idx="7744">
                  <c:v>20140918</c:v>
                </c:pt>
                <c:pt idx="7745">
                  <c:v>20140919</c:v>
                </c:pt>
                <c:pt idx="7746">
                  <c:v>20140922</c:v>
                </c:pt>
                <c:pt idx="7747">
                  <c:v>20140923</c:v>
                </c:pt>
                <c:pt idx="7748">
                  <c:v>20140924</c:v>
                </c:pt>
                <c:pt idx="7749">
                  <c:v>20140925</c:v>
                </c:pt>
                <c:pt idx="7750">
                  <c:v>20140926</c:v>
                </c:pt>
                <c:pt idx="7751">
                  <c:v>20140929</c:v>
                </c:pt>
                <c:pt idx="7752">
                  <c:v>20140930</c:v>
                </c:pt>
                <c:pt idx="7753">
                  <c:v>20141001</c:v>
                </c:pt>
                <c:pt idx="7754">
                  <c:v>20141002</c:v>
                </c:pt>
                <c:pt idx="7755">
                  <c:v>20141003</c:v>
                </c:pt>
                <c:pt idx="7756">
                  <c:v>20141006</c:v>
                </c:pt>
                <c:pt idx="7757">
                  <c:v>20141007</c:v>
                </c:pt>
                <c:pt idx="7758">
                  <c:v>20141008</c:v>
                </c:pt>
                <c:pt idx="7759">
                  <c:v>20141009</c:v>
                </c:pt>
                <c:pt idx="7760">
                  <c:v>20141010</c:v>
                </c:pt>
                <c:pt idx="7761">
                  <c:v>20141013</c:v>
                </c:pt>
                <c:pt idx="7762">
                  <c:v>20141014</c:v>
                </c:pt>
                <c:pt idx="7763">
                  <c:v>20141015</c:v>
                </c:pt>
                <c:pt idx="7764">
                  <c:v>20141016</c:v>
                </c:pt>
                <c:pt idx="7765">
                  <c:v>20141017</c:v>
                </c:pt>
                <c:pt idx="7766">
                  <c:v>20141020</c:v>
                </c:pt>
                <c:pt idx="7767">
                  <c:v>20141021</c:v>
                </c:pt>
                <c:pt idx="7768">
                  <c:v>20141022</c:v>
                </c:pt>
                <c:pt idx="7769">
                  <c:v>20141023</c:v>
                </c:pt>
                <c:pt idx="7770">
                  <c:v>20141024</c:v>
                </c:pt>
                <c:pt idx="7771">
                  <c:v>20141027</c:v>
                </c:pt>
                <c:pt idx="7772">
                  <c:v>20141028</c:v>
                </c:pt>
                <c:pt idx="7773">
                  <c:v>20141029</c:v>
                </c:pt>
                <c:pt idx="7774">
                  <c:v>20141030</c:v>
                </c:pt>
                <c:pt idx="7775">
                  <c:v>20141031</c:v>
                </c:pt>
                <c:pt idx="7776">
                  <c:v>20141103</c:v>
                </c:pt>
                <c:pt idx="7777">
                  <c:v>20141104</c:v>
                </c:pt>
                <c:pt idx="7778">
                  <c:v>20141105</c:v>
                </c:pt>
                <c:pt idx="7779">
                  <c:v>20141106</c:v>
                </c:pt>
                <c:pt idx="7780">
                  <c:v>20141107</c:v>
                </c:pt>
                <c:pt idx="7781">
                  <c:v>20141110</c:v>
                </c:pt>
                <c:pt idx="7782">
                  <c:v>20141111</c:v>
                </c:pt>
                <c:pt idx="7783">
                  <c:v>20141112</c:v>
                </c:pt>
                <c:pt idx="7784">
                  <c:v>20141113</c:v>
                </c:pt>
                <c:pt idx="7785">
                  <c:v>20141114</c:v>
                </c:pt>
                <c:pt idx="7786">
                  <c:v>20141117</c:v>
                </c:pt>
                <c:pt idx="7787">
                  <c:v>20141118</c:v>
                </c:pt>
                <c:pt idx="7788">
                  <c:v>20141119</c:v>
                </c:pt>
                <c:pt idx="7789">
                  <c:v>20141120</c:v>
                </c:pt>
                <c:pt idx="7790">
                  <c:v>20141121</c:v>
                </c:pt>
                <c:pt idx="7791">
                  <c:v>20141124</c:v>
                </c:pt>
                <c:pt idx="7792">
                  <c:v>20141125</c:v>
                </c:pt>
                <c:pt idx="7793">
                  <c:v>20141126</c:v>
                </c:pt>
                <c:pt idx="7794">
                  <c:v>20141128</c:v>
                </c:pt>
                <c:pt idx="7795">
                  <c:v>20141201</c:v>
                </c:pt>
                <c:pt idx="7796">
                  <c:v>20141202</c:v>
                </c:pt>
                <c:pt idx="7797">
                  <c:v>20141203</c:v>
                </c:pt>
                <c:pt idx="7798">
                  <c:v>20141204</c:v>
                </c:pt>
                <c:pt idx="7799">
                  <c:v>20141205</c:v>
                </c:pt>
                <c:pt idx="7800">
                  <c:v>20141208</c:v>
                </c:pt>
                <c:pt idx="7801">
                  <c:v>20141209</c:v>
                </c:pt>
                <c:pt idx="7802">
                  <c:v>20141210</c:v>
                </c:pt>
                <c:pt idx="7803">
                  <c:v>20141211</c:v>
                </c:pt>
                <c:pt idx="7804">
                  <c:v>20141212</c:v>
                </c:pt>
                <c:pt idx="7805">
                  <c:v>20141215</c:v>
                </c:pt>
                <c:pt idx="7806">
                  <c:v>20141216</c:v>
                </c:pt>
                <c:pt idx="7807">
                  <c:v>20141217</c:v>
                </c:pt>
                <c:pt idx="7808">
                  <c:v>20141218</c:v>
                </c:pt>
                <c:pt idx="7809">
                  <c:v>20141219</c:v>
                </c:pt>
                <c:pt idx="7810">
                  <c:v>20141222</c:v>
                </c:pt>
                <c:pt idx="7811">
                  <c:v>20141223</c:v>
                </c:pt>
                <c:pt idx="7812">
                  <c:v>20141224</c:v>
                </c:pt>
                <c:pt idx="7813">
                  <c:v>20141226</c:v>
                </c:pt>
                <c:pt idx="7814">
                  <c:v>20141229</c:v>
                </c:pt>
                <c:pt idx="7815">
                  <c:v>20141230</c:v>
                </c:pt>
                <c:pt idx="7816">
                  <c:v>20141231</c:v>
                </c:pt>
                <c:pt idx="7817">
                  <c:v>20150102</c:v>
                </c:pt>
                <c:pt idx="7818">
                  <c:v>20150105</c:v>
                </c:pt>
                <c:pt idx="7819">
                  <c:v>20150106</c:v>
                </c:pt>
                <c:pt idx="7820">
                  <c:v>20150107</c:v>
                </c:pt>
                <c:pt idx="7821">
                  <c:v>20150108</c:v>
                </c:pt>
                <c:pt idx="7822">
                  <c:v>20150109</c:v>
                </c:pt>
                <c:pt idx="7823">
                  <c:v>20150112</c:v>
                </c:pt>
                <c:pt idx="7824">
                  <c:v>20150113</c:v>
                </c:pt>
                <c:pt idx="7825">
                  <c:v>20150114</c:v>
                </c:pt>
                <c:pt idx="7826">
                  <c:v>20150115</c:v>
                </c:pt>
                <c:pt idx="7827">
                  <c:v>20150116</c:v>
                </c:pt>
                <c:pt idx="7828">
                  <c:v>20150120</c:v>
                </c:pt>
                <c:pt idx="7829">
                  <c:v>20150121</c:v>
                </c:pt>
                <c:pt idx="7830">
                  <c:v>20150122</c:v>
                </c:pt>
                <c:pt idx="7831">
                  <c:v>20150123</c:v>
                </c:pt>
                <c:pt idx="7832">
                  <c:v>20150126</c:v>
                </c:pt>
                <c:pt idx="7833">
                  <c:v>20150127</c:v>
                </c:pt>
                <c:pt idx="7834">
                  <c:v>20150128</c:v>
                </c:pt>
                <c:pt idx="7835">
                  <c:v>20150129</c:v>
                </c:pt>
                <c:pt idx="7836">
                  <c:v>20150130</c:v>
                </c:pt>
                <c:pt idx="7837">
                  <c:v>20150202</c:v>
                </c:pt>
                <c:pt idx="7838">
                  <c:v>20150203</c:v>
                </c:pt>
                <c:pt idx="7839">
                  <c:v>20150204</c:v>
                </c:pt>
                <c:pt idx="7840">
                  <c:v>20150205</c:v>
                </c:pt>
                <c:pt idx="7841">
                  <c:v>20150206</c:v>
                </c:pt>
                <c:pt idx="7842">
                  <c:v>20150209</c:v>
                </c:pt>
                <c:pt idx="7843">
                  <c:v>20150210</c:v>
                </c:pt>
                <c:pt idx="7844">
                  <c:v>20150211</c:v>
                </c:pt>
                <c:pt idx="7845">
                  <c:v>20150212</c:v>
                </c:pt>
                <c:pt idx="7846">
                  <c:v>20150213</c:v>
                </c:pt>
                <c:pt idx="7847">
                  <c:v>20150217</c:v>
                </c:pt>
                <c:pt idx="7848">
                  <c:v>20150218</c:v>
                </c:pt>
                <c:pt idx="7849">
                  <c:v>20150219</c:v>
                </c:pt>
                <c:pt idx="7850">
                  <c:v>20150220</c:v>
                </c:pt>
                <c:pt idx="7851">
                  <c:v>20150223</c:v>
                </c:pt>
                <c:pt idx="7852">
                  <c:v>20150224</c:v>
                </c:pt>
                <c:pt idx="7853">
                  <c:v>20150225</c:v>
                </c:pt>
                <c:pt idx="7854">
                  <c:v>20150226</c:v>
                </c:pt>
                <c:pt idx="7855">
                  <c:v>20150227</c:v>
                </c:pt>
                <c:pt idx="7856">
                  <c:v>20150302</c:v>
                </c:pt>
                <c:pt idx="7857">
                  <c:v>20150303</c:v>
                </c:pt>
                <c:pt idx="7858">
                  <c:v>20150304</c:v>
                </c:pt>
                <c:pt idx="7859">
                  <c:v>20150305</c:v>
                </c:pt>
                <c:pt idx="7860">
                  <c:v>20150306</c:v>
                </c:pt>
                <c:pt idx="7861">
                  <c:v>20150309</c:v>
                </c:pt>
                <c:pt idx="7862">
                  <c:v>20150310</c:v>
                </c:pt>
                <c:pt idx="7863">
                  <c:v>20150311</c:v>
                </c:pt>
                <c:pt idx="7864">
                  <c:v>20150312</c:v>
                </c:pt>
                <c:pt idx="7865">
                  <c:v>20150313</c:v>
                </c:pt>
                <c:pt idx="7866">
                  <c:v>20150316</c:v>
                </c:pt>
                <c:pt idx="7867">
                  <c:v>20150317</c:v>
                </c:pt>
                <c:pt idx="7868">
                  <c:v>20150318</c:v>
                </c:pt>
                <c:pt idx="7869">
                  <c:v>20150319</c:v>
                </c:pt>
                <c:pt idx="7870">
                  <c:v>20150320</c:v>
                </c:pt>
                <c:pt idx="7871">
                  <c:v>20150323</c:v>
                </c:pt>
                <c:pt idx="7872">
                  <c:v>20150324</c:v>
                </c:pt>
                <c:pt idx="7873">
                  <c:v>20150325</c:v>
                </c:pt>
                <c:pt idx="7874">
                  <c:v>20150326</c:v>
                </c:pt>
                <c:pt idx="7875">
                  <c:v>20150327</c:v>
                </c:pt>
                <c:pt idx="7876">
                  <c:v>20150330</c:v>
                </c:pt>
                <c:pt idx="7877">
                  <c:v>20150331</c:v>
                </c:pt>
                <c:pt idx="7878">
                  <c:v>20150401</c:v>
                </c:pt>
                <c:pt idx="7879">
                  <c:v>20150402</c:v>
                </c:pt>
                <c:pt idx="7880">
                  <c:v>20150406</c:v>
                </c:pt>
                <c:pt idx="7881">
                  <c:v>20150407</c:v>
                </c:pt>
                <c:pt idx="7882">
                  <c:v>20150408</c:v>
                </c:pt>
                <c:pt idx="7883">
                  <c:v>20150409</c:v>
                </c:pt>
                <c:pt idx="7884">
                  <c:v>20150410</c:v>
                </c:pt>
                <c:pt idx="7885">
                  <c:v>20150413</c:v>
                </c:pt>
                <c:pt idx="7886">
                  <c:v>20150414</c:v>
                </c:pt>
                <c:pt idx="7887">
                  <c:v>20150415</c:v>
                </c:pt>
                <c:pt idx="7888">
                  <c:v>20150416</c:v>
                </c:pt>
                <c:pt idx="7889">
                  <c:v>20150417</c:v>
                </c:pt>
                <c:pt idx="7890">
                  <c:v>20150420</c:v>
                </c:pt>
                <c:pt idx="7891">
                  <c:v>20150421</c:v>
                </c:pt>
                <c:pt idx="7892">
                  <c:v>20150422</c:v>
                </c:pt>
                <c:pt idx="7893">
                  <c:v>20150423</c:v>
                </c:pt>
                <c:pt idx="7894">
                  <c:v>20150424</c:v>
                </c:pt>
                <c:pt idx="7895">
                  <c:v>20150427</c:v>
                </c:pt>
                <c:pt idx="7896">
                  <c:v>20150428</c:v>
                </c:pt>
                <c:pt idx="7897">
                  <c:v>20150429</c:v>
                </c:pt>
                <c:pt idx="7898">
                  <c:v>20150430</c:v>
                </c:pt>
                <c:pt idx="7899">
                  <c:v>20150501</c:v>
                </c:pt>
                <c:pt idx="7900">
                  <c:v>20150504</c:v>
                </c:pt>
                <c:pt idx="7901">
                  <c:v>20150505</c:v>
                </c:pt>
                <c:pt idx="7902">
                  <c:v>20150506</c:v>
                </c:pt>
                <c:pt idx="7903">
                  <c:v>20150507</c:v>
                </c:pt>
                <c:pt idx="7904">
                  <c:v>20150508</c:v>
                </c:pt>
                <c:pt idx="7905">
                  <c:v>20150511</c:v>
                </c:pt>
                <c:pt idx="7906">
                  <c:v>20150512</c:v>
                </c:pt>
                <c:pt idx="7907">
                  <c:v>20150513</c:v>
                </c:pt>
                <c:pt idx="7908">
                  <c:v>20150514</c:v>
                </c:pt>
                <c:pt idx="7909">
                  <c:v>20150515</c:v>
                </c:pt>
                <c:pt idx="7910">
                  <c:v>20150518</c:v>
                </c:pt>
                <c:pt idx="7911">
                  <c:v>20150519</c:v>
                </c:pt>
                <c:pt idx="7912">
                  <c:v>20150520</c:v>
                </c:pt>
                <c:pt idx="7913">
                  <c:v>20150521</c:v>
                </c:pt>
                <c:pt idx="7914">
                  <c:v>20150522</c:v>
                </c:pt>
                <c:pt idx="7915">
                  <c:v>20150526</c:v>
                </c:pt>
                <c:pt idx="7916">
                  <c:v>20150527</c:v>
                </c:pt>
                <c:pt idx="7917">
                  <c:v>20150528</c:v>
                </c:pt>
                <c:pt idx="7918">
                  <c:v>20150529</c:v>
                </c:pt>
                <c:pt idx="7919">
                  <c:v>20150601</c:v>
                </c:pt>
                <c:pt idx="7920">
                  <c:v>20150602</c:v>
                </c:pt>
                <c:pt idx="7921">
                  <c:v>20150603</c:v>
                </c:pt>
                <c:pt idx="7922">
                  <c:v>20150604</c:v>
                </c:pt>
                <c:pt idx="7923">
                  <c:v>20150605</c:v>
                </c:pt>
                <c:pt idx="7924">
                  <c:v>20150608</c:v>
                </c:pt>
                <c:pt idx="7925">
                  <c:v>20150609</c:v>
                </c:pt>
                <c:pt idx="7926">
                  <c:v>20150610</c:v>
                </c:pt>
                <c:pt idx="7927">
                  <c:v>20150611</c:v>
                </c:pt>
                <c:pt idx="7928">
                  <c:v>20150612</c:v>
                </c:pt>
                <c:pt idx="7929">
                  <c:v>20150615</c:v>
                </c:pt>
                <c:pt idx="7930">
                  <c:v>20150616</c:v>
                </c:pt>
                <c:pt idx="7931">
                  <c:v>20150617</c:v>
                </c:pt>
                <c:pt idx="7932">
                  <c:v>20150618</c:v>
                </c:pt>
                <c:pt idx="7933">
                  <c:v>20150619</c:v>
                </c:pt>
                <c:pt idx="7934">
                  <c:v>20150622</c:v>
                </c:pt>
                <c:pt idx="7935">
                  <c:v>20150623</c:v>
                </c:pt>
                <c:pt idx="7936">
                  <c:v>20150624</c:v>
                </c:pt>
                <c:pt idx="7937">
                  <c:v>20150625</c:v>
                </c:pt>
                <c:pt idx="7938">
                  <c:v>20150626</c:v>
                </c:pt>
                <c:pt idx="7939">
                  <c:v>20150629</c:v>
                </c:pt>
                <c:pt idx="7940">
                  <c:v>20150630</c:v>
                </c:pt>
                <c:pt idx="7941">
                  <c:v>20150701</c:v>
                </c:pt>
                <c:pt idx="7942">
                  <c:v>20150702</c:v>
                </c:pt>
                <c:pt idx="7943">
                  <c:v>20150706</c:v>
                </c:pt>
                <c:pt idx="7944">
                  <c:v>20150707</c:v>
                </c:pt>
                <c:pt idx="7945">
                  <c:v>20150708</c:v>
                </c:pt>
                <c:pt idx="7946">
                  <c:v>20150709</c:v>
                </c:pt>
                <c:pt idx="7947">
                  <c:v>20150710</c:v>
                </c:pt>
                <c:pt idx="7948">
                  <c:v>20150713</c:v>
                </c:pt>
                <c:pt idx="7949">
                  <c:v>20150714</c:v>
                </c:pt>
                <c:pt idx="7950">
                  <c:v>20150715</c:v>
                </c:pt>
                <c:pt idx="7951">
                  <c:v>20150716</c:v>
                </c:pt>
                <c:pt idx="7952">
                  <c:v>20150717</c:v>
                </c:pt>
                <c:pt idx="7953">
                  <c:v>20150720</c:v>
                </c:pt>
                <c:pt idx="7954">
                  <c:v>20150721</c:v>
                </c:pt>
                <c:pt idx="7955">
                  <c:v>20150722</c:v>
                </c:pt>
                <c:pt idx="7956">
                  <c:v>20150723</c:v>
                </c:pt>
                <c:pt idx="7957">
                  <c:v>20150724</c:v>
                </c:pt>
                <c:pt idx="7958">
                  <c:v>20150727</c:v>
                </c:pt>
                <c:pt idx="7959">
                  <c:v>20150728</c:v>
                </c:pt>
                <c:pt idx="7960">
                  <c:v>20150729</c:v>
                </c:pt>
                <c:pt idx="7961">
                  <c:v>20150730</c:v>
                </c:pt>
                <c:pt idx="7962">
                  <c:v>20150731</c:v>
                </c:pt>
                <c:pt idx="7963">
                  <c:v>20150803</c:v>
                </c:pt>
                <c:pt idx="7964">
                  <c:v>20150804</c:v>
                </c:pt>
                <c:pt idx="7965">
                  <c:v>20150805</c:v>
                </c:pt>
                <c:pt idx="7966">
                  <c:v>20150806</c:v>
                </c:pt>
                <c:pt idx="7967">
                  <c:v>20150807</c:v>
                </c:pt>
                <c:pt idx="7968">
                  <c:v>20150810</c:v>
                </c:pt>
                <c:pt idx="7969">
                  <c:v>20150811</c:v>
                </c:pt>
                <c:pt idx="7970">
                  <c:v>20150812</c:v>
                </c:pt>
                <c:pt idx="7971">
                  <c:v>20150813</c:v>
                </c:pt>
                <c:pt idx="7972">
                  <c:v>20150814</c:v>
                </c:pt>
                <c:pt idx="7973">
                  <c:v>20150817</c:v>
                </c:pt>
                <c:pt idx="7974">
                  <c:v>20150818</c:v>
                </c:pt>
                <c:pt idx="7975">
                  <c:v>20150819</c:v>
                </c:pt>
                <c:pt idx="7976">
                  <c:v>20150820</c:v>
                </c:pt>
                <c:pt idx="7977">
                  <c:v>20150821</c:v>
                </c:pt>
                <c:pt idx="7978">
                  <c:v>20150824</c:v>
                </c:pt>
                <c:pt idx="7979">
                  <c:v>20150825</c:v>
                </c:pt>
                <c:pt idx="7980">
                  <c:v>20150826</c:v>
                </c:pt>
                <c:pt idx="7981">
                  <c:v>20150827</c:v>
                </c:pt>
                <c:pt idx="7982">
                  <c:v>20150828</c:v>
                </c:pt>
                <c:pt idx="7983">
                  <c:v>20150831</c:v>
                </c:pt>
                <c:pt idx="7984">
                  <c:v>20150901</c:v>
                </c:pt>
                <c:pt idx="7985">
                  <c:v>20150902</c:v>
                </c:pt>
                <c:pt idx="7986">
                  <c:v>20150903</c:v>
                </c:pt>
                <c:pt idx="7987">
                  <c:v>20150904</c:v>
                </c:pt>
                <c:pt idx="7988">
                  <c:v>20150908</c:v>
                </c:pt>
                <c:pt idx="7989">
                  <c:v>20150909</c:v>
                </c:pt>
                <c:pt idx="7990">
                  <c:v>20150910</c:v>
                </c:pt>
                <c:pt idx="7991">
                  <c:v>20150911</c:v>
                </c:pt>
                <c:pt idx="7992">
                  <c:v>20150914</c:v>
                </c:pt>
                <c:pt idx="7993">
                  <c:v>20150915</c:v>
                </c:pt>
                <c:pt idx="7994">
                  <c:v>20150916</c:v>
                </c:pt>
                <c:pt idx="7995">
                  <c:v>20150917</c:v>
                </c:pt>
                <c:pt idx="7996">
                  <c:v>20150918</c:v>
                </c:pt>
                <c:pt idx="7997">
                  <c:v>20150921</c:v>
                </c:pt>
                <c:pt idx="7998">
                  <c:v>20150922</c:v>
                </c:pt>
                <c:pt idx="7999">
                  <c:v>20150923</c:v>
                </c:pt>
                <c:pt idx="8000">
                  <c:v>20150924</c:v>
                </c:pt>
                <c:pt idx="8001">
                  <c:v>20150925</c:v>
                </c:pt>
                <c:pt idx="8002">
                  <c:v>20150928</c:v>
                </c:pt>
                <c:pt idx="8003">
                  <c:v>20150929</c:v>
                </c:pt>
                <c:pt idx="8004">
                  <c:v>20150930</c:v>
                </c:pt>
                <c:pt idx="8005">
                  <c:v>20151001</c:v>
                </c:pt>
                <c:pt idx="8006">
                  <c:v>20151002</c:v>
                </c:pt>
                <c:pt idx="8007">
                  <c:v>20151005</c:v>
                </c:pt>
                <c:pt idx="8008">
                  <c:v>20151006</c:v>
                </c:pt>
                <c:pt idx="8009">
                  <c:v>20151007</c:v>
                </c:pt>
                <c:pt idx="8010">
                  <c:v>20151008</c:v>
                </c:pt>
                <c:pt idx="8011">
                  <c:v>20151009</c:v>
                </c:pt>
                <c:pt idx="8012">
                  <c:v>20151012</c:v>
                </c:pt>
                <c:pt idx="8013">
                  <c:v>20151013</c:v>
                </c:pt>
                <c:pt idx="8014">
                  <c:v>20151014</c:v>
                </c:pt>
                <c:pt idx="8015">
                  <c:v>20151015</c:v>
                </c:pt>
                <c:pt idx="8016">
                  <c:v>20151016</c:v>
                </c:pt>
                <c:pt idx="8017">
                  <c:v>20151019</c:v>
                </c:pt>
                <c:pt idx="8018">
                  <c:v>20151020</c:v>
                </c:pt>
                <c:pt idx="8019">
                  <c:v>20151021</c:v>
                </c:pt>
                <c:pt idx="8020">
                  <c:v>20151022</c:v>
                </c:pt>
                <c:pt idx="8021">
                  <c:v>20151023</c:v>
                </c:pt>
                <c:pt idx="8022">
                  <c:v>20151026</c:v>
                </c:pt>
                <c:pt idx="8023">
                  <c:v>20151027</c:v>
                </c:pt>
                <c:pt idx="8024">
                  <c:v>20151028</c:v>
                </c:pt>
                <c:pt idx="8025">
                  <c:v>20151029</c:v>
                </c:pt>
                <c:pt idx="8026">
                  <c:v>20151030</c:v>
                </c:pt>
                <c:pt idx="8027">
                  <c:v>20151102</c:v>
                </c:pt>
                <c:pt idx="8028">
                  <c:v>20151103</c:v>
                </c:pt>
                <c:pt idx="8029">
                  <c:v>20151104</c:v>
                </c:pt>
                <c:pt idx="8030">
                  <c:v>20151105</c:v>
                </c:pt>
                <c:pt idx="8031">
                  <c:v>20151106</c:v>
                </c:pt>
                <c:pt idx="8032">
                  <c:v>20151109</c:v>
                </c:pt>
                <c:pt idx="8033">
                  <c:v>20151110</c:v>
                </c:pt>
                <c:pt idx="8034">
                  <c:v>20151111</c:v>
                </c:pt>
                <c:pt idx="8035">
                  <c:v>20151112</c:v>
                </c:pt>
                <c:pt idx="8036">
                  <c:v>20151113</c:v>
                </c:pt>
                <c:pt idx="8037">
                  <c:v>20151116</c:v>
                </c:pt>
                <c:pt idx="8038">
                  <c:v>20151117</c:v>
                </c:pt>
                <c:pt idx="8039">
                  <c:v>20151118</c:v>
                </c:pt>
                <c:pt idx="8040">
                  <c:v>20151119</c:v>
                </c:pt>
                <c:pt idx="8041">
                  <c:v>20151120</c:v>
                </c:pt>
                <c:pt idx="8042">
                  <c:v>20151123</c:v>
                </c:pt>
                <c:pt idx="8043">
                  <c:v>20151124</c:v>
                </c:pt>
                <c:pt idx="8044">
                  <c:v>20151125</c:v>
                </c:pt>
                <c:pt idx="8045">
                  <c:v>20151127</c:v>
                </c:pt>
                <c:pt idx="8046">
                  <c:v>20151130</c:v>
                </c:pt>
                <c:pt idx="8047">
                  <c:v>20151201</c:v>
                </c:pt>
                <c:pt idx="8048">
                  <c:v>20151202</c:v>
                </c:pt>
                <c:pt idx="8049">
                  <c:v>20151203</c:v>
                </c:pt>
                <c:pt idx="8050">
                  <c:v>20151204</c:v>
                </c:pt>
                <c:pt idx="8051">
                  <c:v>20151207</c:v>
                </c:pt>
                <c:pt idx="8052">
                  <c:v>20151208</c:v>
                </c:pt>
                <c:pt idx="8053">
                  <c:v>20151209</c:v>
                </c:pt>
                <c:pt idx="8054">
                  <c:v>20151210</c:v>
                </c:pt>
                <c:pt idx="8055">
                  <c:v>20151211</c:v>
                </c:pt>
                <c:pt idx="8056">
                  <c:v>20151214</c:v>
                </c:pt>
                <c:pt idx="8057">
                  <c:v>20151215</c:v>
                </c:pt>
                <c:pt idx="8058">
                  <c:v>20151216</c:v>
                </c:pt>
                <c:pt idx="8059">
                  <c:v>20151217</c:v>
                </c:pt>
                <c:pt idx="8060">
                  <c:v>20151218</c:v>
                </c:pt>
                <c:pt idx="8061">
                  <c:v>20151221</c:v>
                </c:pt>
                <c:pt idx="8062">
                  <c:v>20151222</c:v>
                </c:pt>
                <c:pt idx="8063">
                  <c:v>20151223</c:v>
                </c:pt>
                <c:pt idx="8064">
                  <c:v>20151224</c:v>
                </c:pt>
                <c:pt idx="8065">
                  <c:v>20151228</c:v>
                </c:pt>
                <c:pt idx="8066">
                  <c:v>20151229</c:v>
                </c:pt>
                <c:pt idx="8067">
                  <c:v>20151230</c:v>
                </c:pt>
                <c:pt idx="8068">
                  <c:v>20151231</c:v>
                </c:pt>
                <c:pt idx="8069">
                  <c:v>20160104</c:v>
                </c:pt>
                <c:pt idx="8070">
                  <c:v>20160105</c:v>
                </c:pt>
                <c:pt idx="8071">
                  <c:v>20160106</c:v>
                </c:pt>
                <c:pt idx="8072">
                  <c:v>20160107</c:v>
                </c:pt>
                <c:pt idx="8073">
                  <c:v>20160108</c:v>
                </c:pt>
                <c:pt idx="8074">
                  <c:v>20160111</c:v>
                </c:pt>
                <c:pt idx="8075">
                  <c:v>20160112</c:v>
                </c:pt>
                <c:pt idx="8076">
                  <c:v>20160113</c:v>
                </c:pt>
                <c:pt idx="8077">
                  <c:v>20160114</c:v>
                </c:pt>
                <c:pt idx="8078">
                  <c:v>20160115</c:v>
                </c:pt>
                <c:pt idx="8079">
                  <c:v>20160119</c:v>
                </c:pt>
                <c:pt idx="8080">
                  <c:v>20160120</c:v>
                </c:pt>
                <c:pt idx="8081">
                  <c:v>20160121</c:v>
                </c:pt>
                <c:pt idx="8082">
                  <c:v>20160122</c:v>
                </c:pt>
                <c:pt idx="8083">
                  <c:v>20160125</c:v>
                </c:pt>
                <c:pt idx="8084">
                  <c:v>20160126</c:v>
                </c:pt>
                <c:pt idx="8085">
                  <c:v>20160127</c:v>
                </c:pt>
                <c:pt idx="8086">
                  <c:v>20160128</c:v>
                </c:pt>
                <c:pt idx="8087">
                  <c:v>20160129</c:v>
                </c:pt>
                <c:pt idx="8088">
                  <c:v>20160201</c:v>
                </c:pt>
                <c:pt idx="8089">
                  <c:v>20160202</c:v>
                </c:pt>
                <c:pt idx="8090">
                  <c:v>20160203</c:v>
                </c:pt>
                <c:pt idx="8091">
                  <c:v>20160204</c:v>
                </c:pt>
                <c:pt idx="8092">
                  <c:v>20160205</c:v>
                </c:pt>
                <c:pt idx="8093">
                  <c:v>20160208</c:v>
                </c:pt>
                <c:pt idx="8094">
                  <c:v>20160209</c:v>
                </c:pt>
                <c:pt idx="8095">
                  <c:v>20160210</c:v>
                </c:pt>
                <c:pt idx="8096">
                  <c:v>20160211</c:v>
                </c:pt>
                <c:pt idx="8097">
                  <c:v>20160212</c:v>
                </c:pt>
                <c:pt idx="8098">
                  <c:v>20160216</c:v>
                </c:pt>
                <c:pt idx="8099">
                  <c:v>20160217</c:v>
                </c:pt>
                <c:pt idx="8100">
                  <c:v>20160218</c:v>
                </c:pt>
                <c:pt idx="8101">
                  <c:v>20160219</c:v>
                </c:pt>
                <c:pt idx="8102">
                  <c:v>20160222</c:v>
                </c:pt>
                <c:pt idx="8103">
                  <c:v>20160223</c:v>
                </c:pt>
                <c:pt idx="8104">
                  <c:v>20160224</c:v>
                </c:pt>
                <c:pt idx="8105">
                  <c:v>20160225</c:v>
                </c:pt>
                <c:pt idx="8106">
                  <c:v>20160226</c:v>
                </c:pt>
                <c:pt idx="8107">
                  <c:v>20160229</c:v>
                </c:pt>
                <c:pt idx="8108">
                  <c:v>20160301</c:v>
                </c:pt>
                <c:pt idx="8109">
                  <c:v>20160302</c:v>
                </c:pt>
                <c:pt idx="8110">
                  <c:v>20160303</c:v>
                </c:pt>
                <c:pt idx="8111">
                  <c:v>20160304</c:v>
                </c:pt>
                <c:pt idx="8112">
                  <c:v>20160307</c:v>
                </c:pt>
                <c:pt idx="8113">
                  <c:v>20160308</c:v>
                </c:pt>
                <c:pt idx="8114">
                  <c:v>20160309</c:v>
                </c:pt>
                <c:pt idx="8115">
                  <c:v>20160310</c:v>
                </c:pt>
                <c:pt idx="8116">
                  <c:v>20160311</c:v>
                </c:pt>
                <c:pt idx="8117">
                  <c:v>20160314</c:v>
                </c:pt>
                <c:pt idx="8118">
                  <c:v>20160315</c:v>
                </c:pt>
                <c:pt idx="8119">
                  <c:v>20160316</c:v>
                </c:pt>
                <c:pt idx="8120">
                  <c:v>20160317</c:v>
                </c:pt>
                <c:pt idx="8121">
                  <c:v>20160318</c:v>
                </c:pt>
                <c:pt idx="8122">
                  <c:v>20160321</c:v>
                </c:pt>
                <c:pt idx="8123">
                  <c:v>20160322</c:v>
                </c:pt>
                <c:pt idx="8124">
                  <c:v>20160323</c:v>
                </c:pt>
                <c:pt idx="8125">
                  <c:v>20160324</c:v>
                </c:pt>
                <c:pt idx="8126">
                  <c:v>20160328</c:v>
                </c:pt>
                <c:pt idx="8127">
                  <c:v>20160329</c:v>
                </c:pt>
                <c:pt idx="8128">
                  <c:v>20160330</c:v>
                </c:pt>
                <c:pt idx="8129">
                  <c:v>20160331</c:v>
                </c:pt>
                <c:pt idx="8130">
                  <c:v>20160401</c:v>
                </c:pt>
                <c:pt idx="8131">
                  <c:v>20160404</c:v>
                </c:pt>
                <c:pt idx="8132">
                  <c:v>20160405</c:v>
                </c:pt>
                <c:pt idx="8133">
                  <c:v>20160406</c:v>
                </c:pt>
                <c:pt idx="8134">
                  <c:v>20160407</c:v>
                </c:pt>
                <c:pt idx="8135">
                  <c:v>20160408</c:v>
                </c:pt>
                <c:pt idx="8136">
                  <c:v>20160411</c:v>
                </c:pt>
                <c:pt idx="8137">
                  <c:v>20160412</c:v>
                </c:pt>
                <c:pt idx="8138">
                  <c:v>20160413</c:v>
                </c:pt>
                <c:pt idx="8139">
                  <c:v>20160414</c:v>
                </c:pt>
                <c:pt idx="8140">
                  <c:v>20160415</c:v>
                </c:pt>
                <c:pt idx="8141">
                  <c:v>20160418</c:v>
                </c:pt>
                <c:pt idx="8142">
                  <c:v>20160419</c:v>
                </c:pt>
                <c:pt idx="8143">
                  <c:v>20160420</c:v>
                </c:pt>
                <c:pt idx="8144">
                  <c:v>20160421</c:v>
                </c:pt>
                <c:pt idx="8145">
                  <c:v>20160422</c:v>
                </c:pt>
                <c:pt idx="8146">
                  <c:v>20160425</c:v>
                </c:pt>
                <c:pt idx="8147">
                  <c:v>20160426</c:v>
                </c:pt>
                <c:pt idx="8148">
                  <c:v>20160427</c:v>
                </c:pt>
                <c:pt idx="8149">
                  <c:v>20160428</c:v>
                </c:pt>
                <c:pt idx="8150">
                  <c:v>20160429</c:v>
                </c:pt>
                <c:pt idx="8151">
                  <c:v>20160502</c:v>
                </c:pt>
                <c:pt idx="8152">
                  <c:v>20160503</c:v>
                </c:pt>
                <c:pt idx="8153">
                  <c:v>20160504</c:v>
                </c:pt>
                <c:pt idx="8154">
                  <c:v>20160505</c:v>
                </c:pt>
                <c:pt idx="8155">
                  <c:v>20160506</c:v>
                </c:pt>
                <c:pt idx="8156">
                  <c:v>20160509</c:v>
                </c:pt>
                <c:pt idx="8157">
                  <c:v>20160510</c:v>
                </c:pt>
                <c:pt idx="8158">
                  <c:v>20160511</c:v>
                </c:pt>
                <c:pt idx="8159">
                  <c:v>20160512</c:v>
                </c:pt>
                <c:pt idx="8160">
                  <c:v>20160513</c:v>
                </c:pt>
                <c:pt idx="8161">
                  <c:v>20160516</c:v>
                </c:pt>
                <c:pt idx="8162">
                  <c:v>20160517</c:v>
                </c:pt>
                <c:pt idx="8163">
                  <c:v>20160518</c:v>
                </c:pt>
                <c:pt idx="8164">
                  <c:v>20160519</c:v>
                </c:pt>
                <c:pt idx="8165">
                  <c:v>20160520</c:v>
                </c:pt>
                <c:pt idx="8166">
                  <c:v>20160523</c:v>
                </c:pt>
                <c:pt idx="8167">
                  <c:v>20160524</c:v>
                </c:pt>
                <c:pt idx="8168">
                  <c:v>20160525</c:v>
                </c:pt>
                <c:pt idx="8169">
                  <c:v>20160526</c:v>
                </c:pt>
                <c:pt idx="8170">
                  <c:v>20160527</c:v>
                </c:pt>
                <c:pt idx="8171">
                  <c:v>20160531</c:v>
                </c:pt>
                <c:pt idx="8172">
                  <c:v>20160601</c:v>
                </c:pt>
                <c:pt idx="8173">
                  <c:v>20160602</c:v>
                </c:pt>
                <c:pt idx="8174">
                  <c:v>20160603</c:v>
                </c:pt>
                <c:pt idx="8175">
                  <c:v>20160606</c:v>
                </c:pt>
                <c:pt idx="8176">
                  <c:v>20160607</c:v>
                </c:pt>
                <c:pt idx="8177">
                  <c:v>20160608</c:v>
                </c:pt>
                <c:pt idx="8178">
                  <c:v>20160609</c:v>
                </c:pt>
                <c:pt idx="8179">
                  <c:v>20160610</c:v>
                </c:pt>
                <c:pt idx="8180">
                  <c:v>20160613</c:v>
                </c:pt>
                <c:pt idx="8181">
                  <c:v>20160614</c:v>
                </c:pt>
                <c:pt idx="8182">
                  <c:v>20160615</c:v>
                </c:pt>
                <c:pt idx="8183">
                  <c:v>20160616</c:v>
                </c:pt>
                <c:pt idx="8184">
                  <c:v>20160617</c:v>
                </c:pt>
                <c:pt idx="8185">
                  <c:v>20160620</c:v>
                </c:pt>
                <c:pt idx="8186">
                  <c:v>20160621</c:v>
                </c:pt>
                <c:pt idx="8187">
                  <c:v>20160622</c:v>
                </c:pt>
                <c:pt idx="8188">
                  <c:v>20160623</c:v>
                </c:pt>
                <c:pt idx="8189">
                  <c:v>20160624</c:v>
                </c:pt>
                <c:pt idx="8190">
                  <c:v>20160627</c:v>
                </c:pt>
                <c:pt idx="8191">
                  <c:v>20160628</c:v>
                </c:pt>
                <c:pt idx="8192">
                  <c:v>20160629</c:v>
                </c:pt>
                <c:pt idx="8193">
                  <c:v>20160630</c:v>
                </c:pt>
                <c:pt idx="8194">
                  <c:v>20160701</c:v>
                </c:pt>
                <c:pt idx="8195">
                  <c:v>20160705</c:v>
                </c:pt>
                <c:pt idx="8196">
                  <c:v>20160706</c:v>
                </c:pt>
                <c:pt idx="8197">
                  <c:v>20160707</c:v>
                </c:pt>
                <c:pt idx="8198">
                  <c:v>20160708</c:v>
                </c:pt>
                <c:pt idx="8199">
                  <c:v>20160711</c:v>
                </c:pt>
                <c:pt idx="8200">
                  <c:v>20160712</c:v>
                </c:pt>
                <c:pt idx="8201">
                  <c:v>20160713</c:v>
                </c:pt>
                <c:pt idx="8202">
                  <c:v>20160714</c:v>
                </c:pt>
                <c:pt idx="8203">
                  <c:v>20160715</c:v>
                </c:pt>
                <c:pt idx="8204">
                  <c:v>20160718</c:v>
                </c:pt>
                <c:pt idx="8205">
                  <c:v>20160719</c:v>
                </c:pt>
                <c:pt idx="8206">
                  <c:v>20160720</c:v>
                </c:pt>
                <c:pt idx="8207">
                  <c:v>20160721</c:v>
                </c:pt>
                <c:pt idx="8208">
                  <c:v>20160722</c:v>
                </c:pt>
                <c:pt idx="8209">
                  <c:v>20160725</c:v>
                </c:pt>
                <c:pt idx="8210">
                  <c:v>20160726</c:v>
                </c:pt>
                <c:pt idx="8211">
                  <c:v>20160727</c:v>
                </c:pt>
                <c:pt idx="8212">
                  <c:v>20160728</c:v>
                </c:pt>
                <c:pt idx="8213">
                  <c:v>20160729</c:v>
                </c:pt>
                <c:pt idx="8214">
                  <c:v>20160801</c:v>
                </c:pt>
                <c:pt idx="8215">
                  <c:v>20160802</c:v>
                </c:pt>
                <c:pt idx="8216">
                  <c:v>20160803</c:v>
                </c:pt>
                <c:pt idx="8217">
                  <c:v>20160804</c:v>
                </c:pt>
                <c:pt idx="8218">
                  <c:v>20160805</c:v>
                </c:pt>
                <c:pt idx="8219">
                  <c:v>20160808</c:v>
                </c:pt>
                <c:pt idx="8220">
                  <c:v>20160809</c:v>
                </c:pt>
                <c:pt idx="8221">
                  <c:v>20160810</c:v>
                </c:pt>
                <c:pt idx="8222">
                  <c:v>20160811</c:v>
                </c:pt>
                <c:pt idx="8223">
                  <c:v>20160812</c:v>
                </c:pt>
                <c:pt idx="8224">
                  <c:v>20160815</c:v>
                </c:pt>
                <c:pt idx="8225">
                  <c:v>20160816</c:v>
                </c:pt>
                <c:pt idx="8226">
                  <c:v>20160817</c:v>
                </c:pt>
                <c:pt idx="8227">
                  <c:v>20160818</c:v>
                </c:pt>
                <c:pt idx="8228">
                  <c:v>20160819</c:v>
                </c:pt>
                <c:pt idx="8229">
                  <c:v>20160822</c:v>
                </c:pt>
                <c:pt idx="8230">
                  <c:v>20160823</c:v>
                </c:pt>
                <c:pt idx="8231">
                  <c:v>20160824</c:v>
                </c:pt>
                <c:pt idx="8232">
                  <c:v>20160825</c:v>
                </c:pt>
                <c:pt idx="8233">
                  <c:v>20160826</c:v>
                </c:pt>
                <c:pt idx="8234">
                  <c:v>20160829</c:v>
                </c:pt>
                <c:pt idx="8235">
                  <c:v>20160830</c:v>
                </c:pt>
                <c:pt idx="8236">
                  <c:v>20160831</c:v>
                </c:pt>
                <c:pt idx="8237">
                  <c:v>20160901</c:v>
                </c:pt>
                <c:pt idx="8238">
                  <c:v>20160902</c:v>
                </c:pt>
                <c:pt idx="8239">
                  <c:v>20160906</c:v>
                </c:pt>
                <c:pt idx="8240">
                  <c:v>20160907</c:v>
                </c:pt>
                <c:pt idx="8241">
                  <c:v>20160908</c:v>
                </c:pt>
                <c:pt idx="8242">
                  <c:v>20160909</c:v>
                </c:pt>
                <c:pt idx="8243">
                  <c:v>20160912</c:v>
                </c:pt>
                <c:pt idx="8244">
                  <c:v>20160913</c:v>
                </c:pt>
                <c:pt idx="8245">
                  <c:v>20160914</c:v>
                </c:pt>
                <c:pt idx="8246">
                  <c:v>20160915</c:v>
                </c:pt>
                <c:pt idx="8247">
                  <c:v>20160916</c:v>
                </c:pt>
                <c:pt idx="8248">
                  <c:v>20160919</c:v>
                </c:pt>
                <c:pt idx="8249">
                  <c:v>20160920</c:v>
                </c:pt>
                <c:pt idx="8250">
                  <c:v>20160921</c:v>
                </c:pt>
                <c:pt idx="8251">
                  <c:v>20160922</c:v>
                </c:pt>
                <c:pt idx="8252">
                  <c:v>20160923</c:v>
                </c:pt>
                <c:pt idx="8253">
                  <c:v>20160926</c:v>
                </c:pt>
                <c:pt idx="8254">
                  <c:v>20160927</c:v>
                </c:pt>
                <c:pt idx="8255">
                  <c:v>20160928</c:v>
                </c:pt>
                <c:pt idx="8256">
                  <c:v>20160929</c:v>
                </c:pt>
                <c:pt idx="8257">
                  <c:v>20160930</c:v>
                </c:pt>
                <c:pt idx="8258">
                  <c:v>20161003</c:v>
                </c:pt>
                <c:pt idx="8259">
                  <c:v>20161004</c:v>
                </c:pt>
                <c:pt idx="8260">
                  <c:v>20161005</c:v>
                </c:pt>
                <c:pt idx="8261">
                  <c:v>20161006</c:v>
                </c:pt>
                <c:pt idx="8262">
                  <c:v>20161007</c:v>
                </c:pt>
                <c:pt idx="8263">
                  <c:v>20161010</c:v>
                </c:pt>
                <c:pt idx="8264">
                  <c:v>20161011</c:v>
                </c:pt>
                <c:pt idx="8265">
                  <c:v>20161012</c:v>
                </c:pt>
                <c:pt idx="8266">
                  <c:v>20161013</c:v>
                </c:pt>
                <c:pt idx="8267">
                  <c:v>20161014</c:v>
                </c:pt>
                <c:pt idx="8268">
                  <c:v>20161017</c:v>
                </c:pt>
                <c:pt idx="8269">
                  <c:v>20161018</c:v>
                </c:pt>
                <c:pt idx="8270">
                  <c:v>20161019</c:v>
                </c:pt>
                <c:pt idx="8271">
                  <c:v>20161020</c:v>
                </c:pt>
                <c:pt idx="8272">
                  <c:v>20161021</c:v>
                </c:pt>
                <c:pt idx="8273">
                  <c:v>20161024</c:v>
                </c:pt>
                <c:pt idx="8274">
                  <c:v>20161025</c:v>
                </c:pt>
                <c:pt idx="8275">
                  <c:v>20161026</c:v>
                </c:pt>
                <c:pt idx="8276">
                  <c:v>20161027</c:v>
                </c:pt>
                <c:pt idx="8277">
                  <c:v>20161028</c:v>
                </c:pt>
                <c:pt idx="8278">
                  <c:v>20161031</c:v>
                </c:pt>
                <c:pt idx="8279">
                  <c:v>20161101</c:v>
                </c:pt>
                <c:pt idx="8280">
                  <c:v>20161102</c:v>
                </c:pt>
                <c:pt idx="8281">
                  <c:v>20161103</c:v>
                </c:pt>
                <c:pt idx="8282">
                  <c:v>20161104</c:v>
                </c:pt>
                <c:pt idx="8283">
                  <c:v>20161107</c:v>
                </c:pt>
                <c:pt idx="8284">
                  <c:v>20161108</c:v>
                </c:pt>
                <c:pt idx="8285">
                  <c:v>20161109</c:v>
                </c:pt>
                <c:pt idx="8286">
                  <c:v>20161110</c:v>
                </c:pt>
                <c:pt idx="8287">
                  <c:v>20161111</c:v>
                </c:pt>
                <c:pt idx="8288">
                  <c:v>20161114</c:v>
                </c:pt>
                <c:pt idx="8289">
                  <c:v>20161115</c:v>
                </c:pt>
                <c:pt idx="8290">
                  <c:v>20161116</c:v>
                </c:pt>
                <c:pt idx="8291">
                  <c:v>20161117</c:v>
                </c:pt>
                <c:pt idx="8292">
                  <c:v>20161118</c:v>
                </c:pt>
                <c:pt idx="8293">
                  <c:v>20161121</c:v>
                </c:pt>
                <c:pt idx="8294">
                  <c:v>20161122</c:v>
                </c:pt>
                <c:pt idx="8295">
                  <c:v>20161123</c:v>
                </c:pt>
                <c:pt idx="8296">
                  <c:v>20161125</c:v>
                </c:pt>
                <c:pt idx="8297">
                  <c:v>20161128</c:v>
                </c:pt>
                <c:pt idx="8298">
                  <c:v>20161129</c:v>
                </c:pt>
                <c:pt idx="8299">
                  <c:v>20161130</c:v>
                </c:pt>
                <c:pt idx="8300">
                  <c:v>20161201</c:v>
                </c:pt>
                <c:pt idx="8301">
                  <c:v>20161202</c:v>
                </c:pt>
                <c:pt idx="8302">
                  <c:v>20161205</c:v>
                </c:pt>
                <c:pt idx="8303">
                  <c:v>20161206</c:v>
                </c:pt>
                <c:pt idx="8304">
                  <c:v>20161207</c:v>
                </c:pt>
                <c:pt idx="8305">
                  <c:v>20161208</c:v>
                </c:pt>
                <c:pt idx="8306">
                  <c:v>20161209</c:v>
                </c:pt>
                <c:pt idx="8307">
                  <c:v>20161212</c:v>
                </c:pt>
                <c:pt idx="8308">
                  <c:v>20161213</c:v>
                </c:pt>
                <c:pt idx="8309">
                  <c:v>20161214</c:v>
                </c:pt>
                <c:pt idx="8310">
                  <c:v>20161215</c:v>
                </c:pt>
                <c:pt idx="8311">
                  <c:v>20161216</c:v>
                </c:pt>
                <c:pt idx="8312">
                  <c:v>20161219</c:v>
                </c:pt>
                <c:pt idx="8313">
                  <c:v>20161220</c:v>
                </c:pt>
                <c:pt idx="8314">
                  <c:v>20161221</c:v>
                </c:pt>
                <c:pt idx="8315">
                  <c:v>20161222</c:v>
                </c:pt>
                <c:pt idx="8316">
                  <c:v>20161223</c:v>
                </c:pt>
                <c:pt idx="8317">
                  <c:v>20161227</c:v>
                </c:pt>
                <c:pt idx="8318">
                  <c:v>20161228</c:v>
                </c:pt>
                <c:pt idx="8319">
                  <c:v>20161229</c:v>
                </c:pt>
                <c:pt idx="8320">
                  <c:v>20161230</c:v>
                </c:pt>
                <c:pt idx="8321">
                  <c:v>20170103</c:v>
                </c:pt>
                <c:pt idx="8322">
                  <c:v>20170104</c:v>
                </c:pt>
                <c:pt idx="8323">
                  <c:v>20170105</c:v>
                </c:pt>
                <c:pt idx="8324">
                  <c:v>20170106</c:v>
                </c:pt>
                <c:pt idx="8325">
                  <c:v>20170109</c:v>
                </c:pt>
                <c:pt idx="8326">
                  <c:v>20170110</c:v>
                </c:pt>
                <c:pt idx="8327">
                  <c:v>20170111</c:v>
                </c:pt>
                <c:pt idx="8328">
                  <c:v>20170112</c:v>
                </c:pt>
                <c:pt idx="8329">
                  <c:v>20170113</c:v>
                </c:pt>
                <c:pt idx="8330">
                  <c:v>20170117</c:v>
                </c:pt>
                <c:pt idx="8331">
                  <c:v>20170118</c:v>
                </c:pt>
                <c:pt idx="8332">
                  <c:v>20170119</c:v>
                </c:pt>
                <c:pt idx="8333">
                  <c:v>20170120</c:v>
                </c:pt>
                <c:pt idx="8334">
                  <c:v>20170123</c:v>
                </c:pt>
                <c:pt idx="8335">
                  <c:v>20170124</c:v>
                </c:pt>
                <c:pt idx="8336">
                  <c:v>20170125</c:v>
                </c:pt>
                <c:pt idx="8337">
                  <c:v>20170126</c:v>
                </c:pt>
                <c:pt idx="8338">
                  <c:v>20170127</c:v>
                </c:pt>
                <c:pt idx="8339">
                  <c:v>20170130</c:v>
                </c:pt>
                <c:pt idx="8340">
                  <c:v>20170131</c:v>
                </c:pt>
                <c:pt idx="8341">
                  <c:v>20170201</c:v>
                </c:pt>
                <c:pt idx="8342">
                  <c:v>20170202</c:v>
                </c:pt>
                <c:pt idx="8343">
                  <c:v>20170203</c:v>
                </c:pt>
                <c:pt idx="8344">
                  <c:v>20170206</c:v>
                </c:pt>
                <c:pt idx="8345">
                  <c:v>20170207</c:v>
                </c:pt>
                <c:pt idx="8346">
                  <c:v>20170208</c:v>
                </c:pt>
                <c:pt idx="8347">
                  <c:v>20170209</c:v>
                </c:pt>
                <c:pt idx="8348">
                  <c:v>20170210</c:v>
                </c:pt>
                <c:pt idx="8349">
                  <c:v>20170213</c:v>
                </c:pt>
                <c:pt idx="8350">
                  <c:v>20170214</c:v>
                </c:pt>
                <c:pt idx="8351">
                  <c:v>20170215</c:v>
                </c:pt>
                <c:pt idx="8352">
                  <c:v>20170216</c:v>
                </c:pt>
                <c:pt idx="8353">
                  <c:v>20170217</c:v>
                </c:pt>
                <c:pt idx="8354">
                  <c:v>20170221</c:v>
                </c:pt>
                <c:pt idx="8355">
                  <c:v>20170222</c:v>
                </c:pt>
                <c:pt idx="8356">
                  <c:v>20170223</c:v>
                </c:pt>
                <c:pt idx="8357">
                  <c:v>20170224</c:v>
                </c:pt>
                <c:pt idx="8358">
                  <c:v>20170227</c:v>
                </c:pt>
                <c:pt idx="8359">
                  <c:v>20170228</c:v>
                </c:pt>
                <c:pt idx="8360">
                  <c:v>20170301</c:v>
                </c:pt>
                <c:pt idx="8361">
                  <c:v>20170302</c:v>
                </c:pt>
                <c:pt idx="8362">
                  <c:v>20170303</c:v>
                </c:pt>
                <c:pt idx="8363">
                  <c:v>20170306</c:v>
                </c:pt>
                <c:pt idx="8364">
                  <c:v>20170307</c:v>
                </c:pt>
                <c:pt idx="8365">
                  <c:v>20170308</c:v>
                </c:pt>
                <c:pt idx="8366">
                  <c:v>20170309</c:v>
                </c:pt>
                <c:pt idx="8367">
                  <c:v>20170310</c:v>
                </c:pt>
                <c:pt idx="8368">
                  <c:v>20170313</c:v>
                </c:pt>
                <c:pt idx="8369">
                  <c:v>20170314</c:v>
                </c:pt>
                <c:pt idx="8370">
                  <c:v>20170315</c:v>
                </c:pt>
                <c:pt idx="8371">
                  <c:v>20170316</c:v>
                </c:pt>
                <c:pt idx="8372">
                  <c:v>20170317</c:v>
                </c:pt>
                <c:pt idx="8373">
                  <c:v>20170320</c:v>
                </c:pt>
                <c:pt idx="8374">
                  <c:v>20170321</c:v>
                </c:pt>
                <c:pt idx="8375">
                  <c:v>20170322</c:v>
                </c:pt>
                <c:pt idx="8376">
                  <c:v>20170323</c:v>
                </c:pt>
                <c:pt idx="8377">
                  <c:v>20170324</c:v>
                </c:pt>
                <c:pt idx="8378">
                  <c:v>20170327</c:v>
                </c:pt>
                <c:pt idx="8379">
                  <c:v>20170328</c:v>
                </c:pt>
                <c:pt idx="8380">
                  <c:v>20170329</c:v>
                </c:pt>
                <c:pt idx="8381">
                  <c:v>20170330</c:v>
                </c:pt>
                <c:pt idx="8382">
                  <c:v>20170331</c:v>
                </c:pt>
                <c:pt idx="8383">
                  <c:v>20170403</c:v>
                </c:pt>
                <c:pt idx="8384">
                  <c:v>20170404</c:v>
                </c:pt>
                <c:pt idx="8385">
                  <c:v>20170405</c:v>
                </c:pt>
                <c:pt idx="8386">
                  <c:v>20170406</c:v>
                </c:pt>
                <c:pt idx="8387">
                  <c:v>20170407</c:v>
                </c:pt>
                <c:pt idx="8388">
                  <c:v>20170410</c:v>
                </c:pt>
                <c:pt idx="8389">
                  <c:v>20170411</c:v>
                </c:pt>
                <c:pt idx="8390">
                  <c:v>20170412</c:v>
                </c:pt>
                <c:pt idx="8391">
                  <c:v>20170413</c:v>
                </c:pt>
                <c:pt idx="8392">
                  <c:v>20170417</c:v>
                </c:pt>
                <c:pt idx="8393">
                  <c:v>20170418</c:v>
                </c:pt>
                <c:pt idx="8394">
                  <c:v>20170419</c:v>
                </c:pt>
                <c:pt idx="8395">
                  <c:v>20170420</c:v>
                </c:pt>
                <c:pt idx="8396">
                  <c:v>20170421</c:v>
                </c:pt>
                <c:pt idx="8397">
                  <c:v>20170424</c:v>
                </c:pt>
                <c:pt idx="8398">
                  <c:v>20170425</c:v>
                </c:pt>
                <c:pt idx="8399">
                  <c:v>20170426</c:v>
                </c:pt>
                <c:pt idx="8400">
                  <c:v>20170427</c:v>
                </c:pt>
                <c:pt idx="8401">
                  <c:v>20170428</c:v>
                </c:pt>
                <c:pt idx="8402">
                  <c:v>20170501</c:v>
                </c:pt>
                <c:pt idx="8403">
                  <c:v>20170502</c:v>
                </c:pt>
                <c:pt idx="8404">
                  <c:v>20170503</c:v>
                </c:pt>
                <c:pt idx="8405">
                  <c:v>20170504</c:v>
                </c:pt>
                <c:pt idx="8406">
                  <c:v>20170505</c:v>
                </c:pt>
                <c:pt idx="8407">
                  <c:v>20170508</c:v>
                </c:pt>
                <c:pt idx="8408">
                  <c:v>20170509</c:v>
                </c:pt>
                <c:pt idx="8409">
                  <c:v>20170510</c:v>
                </c:pt>
                <c:pt idx="8410">
                  <c:v>20170511</c:v>
                </c:pt>
                <c:pt idx="8411">
                  <c:v>20170512</c:v>
                </c:pt>
                <c:pt idx="8412">
                  <c:v>20170515</c:v>
                </c:pt>
                <c:pt idx="8413">
                  <c:v>20170516</c:v>
                </c:pt>
                <c:pt idx="8414">
                  <c:v>20170517</c:v>
                </c:pt>
                <c:pt idx="8415">
                  <c:v>20170518</c:v>
                </c:pt>
                <c:pt idx="8416">
                  <c:v>20170519</c:v>
                </c:pt>
                <c:pt idx="8417">
                  <c:v>20170522</c:v>
                </c:pt>
                <c:pt idx="8418">
                  <c:v>20170523</c:v>
                </c:pt>
                <c:pt idx="8419">
                  <c:v>20170524</c:v>
                </c:pt>
                <c:pt idx="8420">
                  <c:v>20170525</c:v>
                </c:pt>
                <c:pt idx="8421">
                  <c:v>20170526</c:v>
                </c:pt>
                <c:pt idx="8422">
                  <c:v>20170530</c:v>
                </c:pt>
                <c:pt idx="8423">
                  <c:v>20170531</c:v>
                </c:pt>
                <c:pt idx="8424">
                  <c:v>20170601</c:v>
                </c:pt>
                <c:pt idx="8425">
                  <c:v>20170602</c:v>
                </c:pt>
                <c:pt idx="8426">
                  <c:v>20170605</c:v>
                </c:pt>
                <c:pt idx="8427">
                  <c:v>20170606</c:v>
                </c:pt>
                <c:pt idx="8428">
                  <c:v>20170607</c:v>
                </c:pt>
                <c:pt idx="8429">
                  <c:v>20170608</c:v>
                </c:pt>
                <c:pt idx="8430">
                  <c:v>20170609</c:v>
                </c:pt>
                <c:pt idx="8431">
                  <c:v>20170612</c:v>
                </c:pt>
                <c:pt idx="8432">
                  <c:v>20170613</c:v>
                </c:pt>
                <c:pt idx="8433">
                  <c:v>20170614</c:v>
                </c:pt>
                <c:pt idx="8434">
                  <c:v>20170615</c:v>
                </c:pt>
                <c:pt idx="8435">
                  <c:v>20170616</c:v>
                </c:pt>
                <c:pt idx="8436">
                  <c:v>20170619</c:v>
                </c:pt>
                <c:pt idx="8437">
                  <c:v>20170620</c:v>
                </c:pt>
                <c:pt idx="8438">
                  <c:v>20170621</c:v>
                </c:pt>
                <c:pt idx="8439">
                  <c:v>20170622</c:v>
                </c:pt>
                <c:pt idx="8440">
                  <c:v>20170623</c:v>
                </c:pt>
                <c:pt idx="8441">
                  <c:v>20170626</c:v>
                </c:pt>
                <c:pt idx="8442">
                  <c:v>20170627</c:v>
                </c:pt>
                <c:pt idx="8443">
                  <c:v>20170628</c:v>
                </c:pt>
                <c:pt idx="8444">
                  <c:v>20170629</c:v>
                </c:pt>
                <c:pt idx="8445">
                  <c:v>20170630</c:v>
                </c:pt>
                <c:pt idx="8446">
                  <c:v>20170703</c:v>
                </c:pt>
                <c:pt idx="8447">
                  <c:v>20170705</c:v>
                </c:pt>
                <c:pt idx="8448">
                  <c:v>20170706</c:v>
                </c:pt>
                <c:pt idx="8449">
                  <c:v>20170707</c:v>
                </c:pt>
                <c:pt idx="8450">
                  <c:v>20170710</c:v>
                </c:pt>
                <c:pt idx="8451">
                  <c:v>20170711</c:v>
                </c:pt>
                <c:pt idx="8452">
                  <c:v>20170712</c:v>
                </c:pt>
                <c:pt idx="8453">
                  <c:v>20170713</c:v>
                </c:pt>
                <c:pt idx="8454">
                  <c:v>20170714</c:v>
                </c:pt>
                <c:pt idx="8455">
                  <c:v>20170717</c:v>
                </c:pt>
                <c:pt idx="8456">
                  <c:v>20170718</c:v>
                </c:pt>
                <c:pt idx="8457">
                  <c:v>20170719</c:v>
                </c:pt>
                <c:pt idx="8458">
                  <c:v>20170720</c:v>
                </c:pt>
                <c:pt idx="8459">
                  <c:v>20170721</c:v>
                </c:pt>
                <c:pt idx="8460">
                  <c:v>20170724</c:v>
                </c:pt>
                <c:pt idx="8461">
                  <c:v>20170725</c:v>
                </c:pt>
                <c:pt idx="8462">
                  <c:v>20170726</c:v>
                </c:pt>
                <c:pt idx="8463">
                  <c:v>20170727</c:v>
                </c:pt>
                <c:pt idx="8464">
                  <c:v>20170728</c:v>
                </c:pt>
                <c:pt idx="8465">
                  <c:v>20170731</c:v>
                </c:pt>
                <c:pt idx="8466">
                  <c:v>20170801</c:v>
                </c:pt>
                <c:pt idx="8467">
                  <c:v>20170802</c:v>
                </c:pt>
                <c:pt idx="8468">
                  <c:v>20170803</c:v>
                </c:pt>
                <c:pt idx="8469">
                  <c:v>20170804</c:v>
                </c:pt>
                <c:pt idx="8470">
                  <c:v>20170807</c:v>
                </c:pt>
                <c:pt idx="8471">
                  <c:v>20170808</c:v>
                </c:pt>
                <c:pt idx="8472">
                  <c:v>20170809</c:v>
                </c:pt>
                <c:pt idx="8473">
                  <c:v>20170810</c:v>
                </c:pt>
                <c:pt idx="8474">
                  <c:v>20170811</c:v>
                </c:pt>
                <c:pt idx="8475">
                  <c:v>20170814</c:v>
                </c:pt>
                <c:pt idx="8476">
                  <c:v>20170815</c:v>
                </c:pt>
                <c:pt idx="8477">
                  <c:v>20170816</c:v>
                </c:pt>
                <c:pt idx="8478">
                  <c:v>20170817</c:v>
                </c:pt>
                <c:pt idx="8479">
                  <c:v>20170818</c:v>
                </c:pt>
                <c:pt idx="8480">
                  <c:v>20170821</c:v>
                </c:pt>
                <c:pt idx="8481">
                  <c:v>20170822</c:v>
                </c:pt>
                <c:pt idx="8482">
                  <c:v>20170823</c:v>
                </c:pt>
                <c:pt idx="8483">
                  <c:v>20170824</c:v>
                </c:pt>
                <c:pt idx="8484">
                  <c:v>20170825</c:v>
                </c:pt>
                <c:pt idx="8485">
                  <c:v>20170828</c:v>
                </c:pt>
                <c:pt idx="8486">
                  <c:v>20170829</c:v>
                </c:pt>
                <c:pt idx="8487">
                  <c:v>20170830</c:v>
                </c:pt>
                <c:pt idx="8488">
                  <c:v>20170831</c:v>
                </c:pt>
                <c:pt idx="8489">
                  <c:v>20170901</c:v>
                </c:pt>
                <c:pt idx="8490">
                  <c:v>20170905</c:v>
                </c:pt>
                <c:pt idx="8491">
                  <c:v>20170906</c:v>
                </c:pt>
                <c:pt idx="8492">
                  <c:v>20170907</c:v>
                </c:pt>
                <c:pt idx="8493">
                  <c:v>20170908</c:v>
                </c:pt>
                <c:pt idx="8494">
                  <c:v>20170911</c:v>
                </c:pt>
                <c:pt idx="8495">
                  <c:v>20170912</c:v>
                </c:pt>
                <c:pt idx="8496">
                  <c:v>20170913</c:v>
                </c:pt>
                <c:pt idx="8497">
                  <c:v>20170914</c:v>
                </c:pt>
                <c:pt idx="8498">
                  <c:v>20170915</c:v>
                </c:pt>
                <c:pt idx="8499">
                  <c:v>20170918</c:v>
                </c:pt>
                <c:pt idx="8500">
                  <c:v>20170919</c:v>
                </c:pt>
                <c:pt idx="8501">
                  <c:v>20170920</c:v>
                </c:pt>
                <c:pt idx="8502">
                  <c:v>20170921</c:v>
                </c:pt>
                <c:pt idx="8503">
                  <c:v>20170922</c:v>
                </c:pt>
                <c:pt idx="8504">
                  <c:v>20170925</c:v>
                </c:pt>
                <c:pt idx="8505">
                  <c:v>20170926</c:v>
                </c:pt>
                <c:pt idx="8506">
                  <c:v>20170927</c:v>
                </c:pt>
                <c:pt idx="8507">
                  <c:v>20170928</c:v>
                </c:pt>
                <c:pt idx="8508">
                  <c:v>20170929</c:v>
                </c:pt>
                <c:pt idx="8509">
                  <c:v>20171002</c:v>
                </c:pt>
                <c:pt idx="8510">
                  <c:v>20171003</c:v>
                </c:pt>
                <c:pt idx="8511">
                  <c:v>20171004</c:v>
                </c:pt>
                <c:pt idx="8512">
                  <c:v>20171005</c:v>
                </c:pt>
                <c:pt idx="8513">
                  <c:v>20171006</c:v>
                </c:pt>
                <c:pt idx="8514">
                  <c:v>20171009</c:v>
                </c:pt>
                <c:pt idx="8515">
                  <c:v>20171010</c:v>
                </c:pt>
                <c:pt idx="8516">
                  <c:v>20171011</c:v>
                </c:pt>
                <c:pt idx="8517">
                  <c:v>20171012</c:v>
                </c:pt>
                <c:pt idx="8518">
                  <c:v>20171013</c:v>
                </c:pt>
                <c:pt idx="8519">
                  <c:v>20171016</c:v>
                </c:pt>
                <c:pt idx="8520">
                  <c:v>20171017</c:v>
                </c:pt>
                <c:pt idx="8521">
                  <c:v>20171018</c:v>
                </c:pt>
                <c:pt idx="8522">
                  <c:v>20171019</c:v>
                </c:pt>
                <c:pt idx="8523">
                  <c:v>20171020</c:v>
                </c:pt>
                <c:pt idx="8524">
                  <c:v>20171023</c:v>
                </c:pt>
                <c:pt idx="8525">
                  <c:v>20171024</c:v>
                </c:pt>
                <c:pt idx="8526">
                  <c:v>20171025</c:v>
                </c:pt>
                <c:pt idx="8527">
                  <c:v>20171026</c:v>
                </c:pt>
                <c:pt idx="8528">
                  <c:v>20171027</c:v>
                </c:pt>
                <c:pt idx="8529">
                  <c:v>20171030</c:v>
                </c:pt>
                <c:pt idx="8530">
                  <c:v>20171031</c:v>
                </c:pt>
                <c:pt idx="8531">
                  <c:v>20171101</c:v>
                </c:pt>
                <c:pt idx="8532">
                  <c:v>20171102</c:v>
                </c:pt>
                <c:pt idx="8533">
                  <c:v>20171103</c:v>
                </c:pt>
                <c:pt idx="8534">
                  <c:v>20171106</c:v>
                </c:pt>
                <c:pt idx="8535">
                  <c:v>20171107</c:v>
                </c:pt>
                <c:pt idx="8536">
                  <c:v>20171108</c:v>
                </c:pt>
                <c:pt idx="8537">
                  <c:v>20171109</c:v>
                </c:pt>
                <c:pt idx="8538">
                  <c:v>20171110</c:v>
                </c:pt>
                <c:pt idx="8539">
                  <c:v>20171113</c:v>
                </c:pt>
                <c:pt idx="8540">
                  <c:v>20171114</c:v>
                </c:pt>
                <c:pt idx="8541">
                  <c:v>20171115</c:v>
                </c:pt>
                <c:pt idx="8542">
                  <c:v>20171116</c:v>
                </c:pt>
                <c:pt idx="8543">
                  <c:v>20171117</c:v>
                </c:pt>
                <c:pt idx="8544">
                  <c:v>20171120</c:v>
                </c:pt>
                <c:pt idx="8545">
                  <c:v>20171121</c:v>
                </c:pt>
                <c:pt idx="8546">
                  <c:v>20171122</c:v>
                </c:pt>
                <c:pt idx="8547">
                  <c:v>20171124</c:v>
                </c:pt>
                <c:pt idx="8548">
                  <c:v>20171127</c:v>
                </c:pt>
                <c:pt idx="8549">
                  <c:v>20171128</c:v>
                </c:pt>
                <c:pt idx="8550">
                  <c:v>20171129</c:v>
                </c:pt>
                <c:pt idx="8551">
                  <c:v>20171130</c:v>
                </c:pt>
                <c:pt idx="8552">
                  <c:v>20171201</c:v>
                </c:pt>
                <c:pt idx="8553">
                  <c:v>20171204</c:v>
                </c:pt>
                <c:pt idx="8554">
                  <c:v>20171205</c:v>
                </c:pt>
                <c:pt idx="8555">
                  <c:v>20171206</c:v>
                </c:pt>
                <c:pt idx="8556">
                  <c:v>20171207</c:v>
                </c:pt>
                <c:pt idx="8557">
                  <c:v>20171208</c:v>
                </c:pt>
                <c:pt idx="8558">
                  <c:v>20171211</c:v>
                </c:pt>
                <c:pt idx="8559">
                  <c:v>20171212</c:v>
                </c:pt>
                <c:pt idx="8560">
                  <c:v>20171213</c:v>
                </c:pt>
                <c:pt idx="8561">
                  <c:v>20171214</c:v>
                </c:pt>
                <c:pt idx="8562">
                  <c:v>20171215</c:v>
                </c:pt>
                <c:pt idx="8563">
                  <c:v>20171218</c:v>
                </c:pt>
                <c:pt idx="8564">
                  <c:v>20171219</c:v>
                </c:pt>
                <c:pt idx="8565">
                  <c:v>20171220</c:v>
                </c:pt>
                <c:pt idx="8566">
                  <c:v>20171221</c:v>
                </c:pt>
                <c:pt idx="8567">
                  <c:v>20171222</c:v>
                </c:pt>
                <c:pt idx="8568">
                  <c:v>20171226</c:v>
                </c:pt>
                <c:pt idx="8569">
                  <c:v>20171227</c:v>
                </c:pt>
                <c:pt idx="8570">
                  <c:v>20171228</c:v>
                </c:pt>
                <c:pt idx="8571">
                  <c:v>20171229</c:v>
                </c:pt>
                <c:pt idx="8572">
                  <c:v>20180102</c:v>
                </c:pt>
                <c:pt idx="8573">
                  <c:v>20180103</c:v>
                </c:pt>
                <c:pt idx="8574">
                  <c:v>20180104</c:v>
                </c:pt>
                <c:pt idx="8575">
                  <c:v>20180105</c:v>
                </c:pt>
                <c:pt idx="8576">
                  <c:v>20180108</c:v>
                </c:pt>
                <c:pt idx="8577">
                  <c:v>20180109</c:v>
                </c:pt>
                <c:pt idx="8578">
                  <c:v>20180110</c:v>
                </c:pt>
                <c:pt idx="8579">
                  <c:v>20180111</c:v>
                </c:pt>
                <c:pt idx="8580">
                  <c:v>20180112</c:v>
                </c:pt>
                <c:pt idx="8581">
                  <c:v>20180116</c:v>
                </c:pt>
                <c:pt idx="8582">
                  <c:v>20180117</c:v>
                </c:pt>
                <c:pt idx="8583">
                  <c:v>20180118</c:v>
                </c:pt>
                <c:pt idx="8584">
                  <c:v>20180119</c:v>
                </c:pt>
                <c:pt idx="8585">
                  <c:v>20180122</c:v>
                </c:pt>
                <c:pt idx="8586">
                  <c:v>20180123</c:v>
                </c:pt>
                <c:pt idx="8587">
                  <c:v>20180124</c:v>
                </c:pt>
                <c:pt idx="8588">
                  <c:v>20180125</c:v>
                </c:pt>
                <c:pt idx="8589">
                  <c:v>20180126</c:v>
                </c:pt>
                <c:pt idx="8590">
                  <c:v>20180129</c:v>
                </c:pt>
                <c:pt idx="8591">
                  <c:v>20180130</c:v>
                </c:pt>
                <c:pt idx="8592">
                  <c:v>20180131</c:v>
                </c:pt>
                <c:pt idx="8593">
                  <c:v>20180201</c:v>
                </c:pt>
                <c:pt idx="8594">
                  <c:v>20180202</c:v>
                </c:pt>
                <c:pt idx="8595">
                  <c:v>20180205</c:v>
                </c:pt>
                <c:pt idx="8596">
                  <c:v>20180206</c:v>
                </c:pt>
                <c:pt idx="8597">
                  <c:v>20180207</c:v>
                </c:pt>
                <c:pt idx="8598">
                  <c:v>20180208</c:v>
                </c:pt>
                <c:pt idx="8599">
                  <c:v>20180209</c:v>
                </c:pt>
                <c:pt idx="8600">
                  <c:v>20180212</c:v>
                </c:pt>
                <c:pt idx="8601">
                  <c:v>20180213</c:v>
                </c:pt>
                <c:pt idx="8602">
                  <c:v>20180214</c:v>
                </c:pt>
                <c:pt idx="8603">
                  <c:v>20180215</c:v>
                </c:pt>
                <c:pt idx="8604">
                  <c:v>20180216</c:v>
                </c:pt>
                <c:pt idx="8605">
                  <c:v>20180220</c:v>
                </c:pt>
                <c:pt idx="8606">
                  <c:v>20180221</c:v>
                </c:pt>
                <c:pt idx="8607">
                  <c:v>20180222</c:v>
                </c:pt>
                <c:pt idx="8608">
                  <c:v>20180223</c:v>
                </c:pt>
                <c:pt idx="8609">
                  <c:v>20180226</c:v>
                </c:pt>
                <c:pt idx="8610">
                  <c:v>20180227</c:v>
                </c:pt>
                <c:pt idx="8611">
                  <c:v>20180228</c:v>
                </c:pt>
                <c:pt idx="8612">
                  <c:v>20180301</c:v>
                </c:pt>
                <c:pt idx="8613">
                  <c:v>20180302</c:v>
                </c:pt>
                <c:pt idx="8614">
                  <c:v>20180305</c:v>
                </c:pt>
                <c:pt idx="8615">
                  <c:v>20180306</c:v>
                </c:pt>
                <c:pt idx="8616">
                  <c:v>20180307</c:v>
                </c:pt>
                <c:pt idx="8617">
                  <c:v>20180308</c:v>
                </c:pt>
                <c:pt idx="8618">
                  <c:v>20180309</c:v>
                </c:pt>
                <c:pt idx="8619">
                  <c:v>20180312</c:v>
                </c:pt>
                <c:pt idx="8620">
                  <c:v>20180313</c:v>
                </c:pt>
                <c:pt idx="8621">
                  <c:v>20180314</c:v>
                </c:pt>
                <c:pt idx="8622">
                  <c:v>20180315</c:v>
                </c:pt>
                <c:pt idx="8623">
                  <c:v>20180316</c:v>
                </c:pt>
                <c:pt idx="8624">
                  <c:v>20180319</c:v>
                </c:pt>
                <c:pt idx="8625">
                  <c:v>20180320</c:v>
                </c:pt>
                <c:pt idx="8626">
                  <c:v>20180321</c:v>
                </c:pt>
                <c:pt idx="8627">
                  <c:v>20180322</c:v>
                </c:pt>
                <c:pt idx="8628">
                  <c:v>20180323</c:v>
                </c:pt>
                <c:pt idx="8629">
                  <c:v>20180326</c:v>
                </c:pt>
                <c:pt idx="8630">
                  <c:v>20180327</c:v>
                </c:pt>
                <c:pt idx="8631">
                  <c:v>20180328</c:v>
                </c:pt>
              </c:numCache>
            </c:numRef>
          </c:cat>
          <c:val>
            <c:numRef>
              <c:f>'[#LN00533.xls]#LN00533'!$G$2:$G$8633</c:f>
              <c:numCache>
                <c:formatCode>General</c:formatCode>
                <c:ptCount val="8632"/>
                <c:pt idx="0">
                  <c:v>1.051282</c:v>
                </c:pt>
                <c:pt idx="1">
                  <c:v>1.14358981601</c:v>
                </c:pt>
                <c:pt idx="2">
                  <c:v>1.1589745298047824</c:v>
                </c:pt>
                <c:pt idx="3">
                  <c:v>1.1384618396017676</c:v>
                </c:pt>
                <c:pt idx="4">
                  <c:v>1.0769234233239335</c:v>
                </c:pt>
                <c:pt idx="5">
                  <c:v>1.1333337491610644</c:v>
                </c:pt>
                <c:pt idx="6">
                  <c:v>1.1487187548059257</c:v>
                </c:pt>
                <c:pt idx="7">
                  <c:v>1.143590874284472</c:v>
                </c:pt>
                <c:pt idx="8">
                  <c:v>1.1179492797012656</c:v>
                </c:pt>
                <c:pt idx="9">
                  <c:v>1.1435905643804938</c:v>
                </c:pt>
                <c:pt idx="10">
                  <c:v>1.1743600121057154</c:v>
                </c:pt>
                <c:pt idx="11">
                  <c:v>1.179488442278581</c:v>
                </c:pt>
                <c:pt idx="12">
                  <c:v>1.1897452737726355</c:v>
                </c:pt>
                <c:pt idx="13">
                  <c:v>1.1743606776374815</c:v>
                </c:pt>
                <c:pt idx="14">
                  <c:v>1.1846175437959674</c:v>
                </c:pt>
                <c:pt idx="15">
                  <c:v>1.1179508222837617</c:v>
                </c:pt>
                <c:pt idx="16">
                  <c:v>1.1076947414401306</c:v>
                </c:pt>
                <c:pt idx="17">
                  <c:v>1.1333356593149866</c:v>
                </c:pt>
                <c:pt idx="18">
                  <c:v>1.0717966663498422</c:v>
                </c:pt>
                <c:pt idx="19">
                  <c:v>1.0153858642065172</c:v>
                </c:pt>
                <c:pt idx="20">
                  <c:v>1.0153858642065172</c:v>
                </c:pt>
                <c:pt idx="21">
                  <c:v>1.0102571502064102</c:v>
                </c:pt>
                <c:pt idx="22">
                  <c:v>1.0205132807953057</c:v>
                </c:pt>
                <c:pt idx="23">
                  <c:v>1.0051290430873165</c:v>
                </c:pt>
                <c:pt idx="24">
                  <c:v>0.95384735930900166</c:v>
                </c:pt>
                <c:pt idx="25">
                  <c:v>0.98974445082923657</c:v>
                </c:pt>
                <c:pt idx="26">
                  <c:v>0.95384740934211099</c:v>
                </c:pt>
                <c:pt idx="27">
                  <c:v>0.96923201420738991</c:v>
                </c:pt>
                <c:pt idx="28">
                  <c:v>1.0000012537304177</c:v>
                </c:pt>
                <c:pt idx="29">
                  <c:v>0.99487324730128812</c:v>
                </c:pt>
                <c:pt idx="30">
                  <c:v>1.0512835552965183</c:v>
                </c:pt>
                <c:pt idx="31">
                  <c:v>1.0307709105655727</c:v>
                </c:pt>
                <c:pt idx="32">
                  <c:v>1.0410270811257001</c:v>
                </c:pt>
                <c:pt idx="33">
                  <c:v>1.0256427829208246</c:v>
                </c:pt>
                <c:pt idx="34">
                  <c:v>1.0717967081522617</c:v>
                </c:pt>
                <c:pt idx="35">
                  <c:v>1.1230789652472228</c:v>
                </c:pt>
                <c:pt idx="36">
                  <c:v>1.1025659279469824</c:v>
                </c:pt>
                <c:pt idx="37">
                  <c:v>1.1128219962087451</c:v>
                </c:pt>
                <c:pt idx="38">
                  <c:v>1.1076941124502153</c:v>
                </c:pt>
                <c:pt idx="39">
                  <c:v>1.0461550583389312</c:v>
                </c:pt>
                <c:pt idx="40">
                  <c:v>1.0769245709147959</c:v>
                </c:pt>
                <c:pt idx="41">
                  <c:v>1.1076933828304023</c:v>
                </c:pt>
                <c:pt idx="42">
                  <c:v>1.117949515862029</c:v>
                </c:pt>
                <c:pt idx="43">
                  <c:v>1.0974362601954766</c:v>
                </c:pt>
                <c:pt idx="44">
                  <c:v>1.0564108004805892</c:v>
                </c:pt>
                <c:pt idx="45">
                  <c:v>1.0871798214553869</c:v>
                </c:pt>
                <c:pt idx="46">
                  <c:v>1.1025645031088021</c:v>
                </c:pt>
                <c:pt idx="47">
                  <c:v>1.0820512905284627</c:v>
                </c:pt>
                <c:pt idx="48">
                  <c:v>1.1230772652088492</c:v>
                </c:pt>
                <c:pt idx="49">
                  <c:v>1.1076922297527532</c:v>
                </c:pt>
                <c:pt idx="50">
                  <c:v>1.092307492373717</c:v>
                </c:pt>
                <c:pt idx="51">
                  <c:v>1.0974358760504115</c:v>
                </c:pt>
                <c:pt idx="52">
                  <c:v>1.0923075582016279</c:v>
                </c:pt>
                <c:pt idx="53">
                  <c:v>1.0769224062443581</c:v>
                </c:pt>
                <c:pt idx="54">
                  <c:v>1.0666657972472868</c:v>
                </c:pt>
                <c:pt idx="55">
                  <c:v>1.0666657972472868</c:v>
                </c:pt>
                <c:pt idx="56">
                  <c:v>1.0461527473004242</c:v>
                </c:pt>
                <c:pt idx="57">
                  <c:v>1.0461527473004242</c:v>
                </c:pt>
                <c:pt idx="58">
                  <c:v>1.0564092288349574</c:v>
                </c:pt>
                <c:pt idx="59">
                  <c:v>1.0256402536359104</c:v>
                </c:pt>
                <c:pt idx="60">
                  <c:v>1.0461530587086285</c:v>
                </c:pt>
                <c:pt idx="61">
                  <c:v>1.0410248164148388</c:v>
                </c:pt>
                <c:pt idx="62">
                  <c:v>1.0153833341617249</c:v>
                </c:pt>
                <c:pt idx="63">
                  <c:v>1.0205120353825756</c:v>
                </c:pt>
                <c:pt idx="64">
                  <c:v>1.0256401083603732</c:v>
                </c:pt>
                <c:pt idx="65">
                  <c:v>1.0051273061931658</c:v>
                </c:pt>
                <c:pt idx="66">
                  <c:v>0.98974282764457322</c:v>
                </c:pt>
                <c:pt idx="67">
                  <c:v>0.96410156020878524</c:v>
                </c:pt>
                <c:pt idx="68">
                  <c:v>0.96410156020878524</c:v>
                </c:pt>
                <c:pt idx="69">
                  <c:v>1.0153830862978508</c:v>
                </c:pt>
                <c:pt idx="70">
                  <c:v>1.0051267017431562</c:v>
                </c:pt>
                <c:pt idx="71">
                  <c:v>1.0564082660660921</c:v>
                </c:pt>
                <c:pt idx="72">
                  <c:v>1.0564082660660921</c:v>
                </c:pt>
                <c:pt idx="73">
                  <c:v>1.0769205453682973</c:v>
                </c:pt>
                <c:pt idx="74">
                  <c:v>1.1282024248181903</c:v>
                </c:pt>
                <c:pt idx="75">
                  <c:v>1.1487154013062346</c:v>
                </c:pt>
                <c:pt idx="76">
                  <c:v>1.158972281124498</c:v>
                </c:pt>
                <c:pt idx="77">
                  <c:v>1.1641007334684739</c:v>
                </c:pt>
                <c:pt idx="78">
                  <c:v>1.1435881144440259</c:v>
                </c:pt>
                <c:pt idx="79">
                  <c:v>1.1333312726455773</c:v>
                </c:pt>
                <c:pt idx="80">
                  <c:v>1.2205105141312931</c:v>
                </c:pt>
                <c:pt idx="81">
                  <c:v>1.2358950491619181</c:v>
                </c:pt>
                <c:pt idx="82">
                  <c:v>1.2871772783318425</c:v>
                </c:pt>
                <c:pt idx="83">
                  <c:v>1.3641002796622317</c:v>
                </c:pt>
                <c:pt idx="84">
                  <c:v>1.3538436096594513</c:v>
                </c:pt>
                <c:pt idx="85">
                  <c:v>1.297433007975771</c:v>
                </c:pt>
                <c:pt idx="86">
                  <c:v>1.2358944629744721</c:v>
                </c:pt>
                <c:pt idx="87">
                  <c:v>1.2769199796729098</c:v>
                </c:pt>
                <c:pt idx="88">
                  <c:v>1.3487148055300191</c:v>
                </c:pt>
                <c:pt idx="89">
                  <c:v>1.3589717816260749</c:v>
                </c:pt>
                <c:pt idx="90">
                  <c:v>1.3589717816260749</c:v>
                </c:pt>
                <c:pt idx="91">
                  <c:v>1.3230745420144221</c:v>
                </c:pt>
                <c:pt idx="92">
                  <c:v>1.2974333573901826</c:v>
                </c:pt>
                <c:pt idx="93">
                  <c:v>1.307689568080352</c:v>
                </c:pt>
                <c:pt idx="94">
                  <c:v>1.2512797631820698</c:v>
                </c:pt>
                <c:pt idx="95">
                  <c:v>1.1948695688982958</c:v>
                </c:pt>
                <c:pt idx="96">
                  <c:v>1.2205102749772843</c:v>
                </c:pt>
                <c:pt idx="97">
                  <c:v>1.3076901034086366</c:v>
                </c:pt>
                <c:pt idx="98">
                  <c:v>1.2666639417943975</c:v>
                </c:pt>
                <c:pt idx="99">
                  <c:v>1.2410228636206535</c:v>
                </c:pt>
                <c:pt idx="100">
                  <c:v>1.2051250362675625</c:v>
                </c:pt>
                <c:pt idx="101">
                  <c:v>1.2102528432968809</c:v>
                </c:pt>
                <c:pt idx="102">
                  <c:v>1.2051250019998319</c:v>
                </c:pt>
                <c:pt idx="103">
                  <c:v>1.189740376224302</c:v>
                </c:pt>
                <c:pt idx="104">
                  <c:v>1.2051249090292584</c:v>
                </c:pt>
                <c:pt idx="105">
                  <c:v>1.2461509763073415</c:v>
                </c:pt>
                <c:pt idx="106">
                  <c:v>1.2153822625513369</c:v>
                </c:pt>
                <c:pt idx="107">
                  <c:v>1.1435872015379043</c:v>
                </c:pt>
                <c:pt idx="108">
                  <c:v>1.1897412374047727</c:v>
                </c:pt>
                <c:pt idx="109">
                  <c:v>1.1794844781971061</c:v>
                </c:pt>
                <c:pt idx="110">
                  <c:v>1.1743560796859052</c:v>
                </c:pt>
                <c:pt idx="111">
                  <c:v>1.1743560796859052</c:v>
                </c:pt>
                <c:pt idx="112">
                  <c:v>1.1948685573297788</c:v>
                </c:pt>
                <c:pt idx="113">
                  <c:v>1.2205092417015184</c:v>
                </c:pt>
                <c:pt idx="114">
                  <c:v>1.1846116238845934</c:v>
                </c:pt>
                <c:pt idx="115">
                  <c:v>1.1897398076043899</c:v>
                </c:pt>
                <c:pt idx="116">
                  <c:v>1.2153810799378797</c:v>
                </c:pt>
                <c:pt idx="117">
                  <c:v>1.2051244790042839</c:v>
                </c:pt>
                <c:pt idx="118">
                  <c:v>1.2410215218603844</c:v>
                </c:pt>
                <c:pt idx="119">
                  <c:v>1.1897400305340695</c:v>
                </c:pt>
                <c:pt idx="120">
                  <c:v>1.1743555021992333</c:v>
                </c:pt>
                <c:pt idx="121">
                  <c:v>1.1179453356510931</c:v>
                </c:pt>
                <c:pt idx="122">
                  <c:v>1.066662947214106</c:v>
                </c:pt>
                <c:pt idx="123">
                  <c:v>1.0358939878387678</c:v>
                </c:pt>
                <c:pt idx="124">
                  <c:v>1.0820472085729362</c:v>
                </c:pt>
                <c:pt idx="125">
                  <c:v>1.0871750302943635</c:v>
                </c:pt>
                <c:pt idx="126">
                  <c:v>1.0512775979690738</c:v>
                </c:pt>
                <c:pt idx="127">
                  <c:v>1.0358932016003943</c:v>
                </c:pt>
                <c:pt idx="128">
                  <c:v>1.0153804444223034</c:v>
                </c:pt>
                <c:pt idx="129">
                  <c:v>1.0307654889161901</c:v>
                </c:pt>
                <c:pt idx="130">
                  <c:v>1.0769190444479013</c:v>
                </c:pt>
                <c:pt idx="131">
                  <c:v>1.102560486896206</c:v>
                </c:pt>
                <c:pt idx="132">
                  <c:v>1.0871764604225433</c:v>
                </c:pt>
                <c:pt idx="133">
                  <c:v>1.0923046717863565</c:v>
                </c:pt>
                <c:pt idx="134">
                  <c:v>1.0820479309182827</c:v>
                </c:pt>
                <c:pt idx="135">
                  <c:v>1.0564066410993123</c:v>
                </c:pt>
                <c:pt idx="136">
                  <c:v>1.0564066410993123</c:v>
                </c:pt>
                <c:pt idx="137">
                  <c:v>1.0410221911849831</c:v>
                </c:pt>
                <c:pt idx="138">
                  <c:v>1.0410221911849831</c:v>
                </c:pt>
                <c:pt idx="139">
                  <c:v>1.0410221911849831</c:v>
                </c:pt>
                <c:pt idx="140">
                  <c:v>1.0307660405574286</c:v>
                </c:pt>
                <c:pt idx="141">
                  <c:v>1.0923038039447477</c:v>
                </c:pt>
                <c:pt idx="142">
                  <c:v>1.0974321703042682</c:v>
                </c:pt>
                <c:pt idx="143">
                  <c:v>1.1179453724315955</c:v>
                </c:pt>
                <c:pt idx="144">
                  <c:v>1.1128173570082518</c:v>
                </c:pt>
                <c:pt idx="145">
                  <c:v>1.0461506947846015</c:v>
                </c:pt>
                <c:pt idx="146">
                  <c:v>1.0461506947846015</c:v>
                </c:pt>
                <c:pt idx="147">
                  <c:v>1.025637771961265</c:v>
                </c:pt>
                <c:pt idx="148">
                  <c:v>0.98974044994262078</c:v>
                </c:pt>
                <c:pt idx="149">
                  <c:v>1.1230733346566408</c:v>
                </c:pt>
                <c:pt idx="150">
                  <c:v>1.199995996567278</c:v>
                </c:pt>
                <c:pt idx="151">
                  <c:v>1.2153811452392671</c:v>
                </c:pt>
                <c:pt idx="152">
                  <c:v>1.1692270462488059</c:v>
                </c:pt>
                <c:pt idx="153">
                  <c:v>1.2205093444972785</c:v>
                </c:pt>
                <c:pt idx="154">
                  <c:v>1.1692272033695363</c:v>
                </c:pt>
                <c:pt idx="155">
                  <c:v>1.2307659695372817</c:v>
                </c:pt>
                <c:pt idx="156">
                  <c:v>1.1846122456796337</c:v>
                </c:pt>
                <c:pt idx="157">
                  <c:v>1.1435867543872567</c:v>
                </c:pt>
                <c:pt idx="158">
                  <c:v>1.153843583987356</c:v>
                </c:pt>
                <c:pt idx="159">
                  <c:v>1.1282028718639889</c:v>
                </c:pt>
                <c:pt idx="160">
                  <c:v>1.1230751898113671</c:v>
                </c:pt>
                <c:pt idx="161">
                  <c:v>1.169229087811855</c:v>
                </c:pt>
                <c:pt idx="162">
                  <c:v>1.1487161326952837</c:v>
                </c:pt>
                <c:pt idx="163">
                  <c:v>1.1538440015116356</c:v>
                </c:pt>
                <c:pt idx="164">
                  <c:v>1.1538440015116356</c:v>
                </c:pt>
                <c:pt idx="165">
                  <c:v>1.1435874821821985</c:v>
                </c:pt>
                <c:pt idx="166">
                  <c:v>1.1589721645799955</c:v>
                </c:pt>
                <c:pt idx="167">
                  <c:v>1.1282026125825613</c:v>
                </c:pt>
                <c:pt idx="168">
                  <c:v>1.1076896326805852</c:v>
                </c:pt>
                <c:pt idx="169">
                  <c:v>1.0871763283729734</c:v>
                </c:pt>
                <c:pt idx="170">
                  <c:v>1.0769199068911026</c:v>
                </c:pt>
                <c:pt idx="171">
                  <c:v>1.0769199068911026</c:v>
                </c:pt>
                <c:pt idx="172">
                  <c:v>1.0871764920843336</c:v>
                </c:pt>
                <c:pt idx="173">
                  <c:v>1.0871764920843336</c:v>
                </c:pt>
                <c:pt idx="174">
                  <c:v>1.082048280571172</c:v>
                </c:pt>
                <c:pt idx="175">
                  <c:v>1.1025606698259596</c:v>
                </c:pt>
                <c:pt idx="176">
                  <c:v>1.0717915092131265</c:v>
                </c:pt>
                <c:pt idx="177">
                  <c:v>1.1282020399260317</c:v>
                </c:pt>
                <c:pt idx="178">
                  <c:v>1.143586202942463</c:v>
                </c:pt>
                <c:pt idx="179">
                  <c:v>1.1743555333188331</c:v>
                </c:pt>
                <c:pt idx="180">
                  <c:v>1.1333305971178731</c:v>
                </c:pt>
                <c:pt idx="181">
                  <c:v>1.1076901256886784</c:v>
                </c:pt>
                <c:pt idx="182">
                  <c:v>1.112818730970617</c:v>
                </c:pt>
                <c:pt idx="183">
                  <c:v>1.1025618807272608</c:v>
                </c:pt>
                <c:pt idx="184">
                  <c:v>1.0923058501127358</c:v>
                </c:pt>
                <c:pt idx="185">
                  <c:v>1.0717934385534689</c:v>
                </c:pt>
                <c:pt idx="186">
                  <c:v>1.0564089155364724</c:v>
                </c:pt>
                <c:pt idx="187">
                  <c:v>1.0564089155364724</c:v>
                </c:pt>
                <c:pt idx="188">
                  <c:v>1.0307677583385713</c:v>
                </c:pt>
                <c:pt idx="189">
                  <c:v>1.005126379582141</c:v>
                </c:pt>
                <c:pt idx="190">
                  <c:v>1.0153826891593973</c:v>
                </c:pt>
                <c:pt idx="191">
                  <c:v>1.0307677676655407</c:v>
                </c:pt>
                <c:pt idx="192">
                  <c:v>1.0410239069538127</c:v>
                </c:pt>
                <c:pt idx="193">
                  <c:v>1.0205115718911948</c:v>
                </c:pt>
                <c:pt idx="194">
                  <c:v>1.0205115718911948</c:v>
                </c:pt>
                <c:pt idx="195">
                  <c:v>1.0102554305936884</c:v>
                </c:pt>
                <c:pt idx="196">
                  <c:v>0.9794860809440965</c:v>
                </c:pt>
                <c:pt idx="197">
                  <c:v>0.97435749182427323</c:v>
                </c:pt>
                <c:pt idx="198">
                  <c:v>0.93333216963101229</c:v>
                </c:pt>
                <c:pt idx="199">
                  <c:v>0.9846141056913883</c:v>
                </c:pt>
                <c:pt idx="200">
                  <c:v>0.97948623542894753</c:v>
                </c:pt>
                <c:pt idx="201">
                  <c:v>1.0205120163998889</c:v>
                </c:pt>
                <c:pt idx="202">
                  <c:v>1.0512814742063619</c:v>
                </c:pt>
                <c:pt idx="203">
                  <c:v>1.0512814742063619</c:v>
                </c:pt>
                <c:pt idx="204">
                  <c:v>1.0410251721440047</c:v>
                </c:pt>
                <c:pt idx="205">
                  <c:v>1.0666666631590838</c:v>
                </c:pt>
                <c:pt idx="206">
                  <c:v>1.0769226631253583</c:v>
                </c:pt>
                <c:pt idx="207">
                  <c:v>1.0358972942735978</c:v>
                </c:pt>
                <c:pt idx="208">
                  <c:v>1.0102567644457376</c:v>
                </c:pt>
                <c:pt idx="209">
                  <c:v>1.0153848277820643</c:v>
                </c:pt>
                <c:pt idx="210">
                  <c:v>1.0256412299274908</c:v>
                </c:pt>
                <c:pt idx="211">
                  <c:v>1.0205130237778535</c:v>
                </c:pt>
                <c:pt idx="212">
                  <c:v>1.0256411017223372</c:v>
                </c:pt>
                <c:pt idx="213">
                  <c:v>1.0205128962137255</c:v>
                </c:pt>
                <c:pt idx="214">
                  <c:v>1.0153848189102517</c:v>
                </c:pt>
                <c:pt idx="215">
                  <c:v>1.0769232312451262</c:v>
                </c:pt>
                <c:pt idx="216">
                  <c:v>1.0564099975363692</c:v>
                </c:pt>
                <c:pt idx="217">
                  <c:v>1.0153843152820443</c:v>
                </c:pt>
                <c:pt idx="218">
                  <c:v>0.95384593347006064</c:v>
                </c:pt>
                <c:pt idx="219">
                  <c:v>0.98974297133027289</c:v>
                </c:pt>
                <c:pt idx="220">
                  <c:v>0.96410170017201946</c:v>
                </c:pt>
                <c:pt idx="221">
                  <c:v>0.97435781405844935</c:v>
                </c:pt>
                <c:pt idx="222">
                  <c:v>0.97435781405844935</c:v>
                </c:pt>
                <c:pt idx="223">
                  <c:v>0.95384465899907678</c:v>
                </c:pt>
                <c:pt idx="224">
                  <c:v>0.89743428586587137</c:v>
                </c:pt>
                <c:pt idx="225">
                  <c:v>0.92820371779106869</c:v>
                </c:pt>
                <c:pt idx="226">
                  <c:v>0.94871609175053362</c:v>
                </c:pt>
                <c:pt idx="227">
                  <c:v>0.97435704156227521</c:v>
                </c:pt>
                <c:pt idx="228">
                  <c:v>0.9846131237817598</c:v>
                </c:pt>
                <c:pt idx="229">
                  <c:v>1.0102544187512843</c:v>
                </c:pt>
                <c:pt idx="230">
                  <c:v>1.0615359433015183</c:v>
                </c:pt>
                <c:pt idx="231">
                  <c:v>1.0410228227331597</c:v>
                </c:pt>
                <c:pt idx="232">
                  <c:v>1.0153813895864192</c:v>
                </c:pt>
                <c:pt idx="233">
                  <c:v>0.99999633077140571</c:v>
                </c:pt>
                <c:pt idx="234">
                  <c:v>1.0205092555045197</c:v>
                </c:pt>
                <c:pt idx="235">
                  <c:v>1.0717908661028772</c:v>
                </c:pt>
                <c:pt idx="236">
                  <c:v>1.1230728436733015</c:v>
                </c:pt>
                <c:pt idx="237">
                  <c:v>1.1179448930690892</c:v>
                </c:pt>
                <c:pt idx="238">
                  <c:v>1.0974317222261645</c:v>
                </c:pt>
                <c:pt idx="239">
                  <c:v>1.0820468269122758</c:v>
                </c:pt>
                <c:pt idx="240">
                  <c:v>1.0461499234294611</c:v>
                </c:pt>
                <c:pt idx="241">
                  <c:v>1.0564063772787635</c:v>
                </c:pt>
                <c:pt idx="242">
                  <c:v>1.0820474728680738</c:v>
                </c:pt>
                <c:pt idx="243">
                  <c:v>1.1076887518326286</c:v>
                </c:pt>
                <c:pt idx="244">
                  <c:v>1.1743549993616753</c:v>
                </c:pt>
                <c:pt idx="245">
                  <c:v>1.1282016735317622</c:v>
                </c:pt>
                <c:pt idx="246">
                  <c:v>1.1230739969255603</c:v>
                </c:pt>
                <c:pt idx="247">
                  <c:v>1.1076890062416771</c:v>
                </c:pt>
                <c:pt idx="248">
                  <c:v>1.1282022989482667</c:v>
                </c:pt>
                <c:pt idx="249">
                  <c:v>1.1333299783969866</c:v>
                </c:pt>
                <c:pt idx="250">
                  <c:v>1.1384582965492329</c:v>
                </c:pt>
                <c:pt idx="251">
                  <c:v>1.179483779723681</c:v>
                </c:pt>
                <c:pt idx="252">
                  <c:v>1.1948677866626169</c:v>
                </c:pt>
                <c:pt idx="253">
                  <c:v>1.1435864509946307</c:v>
                </c:pt>
                <c:pt idx="254">
                  <c:v>1.1640989611661214</c:v>
                </c:pt>
                <c:pt idx="255">
                  <c:v>1.1640989611661214</c:v>
                </c:pt>
                <c:pt idx="256">
                  <c:v>1.1589711052421847</c:v>
                </c:pt>
                <c:pt idx="257">
                  <c:v>1.1487142109607913</c:v>
                </c:pt>
                <c:pt idx="258">
                  <c:v>1.1794836698155871</c:v>
                </c:pt>
                <c:pt idx="259">
                  <c:v>1.2307652608118291</c:v>
                </c:pt>
                <c:pt idx="260">
                  <c:v>1.2205092938934841</c:v>
                </c:pt>
                <c:pt idx="261">
                  <c:v>1.2564069132454792</c:v>
                </c:pt>
                <c:pt idx="262">
                  <c:v>1.2307661609599654</c:v>
                </c:pt>
                <c:pt idx="263">
                  <c:v>1.2410221353792448</c:v>
                </c:pt>
                <c:pt idx="264">
                  <c:v>1.1538428124131237</c:v>
                </c:pt>
                <c:pt idx="265">
                  <c:v>1.1743558299322043</c:v>
                </c:pt>
                <c:pt idx="266">
                  <c:v>1.199996715122944</c:v>
                </c:pt>
                <c:pt idx="267">
                  <c:v>1.2358946168558469</c:v>
                </c:pt>
                <c:pt idx="268">
                  <c:v>1.2153812380052735</c:v>
                </c:pt>
                <c:pt idx="269">
                  <c:v>1.1897403400270763</c:v>
                </c:pt>
                <c:pt idx="270">
                  <c:v>1.2153816238353399</c:v>
                </c:pt>
                <c:pt idx="271">
                  <c:v>1.2410225299533939</c:v>
                </c:pt>
                <c:pt idx="272">
                  <c:v>1.2256375736495617</c:v>
                </c:pt>
                <c:pt idx="273">
                  <c:v>1.2256375736495617</c:v>
                </c:pt>
                <c:pt idx="274">
                  <c:v>1.1897398747549397</c:v>
                </c:pt>
                <c:pt idx="275">
                  <c:v>1.1743553484344835</c:v>
                </c:pt>
                <c:pt idx="276">
                  <c:v>1.1999962231122019</c:v>
                </c:pt>
                <c:pt idx="277">
                  <c:v>1.2102525908311419</c:v>
                </c:pt>
                <c:pt idx="278">
                  <c:v>1.230765161993139</c:v>
                </c:pt>
                <c:pt idx="279">
                  <c:v>1.2256365635631135</c:v>
                </c:pt>
                <c:pt idx="280">
                  <c:v>1.2256365635631135</c:v>
                </c:pt>
                <c:pt idx="281">
                  <c:v>1.2512781061094174</c:v>
                </c:pt>
                <c:pt idx="282">
                  <c:v>1.2205091774801868</c:v>
                </c:pt>
                <c:pt idx="283">
                  <c:v>1.1640996843154077</c:v>
                </c:pt>
                <c:pt idx="284">
                  <c:v>1.1333302014595827</c:v>
                </c:pt>
                <c:pt idx="285">
                  <c:v>1.1487151589443965</c:v>
                </c:pt>
                <c:pt idx="286">
                  <c:v>1.1333304168206542</c:v>
                </c:pt>
                <c:pt idx="287">
                  <c:v>1.0820483487899364</c:v>
                </c:pt>
                <c:pt idx="288">
                  <c:v>1.1025607393379471</c:v>
                </c:pt>
                <c:pt idx="289">
                  <c:v>1.1333299018906511</c:v>
                </c:pt>
                <c:pt idx="290">
                  <c:v>1.1179449484724855</c:v>
                </c:pt>
                <c:pt idx="291">
                  <c:v>1.097431776612964</c:v>
                </c:pt>
                <c:pt idx="292">
                  <c:v>1.0307649910472796</c:v>
                </c:pt>
                <c:pt idx="293">
                  <c:v>1.015380823555899</c:v>
                </c:pt>
                <c:pt idx="294">
                  <c:v>1.0205095120956797</c:v>
                </c:pt>
                <c:pt idx="295">
                  <c:v>1.035893692990522</c:v>
                </c:pt>
                <c:pt idx="296">
                  <c:v>1.0615341336794235</c:v>
                </c:pt>
                <c:pt idx="297">
                  <c:v>1.0102524812155043</c:v>
                </c:pt>
                <c:pt idx="298">
                  <c:v>0.90768861856506255</c:v>
                </c:pt>
                <c:pt idx="299">
                  <c:v>0.88204732277921816</c:v>
                </c:pt>
                <c:pt idx="300">
                  <c:v>0.91281666158704833</c:v>
                </c:pt>
                <c:pt idx="301">
                  <c:v>0.94358588561582457</c:v>
                </c:pt>
                <c:pt idx="302">
                  <c:v>0.89230387990437576</c:v>
                </c:pt>
                <c:pt idx="303">
                  <c:v>0.89230387990437576</c:v>
                </c:pt>
                <c:pt idx="304">
                  <c:v>0.92820126499292877</c:v>
                </c:pt>
                <c:pt idx="305">
                  <c:v>0.93845788897110061</c:v>
                </c:pt>
                <c:pt idx="306">
                  <c:v>0.90256093626006706</c:v>
                </c:pt>
                <c:pt idx="307">
                  <c:v>0.91281763873972643</c:v>
                </c:pt>
                <c:pt idx="308">
                  <c:v>0.92820226722304566</c:v>
                </c:pt>
                <c:pt idx="309">
                  <c:v>0.91281731464382365</c:v>
                </c:pt>
                <c:pt idx="310">
                  <c:v>0.88717627627547868</c:v>
                </c:pt>
                <c:pt idx="311">
                  <c:v>0.92307320276613714</c:v>
                </c:pt>
                <c:pt idx="312">
                  <c:v>0.89743207533969938</c:v>
                </c:pt>
                <c:pt idx="313">
                  <c:v>0.89743207533969938</c:v>
                </c:pt>
                <c:pt idx="314">
                  <c:v>0.90768882652875671</c:v>
                </c:pt>
                <c:pt idx="315">
                  <c:v>0.88717596673803334</c:v>
                </c:pt>
                <c:pt idx="316">
                  <c:v>0.86153480694737072</c:v>
                </c:pt>
                <c:pt idx="317">
                  <c:v>0.86153480694737072</c:v>
                </c:pt>
                <c:pt idx="318">
                  <c:v>0.85640695177642001</c:v>
                </c:pt>
                <c:pt idx="319">
                  <c:v>0.80512530350404798</c:v>
                </c:pt>
                <c:pt idx="320">
                  <c:v>0.80512530350404798</c:v>
                </c:pt>
                <c:pt idx="321">
                  <c:v>0.86153560276875552</c:v>
                </c:pt>
                <c:pt idx="322">
                  <c:v>0.87692004402739721</c:v>
                </c:pt>
                <c:pt idx="323">
                  <c:v>0.85640713035750837</c:v>
                </c:pt>
                <c:pt idx="324">
                  <c:v>0.87691979394383135</c:v>
                </c:pt>
                <c:pt idx="325">
                  <c:v>0.88717624785379834</c:v>
                </c:pt>
                <c:pt idx="326">
                  <c:v>0.9230731731944587</c:v>
                </c:pt>
                <c:pt idx="327">
                  <c:v>0.93845803377209069</c:v>
                </c:pt>
                <c:pt idx="328">
                  <c:v>0.92307389122446482</c:v>
                </c:pt>
                <c:pt idx="329">
                  <c:v>0.8871764706686367</c:v>
                </c:pt>
                <c:pt idx="330">
                  <c:v>0.90768887784696617</c:v>
                </c:pt>
                <c:pt idx="331">
                  <c:v>0.90256043568713074</c:v>
                </c:pt>
                <c:pt idx="332">
                  <c:v>0.90256043568713074</c:v>
                </c:pt>
                <c:pt idx="333">
                  <c:v>0.89743208729155644</c:v>
                </c:pt>
                <c:pt idx="334">
                  <c:v>0.8666627307466781</c:v>
                </c:pt>
                <c:pt idx="335">
                  <c:v>0.87179077412450612</c:v>
                </c:pt>
                <c:pt idx="336">
                  <c:v>0.856406282333531</c:v>
                </c:pt>
                <c:pt idx="337">
                  <c:v>0.78974019169155962</c:v>
                </c:pt>
                <c:pt idx="338">
                  <c:v>0.82050925930005447</c:v>
                </c:pt>
                <c:pt idx="339">
                  <c:v>0.81025289355880381</c:v>
                </c:pt>
                <c:pt idx="340">
                  <c:v>0.82050907468547118</c:v>
                </c:pt>
                <c:pt idx="341">
                  <c:v>0.81538089296868699</c:v>
                </c:pt>
                <c:pt idx="342">
                  <c:v>0.8205088234045671</c:v>
                </c:pt>
                <c:pt idx="343">
                  <c:v>0.83076518369712415</c:v>
                </c:pt>
                <c:pt idx="344">
                  <c:v>0.82050855673919953</c:v>
                </c:pt>
                <c:pt idx="345">
                  <c:v>0.81025219977995955</c:v>
                </c:pt>
                <c:pt idx="346">
                  <c:v>0.82050837212477434</c:v>
                </c:pt>
                <c:pt idx="347">
                  <c:v>0.87691832270835268</c:v>
                </c:pt>
                <c:pt idx="348">
                  <c:v>0.892302977761948</c:v>
                </c:pt>
                <c:pt idx="349">
                  <c:v>0.8769187821223543</c:v>
                </c:pt>
                <c:pt idx="350">
                  <c:v>0.85127767693309664</c:v>
                </c:pt>
                <c:pt idx="351">
                  <c:v>0.84614958020725162</c:v>
                </c:pt>
                <c:pt idx="352">
                  <c:v>0.81025253041653911</c:v>
                </c:pt>
                <c:pt idx="353">
                  <c:v>0.74358657271892714</c:v>
                </c:pt>
                <c:pt idx="354">
                  <c:v>0.69230438114479365</c:v>
                </c:pt>
                <c:pt idx="355">
                  <c:v>0.70256087055145378</c:v>
                </c:pt>
                <c:pt idx="356">
                  <c:v>0.72307354028894455</c:v>
                </c:pt>
                <c:pt idx="357">
                  <c:v>0.71281746519348621</c:v>
                </c:pt>
                <c:pt idx="358">
                  <c:v>0.65640722945046925</c:v>
                </c:pt>
                <c:pt idx="359">
                  <c:v>0.7076890442512872</c:v>
                </c:pt>
                <c:pt idx="360">
                  <c:v>0.69230459211830853</c:v>
                </c:pt>
                <c:pt idx="361">
                  <c:v>0.69743249223212878</c:v>
                </c:pt>
                <c:pt idx="362">
                  <c:v>0.67179138665521454</c:v>
                </c:pt>
                <c:pt idx="363">
                  <c:v>0.66153514755514931</c:v>
                </c:pt>
                <c:pt idx="364">
                  <c:v>0.66153514755514931</c:v>
                </c:pt>
                <c:pt idx="365">
                  <c:v>0.64615048616360682</c:v>
                </c:pt>
                <c:pt idx="366">
                  <c:v>0.61025294975430144</c:v>
                </c:pt>
                <c:pt idx="367">
                  <c:v>0.60512499421751598</c:v>
                </c:pt>
                <c:pt idx="368">
                  <c:v>0.61025342854350939</c:v>
                </c:pt>
                <c:pt idx="369">
                  <c:v>0.62563791747709119</c:v>
                </c:pt>
                <c:pt idx="370">
                  <c:v>0.64102235386785278</c:v>
                </c:pt>
                <c:pt idx="371">
                  <c:v>0.64615053269879563</c:v>
                </c:pt>
                <c:pt idx="372">
                  <c:v>0.66153537688235398</c:v>
                </c:pt>
                <c:pt idx="373">
                  <c:v>0.70768871552130508</c:v>
                </c:pt>
                <c:pt idx="374">
                  <c:v>0.71794524807535542</c:v>
                </c:pt>
                <c:pt idx="375">
                  <c:v>0.74358594466511874</c:v>
                </c:pt>
                <c:pt idx="376">
                  <c:v>0.75384222559988467</c:v>
                </c:pt>
                <c:pt idx="377">
                  <c:v>0.73845781345984229</c:v>
                </c:pt>
                <c:pt idx="378">
                  <c:v>0.74358566451650754</c:v>
                </c:pt>
                <c:pt idx="379">
                  <c:v>0.70768832297630868</c:v>
                </c:pt>
                <c:pt idx="380">
                  <c:v>0.71794484984120444</c:v>
                </c:pt>
                <c:pt idx="381">
                  <c:v>0.72307312990362005</c:v>
                </c:pt>
                <c:pt idx="382">
                  <c:v>0.72307312990362005</c:v>
                </c:pt>
                <c:pt idx="383">
                  <c:v>0.72307312990362005</c:v>
                </c:pt>
                <c:pt idx="384">
                  <c:v>0.7384579568885794</c:v>
                </c:pt>
                <c:pt idx="385">
                  <c:v>0.7384579568885794</c:v>
                </c:pt>
                <c:pt idx="386">
                  <c:v>0.73333010483594518</c:v>
                </c:pt>
                <c:pt idx="387">
                  <c:v>0.72820192741282741</c:v>
                </c:pt>
                <c:pt idx="388">
                  <c:v>0.71794520326521771</c:v>
                </c:pt>
                <c:pt idx="389">
                  <c:v>0.72307348585214104</c:v>
                </c:pt>
                <c:pt idx="390">
                  <c:v>0.70768865129366509</c:v>
                </c:pt>
                <c:pt idx="391">
                  <c:v>0.71281656326093901</c:v>
                </c:pt>
                <c:pt idx="392">
                  <c:v>0.69230384101997888</c:v>
                </c:pt>
                <c:pt idx="393">
                  <c:v>0.67691946506483291</c:v>
                </c:pt>
                <c:pt idx="394">
                  <c:v>0.66666278133017054</c:v>
                </c:pt>
                <c:pt idx="395">
                  <c:v>0.68204735833492691</c:v>
                </c:pt>
                <c:pt idx="396">
                  <c:v>0.68204735833492691</c:v>
                </c:pt>
                <c:pt idx="397">
                  <c:v>0.65640646994568363</c:v>
                </c:pt>
                <c:pt idx="398">
                  <c:v>0.66666282103858499</c:v>
                </c:pt>
                <c:pt idx="399">
                  <c:v>0.65127824311747751</c:v>
                </c:pt>
                <c:pt idx="400">
                  <c:v>0.65127824311747751</c:v>
                </c:pt>
                <c:pt idx="401">
                  <c:v>0.64615007823117043</c:v>
                </c:pt>
                <c:pt idx="402">
                  <c:v>0.63076524486848629</c:v>
                </c:pt>
                <c:pt idx="403">
                  <c:v>0.6256371234277055</c:v>
                </c:pt>
                <c:pt idx="404">
                  <c:v>0.61025270656261821</c:v>
                </c:pt>
                <c:pt idx="405">
                  <c:v>0.62050922380181617</c:v>
                </c:pt>
                <c:pt idx="406">
                  <c:v>0.62563711202731442</c:v>
                </c:pt>
                <c:pt idx="407">
                  <c:v>0.61538104284985062</c:v>
                </c:pt>
                <c:pt idx="408">
                  <c:v>0.62563759869102908</c:v>
                </c:pt>
                <c:pt idx="409">
                  <c:v>0.59999646734627599</c:v>
                </c:pt>
                <c:pt idx="410">
                  <c:v>0.59486829753986736</c:v>
                </c:pt>
                <c:pt idx="411">
                  <c:v>0.59999665713295858</c:v>
                </c:pt>
                <c:pt idx="412">
                  <c:v>0.61538117141850479</c:v>
                </c:pt>
                <c:pt idx="413">
                  <c:v>0.62563772940253704</c:v>
                </c:pt>
                <c:pt idx="414">
                  <c:v>0.62563772940253704</c:v>
                </c:pt>
                <c:pt idx="415">
                  <c:v>0.61025329763652869</c:v>
                </c:pt>
                <c:pt idx="416">
                  <c:v>0.60512533917648892</c:v>
                </c:pt>
                <c:pt idx="417">
                  <c:v>0.62051004579971192</c:v>
                </c:pt>
                <c:pt idx="418">
                  <c:v>0.62563794081820079</c:v>
                </c:pt>
                <c:pt idx="419">
                  <c:v>0.62563794081820079</c:v>
                </c:pt>
                <c:pt idx="420">
                  <c:v>0.61025350385348121</c:v>
                </c:pt>
                <c:pt idx="421">
                  <c:v>0.61538146404636196</c:v>
                </c:pt>
                <c:pt idx="422">
                  <c:v>0.6051249011851012</c:v>
                </c:pt>
                <c:pt idx="423">
                  <c:v>0.61025333472264498</c:v>
                </c:pt>
                <c:pt idx="424">
                  <c:v>0.61025333472264498</c:v>
                </c:pt>
                <c:pt idx="425">
                  <c:v>0.61538129349431936</c:v>
                </c:pt>
                <c:pt idx="426">
                  <c:v>0.62563785351298917</c:v>
                </c:pt>
                <c:pt idx="427">
                  <c:v>0.63076620699823516</c:v>
                </c:pt>
                <c:pt idx="428">
                  <c:v>0.63589433626113079</c:v>
                </c:pt>
                <c:pt idx="429">
                  <c:v>0.66153550358218827</c:v>
                </c:pt>
                <c:pt idx="430">
                  <c:v>0.64615083391088091</c:v>
                </c:pt>
                <c:pt idx="431">
                  <c:v>0.62563812953754605</c:v>
                </c:pt>
                <c:pt idx="432">
                  <c:v>0.62563812953754605</c:v>
                </c:pt>
                <c:pt idx="433">
                  <c:v>0.66666372424384113</c:v>
                </c:pt>
                <c:pt idx="434">
                  <c:v>0.69743292177259142</c:v>
                </c:pt>
                <c:pt idx="435">
                  <c:v>0.68717647322500364</c:v>
                </c:pt>
                <c:pt idx="436">
                  <c:v>0.69230487124468187</c:v>
                </c:pt>
                <c:pt idx="437">
                  <c:v>0.6769204723958826</c:v>
                </c:pt>
                <c:pt idx="438">
                  <c:v>0.65127940182199895</c:v>
                </c:pt>
                <c:pt idx="439">
                  <c:v>0.65127940182199895</c:v>
                </c:pt>
                <c:pt idx="440">
                  <c:v>0.64615122781205248</c:v>
                </c:pt>
                <c:pt idx="441">
                  <c:v>0.64615122781205248</c:v>
                </c:pt>
                <c:pt idx="442">
                  <c:v>0.6410227255169082</c:v>
                </c:pt>
                <c:pt idx="443">
                  <c:v>0.63589454371277288</c:v>
                </c:pt>
                <c:pt idx="444">
                  <c:v>0.61538185752168628</c:v>
                </c:pt>
                <c:pt idx="445">
                  <c:v>0.61538185752168628</c:v>
                </c:pt>
                <c:pt idx="446">
                  <c:v>0.62050983454041442</c:v>
                </c:pt>
                <c:pt idx="447">
                  <c:v>0.61538194126777235</c:v>
                </c:pt>
                <c:pt idx="448">
                  <c:v>0.6512790160477453</c:v>
                </c:pt>
                <c:pt idx="449">
                  <c:v>0.65640718702010525</c:v>
                </c:pt>
                <c:pt idx="450">
                  <c:v>0.68204842096667162</c:v>
                </c:pt>
                <c:pt idx="451">
                  <c:v>0.69743270514999589</c:v>
                </c:pt>
                <c:pt idx="452">
                  <c:v>0.73845848659773927</c:v>
                </c:pt>
                <c:pt idx="453">
                  <c:v>0.74871493651809529</c:v>
                </c:pt>
                <c:pt idx="454">
                  <c:v>0.72820239340230908</c:v>
                </c:pt>
                <c:pt idx="455">
                  <c:v>0.70768966018255941</c:v>
                </c:pt>
                <c:pt idx="456">
                  <c:v>0.73845859122797664</c:v>
                </c:pt>
                <c:pt idx="457">
                  <c:v>0.73845859122797664</c:v>
                </c:pt>
                <c:pt idx="458">
                  <c:v>0.75384289905902913</c:v>
                </c:pt>
                <c:pt idx="459">
                  <c:v>0.73845847317503244</c:v>
                </c:pt>
                <c:pt idx="460">
                  <c:v>0.73845847317503244</c:v>
                </c:pt>
                <c:pt idx="461">
                  <c:v>0.733330617537305</c:v>
                </c:pt>
                <c:pt idx="462">
                  <c:v>0.77948424661325033</c:v>
                </c:pt>
                <c:pt idx="463">
                  <c:v>0.76409956603784457</c:v>
                </c:pt>
                <c:pt idx="464">
                  <c:v>0.76409956603784457</c:v>
                </c:pt>
                <c:pt idx="465">
                  <c:v>0.76922743822552453</c:v>
                </c:pt>
                <c:pt idx="466">
                  <c:v>0.76409899889487498</c:v>
                </c:pt>
                <c:pt idx="467">
                  <c:v>0.7897398690007903</c:v>
                </c:pt>
                <c:pt idx="468">
                  <c:v>0.80512479138879478</c:v>
                </c:pt>
                <c:pt idx="469">
                  <c:v>0.84102208533765554</c:v>
                </c:pt>
                <c:pt idx="470">
                  <c:v>0.82050955667627012</c:v>
                </c:pt>
                <c:pt idx="471">
                  <c:v>0.81538137194704341</c:v>
                </c:pt>
                <c:pt idx="472">
                  <c:v>0.79486882277297166</c:v>
                </c:pt>
                <c:pt idx="473">
                  <c:v>0.82050970125798206</c:v>
                </c:pt>
                <c:pt idx="474">
                  <c:v>0.81538151562511973</c:v>
                </c:pt>
                <c:pt idx="475">
                  <c:v>0.81538151562511973</c:v>
                </c:pt>
                <c:pt idx="476">
                  <c:v>0.78974021310325659</c:v>
                </c:pt>
                <c:pt idx="477">
                  <c:v>0.77948385695568467</c:v>
                </c:pt>
                <c:pt idx="478">
                  <c:v>0.77948385695568467</c:v>
                </c:pt>
                <c:pt idx="479">
                  <c:v>0.77948385695568467</c:v>
                </c:pt>
                <c:pt idx="480">
                  <c:v>0.78461208125059601</c:v>
                </c:pt>
                <c:pt idx="481">
                  <c:v>0.7948685303767038</c:v>
                </c:pt>
                <c:pt idx="482">
                  <c:v>0.82050939942959544</c:v>
                </c:pt>
                <c:pt idx="483">
                  <c:v>0.82563758317603053</c:v>
                </c:pt>
                <c:pt idx="484">
                  <c:v>0.83076561820513684</c:v>
                </c:pt>
                <c:pt idx="485">
                  <c:v>0.82563730204395658</c:v>
                </c:pt>
                <c:pt idx="486">
                  <c:v>0.84102222753024369</c:v>
                </c:pt>
                <c:pt idx="487">
                  <c:v>0.825637407922033</c:v>
                </c:pt>
                <c:pt idx="488">
                  <c:v>0.81025248046281384</c:v>
                </c:pt>
                <c:pt idx="489">
                  <c:v>0.79486821661626639</c:v>
                </c:pt>
                <c:pt idx="490">
                  <c:v>0.79999670634987441</c:v>
                </c:pt>
                <c:pt idx="491">
                  <c:v>0.81025346412198618</c:v>
                </c:pt>
                <c:pt idx="492">
                  <c:v>0.82050965247084229</c:v>
                </c:pt>
                <c:pt idx="493">
                  <c:v>0.82050965247084229</c:v>
                </c:pt>
                <c:pt idx="494">
                  <c:v>0.85640694976644161</c:v>
                </c:pt>
                <c:pt idx="495">
                  <c:v>0.8461506201360387</c:v>
                </c:pt>
                <c:pt idx="496">
                  <c:v>0.91281713519531693</c:v>
                </c:pt>
                <c:pt idx="497">
                  <c:v>0.92307354852637158</c:v>
                </c:pt>
                <c:pt idx="498">
                  <c:v>0.91794495189075909</c:v>
                </c:pt>
                <c:pt idx="499">
                  <c:v>0.89743255399580824</c:v>
                </c:pt>
                <c:pt idx="500">
                  <c:v>0.8923046243822762</c:v>
                </c:pt>
                <c:pt idx="501">
                  <c:v>0.8923046243822762</c:v>
                </c:pt>
                <c:pt idx="502">
                  <c:v>0.91794589006852534</c:v>
                </c:pt>
                <c:pt idx="503">
                  <c:v>0.91281732638071245</c:v>
                </c:pt>
                <c:pt idx="504">
                  <c:v>0.9025609109014987</c:v>
                </c:pt>
                <c:pt idx="505">
                  <c:v>0.91281761309298326</c:v>
                </c:pt>
                <c:pt idx="506">
                  <c:v>0.91794582244333955</c:v>
                </c:pt>
                <c:pt idx="507">
                  <c:v>0.91281725913334866</c:v>
                </c:pt>
                <c:pt idx="508">
                  <c:v>0.94358650330421567</c:v>
                </c:pt>
                <c:pt idx="509">
                  <c:v>0.93845811065875728</c:v>
                </c:pt>
                <c:pt idx="510">
                  <c:v>0.92820170196736773</c:v>
                </c:pt>
                <c:pt idx="511">
                  <c:v>0.93333001637073743</c:v>
                </c:pt>
                <c:pt idx="512">
                  <c:v>0.94358637992063543</c:v>
                </c:pt>
                <c:pt idx="513">
                  <c:v>0.95384316387037271</c:v>
                </c:pt>
                <c:pt idx="514">
                  <c:v>0.97948437580153613</c:v>
                </c:pt>
                <c:pt idx="515">
                  <c:v>1.0051253177912687</c:v>
                </c:pt>
                <c:pt idx="516">
                  <c:v>0.98461272030578451</c:v>
                </c:pt>
                <c:pt idx="517">
                  <c:v>0.97948485725843204</c:v>
                </c:pt>
                <c:pt idx="518">
                  <c:v>0.98461343997103723</c:v>
                </c:pt>
                <c:pt idx="519">
                  <c:v>0.95897213676731152</c:v>
                </c:pt>
                <c:pt idx="520">
                  <c:v>0.9435873467771535</c:v>
                </c:pt>
                <c:pt idx="521">
                  <c:v>0.92820309867529882</c:v>
                </c:pt>
                <c:pt idx="522">
                  <c:v>0.90769073839767345</c:v>
                </c:pt>
                <c:pt idx="523">
                  <c:v>0.91281919106962028</c:v>
                </c:pt>
                <c:pt idx="524">
                  <c:v>0.96922959143934073</c:v>
                </c:pt>
                <c:pt idx="525">
                  <c:v>0.94358862259781295</c:v>
                </c:pt>
                <c:pt idx="526">
                  <c:v>0.94871702676163217</c:v>
                </c:pt>
                <c:pt idx="527">
                  <c:v>0.97948581737356544</c:v>
                </c:pt>
                <c:pt idx="528">
                  <c:v>0.97435722963379745</c:v>
                </c:pt>
                <c:pt idx="529">
                  <c:v>0.97435722963379745</c:v>
                </c:pt>
                <c:pt idx="530">
                  <c:v>0.98974135593248558</c:v>
                </c:pt>
                <c:pt idx="531">
                  <c:v>0.98461350596739938</c:v>
                </c:pt>
                <c:pt idx="532">
                  <c:v>0.97948563882832118</c:v>
                </c:pt>
                <c:pt idx="533">
                  <c:v>0.97948563882832118</c:v>
                </c:pt>
                <c:pt idx="534">
                  <c:v>0.98461422563322631</c:v>
                </c:pt>
                <c:pt idx="535">
                  <c:v>0.97948635474612844</c:v>
                </c:pt>
                <c:pt idx="536">
                  <c:v>0.97435776419267772</c:v>
                </c:pt>
                <c:pt idx="537">
                  <c:v>0.97948580910562377</c:v>
                </c:pt>
                <c:pt idx="538">
                  <c:v>1.0256391804306808</c:v>
                </c:pt>
                <c:pt idx="539">
                  <c:v>1.030767376332834</c:v>
                </c:pt>
                <c:pt idx="540">
                  <c:v>1.0358954440300898</c:v>
                </c:pt>
                <c:pt idx="541">
                  <c:v>1.0564082456127737</c:v>
                </c:pt>
                <c:pt idx="542">
                  <c:v>1.0820493865502869</c:v>
                </c:pt>
                <c:pt idx="543">
                  <c:v>1.0666648083723149</c:v>
                </c:pt>
                <c:pt idx="544">
                  <c:v>1.0512803018411612</c:v>
                </c:pt>
                <c:pt idx="545">
                  <c:v>1.0256395752792553</c:v>
                </c:pt>
                <c:pt idx="546">
                  <c:v>1.0102549816500666</c:v>
                </c:pt>
                <c:pt idx="547">
                  <c:v>1.0102549816500666</c:v>
                </c:pt>
                <c:pt idx="548">
                  <c:v>1.0358962633393269</c:v>
                </c:pt>
                <c:pt idx="549">
                  <c:v>1.0410239498428566</c:v>
                </c:pt>
                <c:pt idx="550">
                  <c:v>1.0153824889342773</c:v>
                </c:pt>
                <c:pt idx="551">
                  <c:v>1.0102537919826702</c:v>
                </c:pt>
                <c:pt idx="552">
                  <c:v>1.0205098884788781</c:v>
                </c:pt>
                <c:pt idx="553">
                  <c:v>1.0153818262892718</c:v>
                </c:pt>
                <c:pt idx="554">
                  <c:v>1.0153818262892718</c:v>
                </c:pt>
                <c:pt idx="555">
                  <c:v>1.0717923790305985</c:v>
                </c:pt>
                <c:pt idx="556">
                  <c:v>1.0666638524969372</c:v>
                </c:pt>
                <c:pt idx="557">
                  <c:v>1.1025613577888691</c:v>
                </c:pt>
                <c:pt idx="558">
                  <c:v>1.0871773191636409</c:v>
                </c:pt>
                <c:pt idx="559">
                  <c:v>1.1589723349665695</c:v>
                </c:pt>
                <c:pt idx="560">
                  <c:v>1.133331231027769</c:v>
                </c:pt>
                <c:pt idx="561">
                  <c:v>1.0974340976161954</c:v>
                </c:pt>
                <c:pt idx="562">
                  <c:v>1.1435877860255421</c:v>
                </c:pt>
                <c:pt idx="563">
                  <c:v>1.1589724725109436</c:v>
                </c:pt>
                <c:pt idx="564">
                  <c:v>1.1589724725109436</c:v>
                </c:pt>
                <c:pt idx="565">
                  <c:v>1.1589724725109436</c:v>
                </c:pt>
                <c:pt idx="566">
                  <c:v>1.1179471649290011</c:v>
                </c:pt>
                <c:pt idx="567">
                  <c:v>1.1179471649290011</c:v>
                </c:pt>
                <c:pt idx="568">
                  <c:v>1.1076911176379425</c:v>
                </c:pt>
                <c:pt idx="569">
                  <c:v>1.0974350055797328</c:v>
                </c:pt>
                <c:pt idx="570">
                  <c:v>1.1179482607040292</c:v>
                </c:pt>
                <c:pt idx="571">
                  <c:v>1.1333323467195773</c:v>
                </c:pt>
                <c:pt idx="572">
                  <c:v>1.112819031243953</c:v>
                </c:pt>
                <c:pt idx="573">
                  <c:v>1.117946901339925</c:v>
                </c:pt>
                <c:pt idx="574">
                  <c:v>1.1076908564670325</c:v>
                </c:pt>
                <c:pt idx="575">
                  <c:v>1.1025622478015902</c:v>
                </c:pt>
                <c:pt idx="576">
                  <c:v>1.1230754184219387</c:v>
                </c:pt>
                <c:pt idx="577">
                  <c:v>1.158972278020959</c:v>
                </c:pt>
                <c:pt idx="578">
                  <c:v>1.1897418330301375</c:v>
                </c:pt>
                <c:pt idx="579">
                  <c:v>1.220510936315963</c:v>
                </c:pt>
                <c:pt idx="580">
                  <c:v>1.2461514300660885</c:v>
                </c:pt>
                <c:pt idx="581">
                  <c:v>1.2256385313757707</c:v>
                </c:pt>
                <c:pt idx="582">
                  <c:v>1.2153823881452182</c:v>
                </c:pt>
                <c:pt idx="583">
                  <c:v>1.2871774565777325</c:v>
                </c:pt>
                <c:pt idx="584">
                  <c:v>1.3230742614867723</c:v>
                </c:pt>
                <c:pt idx="585">
                  <c:v>1.3128177898117268</c:v>
                </c:pt>
                <c:pt idx="586">
                  <c:v>1.2820479664541196</c:v>
                </c:pt>
                <c:pt idx="587">
                  <c:v>1.2410224315275877</c:v>
                </c:pt>
                <c:pt idx="588">
                  <c:v>1.2410224315275877</c:v>
                </c:pt>
                <c:pt idx="589">
                  <c:v>1.2512782409017318</c:v>
                </c:pt>
                <c:pt idx="590">
                  <c:v>1.3179450942987352</c:v>
                </c:pt>
                <c:pt idx="591">
                  <c:v>1.3384575917464006</c:v>
                </c:pt>
                <c:pt idx="592">
                  <c:v>1.2923035586102094</c:v>
                </c:pt>
                <c:pt idx="593">
                  <c:v>1.353841761767669</c:v>
                </c:pt>
                <c:pt idx="594">
                  <c:v>1.3692268195483968</c:v>
                </c:pt>
                <c:pt idx="595">
                  <c:v>1.492303879903963</c:v>
                </c:pt>
                <c:pt idx="596">
                  <c:v>1.476919719206033</c:v>
                </c:pt>
                <c:pt idx="597">
                  <c:v>1.5128177299010548</c:v>
                </c:pt>
                <c:pt idx="598">
                  <c:v>1.4769200779882325</c:v>
                </c:pt>
                <c:pt idx="599">
                  <c:v>1.4769200779882325</c:v>
                </c:pt>
                <c:pt idx="600">
                  <c:v>1.461535001535829</c:v>
                </c:pt>
                <c:pt idx="601">
                  <c:v>1.4512779488950507</c:v>
                </c:pt>
                <c:pt idx="602">
                  <c:v>1.5179438527554936</c:v>
                </c:pt>
                <c:pt idx="603">
                  <c:v>1.5076871061424246</c:v>
                </c:pt>
                <c:pt idx="604">
                  <c:v>1.5179439015255114</c:v>
                </c:pt>
                <c:pt idx="605">
                  <c:v>1.5128162870261583</c:v>
                </c:pt>
                <c:pt idx="606">
                  <c:v>1.5282001158489276</c:v>
                </c:pt>
                <c:pt idx="607">
                  <c:v>1.5179443648714654</c:v>
                </c:pt>
                <c:pt idx="608">
                  <c:v>1.5179443648714654</c:v>
                </c:pt>
                <c:pt idx="609">
                  <c:v>1.5230719809360014</c:v>
                </c:pt>
                <c:pt idx="610">
                  <c:v>1.5538410810948706</c:v>
                </c:pt>
                <c:pt idx="611">
                  <c:v>1.5897379177503244</c:v>
                </c:pt>
                <c:pt idx="612">
                  <c:v>1.5948664122729868</c:v>
                </c:pt>
                <c:pt idx="613">
                  <c:v>1.5487125731682188</c:v>
                </c:pt>
                <c:pt idx="614">
                  <c:v>1.4769173557012865</c:v>
                </c:pt>
                <c:pt idx="615">
                  <c:v>1.4769173557012865</c:v>
                </c:pt>
                <c:pt idx="616">
                  <c:v>1.4820452127602812</c:v>
                </c:pt>
                <c:pt idx="617">
                  <c:v>1.4769173363241306</c:v>
                </c:pt>
                <c:pt idx="618">
                  <c:v>1.492302384216619</c:v>
                </c:pt>
                <c:pt idx="619">
                  <c:v>1.4717891956431772</c:v>
                </c:pt>
                <c:pt idx="620">
                  <c:v>1.4051230322373238</c:v>
                </c:pt>
                <c:pt idx="621">
                  <c:v>1.4051230322373238</c:v>
                </c:pt>
                <c:pt idx="622">
                  <c:v>1.4358924163972566</c:v>
                </c:pt>
                <c:pt idx="623">
                  <c:v>1.4769172986261425</c:v>
                </c:pt>
                <c:pt idx="624">
                  <c:v>1.4256357761832454</c:v>
                </c:pt>
                <c:pt idx="625">
                  <c:v>1.4307637880701767</c:v>
                </c:pt>
                <c:pt idx="626">
                  <c:v>1.4717895089293012</c:v>
                </c:pt>
                <c:pt idx="627">
                  <c:v>1.4871741246661392</c:v>
                </c:pt>
                <c:pt idx="628">
                  <c:v>1.4717893083464679</c:v>
                </c:pt>
                <c:pt idx="629">
                  <c:v>1.4717893083464679</c:v>
                </c:pt>
                <c:pt idx="630">
                  <c:v>1.4512769807560433</c:v>
                </c:pt>
                <c:pt idx="631">
                  <c:v>1.4820455040250522</c:v>
                </c:pt>
                <c:pt idx="632">
                  <c:v>1.5435829974431805</c:v>
                </c:pt>
                <c:pt idx="633">
                  <c:v>1.4615322996310909</c:v>
                </c:pt>
                <c:pt idx="634">
                  <c:v>1.4051229989945293</c:v>
                </c:pt>
                <c:pt idx="635">
                  <c:v>1.4205076907105205</c:v>
                </c:pt>
                <c:pt idx="636">
                  <c:v>1.4512773077990011</c:v>
                </c:pt>
                <c:pt idx="637">
                  <c:v>1.5230719962158175</c:v>
                </c:pt>
                <c:pt idx="638">
                  <c:v>1.4871747123370069</c:v>
                </c:pt>
                <c:pt idx="639">
                  <c:v>1.4307646883233518</c:v>
                </c:pt>
                <c:pt idx="640">
                  <c:v>1.374353928956827</c:v>
                </c:pt>
                <c:pt idx="641">
                  <c:v>1.3230726608056609</c:v>
                </c:pt>
                <c:pt idx="642">
                  <c:v>1.3025597422725299</c:v>
                </c:pt>
                <c:pt idx="643">
                  <c:v>1.3743542301471072</c:v>
                </c:pt>
                <c:pt idx="644">
                  <c:v>1.4205077939039075</c:v>
                </c:pt>
                <c:pt idx="645">
                  <c:v>1.3999956613599351</c:v>
                </c:pt>
                <c:pt idx="646">
                  <c:v>1.3589701884994436</c:v>
                </c:pt>
                <c:pt idx="647">
                  <c:v>1.3948673860286565</c:v>
                </c:pt>
                <c:pt idx="648">
                  <c:v>1.3282010941808029</c:v>
                </c:pt>
                <c:pt idx="649">
                  <c:v>1.2820474343591142</c:v>
                </c:pt>
                <c:pt idx="650">
                  <c:v>1.2512782959344955</c:v>
                </c:pt>
                <c:pt idx="651">
                  <c:v>1.2820472292315246</c:v>
                </c:pt>
                <c:pt idx="652">
                  <c:v>1.2871754181484507</c:v>
                </c:pt>
                <c:pt idx="653">
                  <c:v>1.2923035250143542</c:v>
                </c:pt>
                <c:pt idx="654">
                  <c:v>1.3179441192541639</c:v>
                </c:pt>
                <c:pt idx="655">
                  <c:v>1.2769191547100203</c:v>
                </c:pt>
                <c:pt idx="656">
                  <c:v>1.3025596913365975</c:v>
                </c:pt>
                <c:pt idx="657">
                  <c:v>1.2974315138318053</c:v>
                </c:pt>
                <c:pt idx="658">
                  <c:v>1.3743549308553791</c:v>
                </c:pt>
                <c:pt idx="659">
                  <c:v>1.4051239890473695</c:v>
                </c:pt>
                <c:pt idx="660">
                  <c:v>1.4769187992677451</c:v>
                </c:pt>
                <c:pt idx="661">
                  <c:v>1.4769187992677451</c:v>
                </c:pt>
                <c:pt idx="662">
                  <c:v>1.46666307512563</c:v>
                </c:pt>
                <c:pt idx="663">
                  <c:v>1.4512777794675622</c:v>
                </c:pt>
                <c:pt idx="664">
                  <c:v>1.4512777794675622</c:v>
                </c:pt>
                <c:pt idx="665">
                  <c:v>1.4871751353426923</c:v>
                </c:pt>
                <c:pt idx="666">
                  <c:v>1.4666625287009107</c:v>
                </c:pt>
                <c:pt idx="667">
                  <c:v>1.4871752708273218</c:v>
                </c:pt>
                <c:pt idx="668">
                  <c:v>1.4923030511611344</c:v>
                </c:pt>
                <c:pt idx="669">
                  <c:v>1.5025596500317646</c:v>
                </c:pt>
                <c:pt idx="670">
                  <c:v>1.51794435828844</c:v>
                </c:pt>
                <c:pt idx="671">
                  <c:v>1.5487130904309467</c:v>
                </c:pt>
                <c:pt idx="672">
                  <c:v>1.5179432587502646</c:v>
                </c:pt>
                <c:pt idx="673">
                  <c:v>1.4256356112424022</c:v>
                </c:pt>
                <c:pt idx="674">
                  <c:v>1.4256356112424022</c:v>
                </c:pt>
                <c:pt idx="675">
                  <c:v>1.456405104639847</c:v>
                </c:pt>
                <c:pt idx="676">
                  <c:v>1.4410210975195363</c:v>
                </c:pt>
                <c:pt idx="677">
                  <c:v>1.4256367562824177</c:v>
                </c:pt>
                <c:pt idx="678">
                  <c:v>1.4666623052179568</c:v>
                </c:pt>
                <c:pt idx="679">
                  <c:v>1.4358931967167894</c:v>
                </c:pt>
                <c:pt idx="680">
                  <c:v>1.3384577920671781</c:v>
                </c:pt>
                <c:pt idx="681">
                  <c:v>1.3025603540839363</c:v>
                </c:pt>
                <c:pt idx="682">
                  <c:v>1.3589703353382494</c:v>
                </c:pt>
                <c:pt idx="683">
                  <c:v>1.430764738154169</c:v>
                </c:pt>
                <c:pt idx="684">
                  <c:v>1.4051240032817083</c:v>
                </c:pt>
                <c:pt idx="685">
                  <c:v>1.3948680031817551</c:v>
                </c:pt>
                <c:pt idx="686">
                  <c:v>1.3794840039746636</c:v>
                </c:pt>
                <c:pt idx="687">
                  <c:v>1.4461503274347471</c:v>
                </c:pt>
                <c:pt idx="688">
                  <c:v>1.4820481170126598</c:v>
                </c:pt>
                <c:pt idx="689">
                  <c:v>1.4410220610375153</c:v>
                </c:pt>
                <c:pt idx="690">
                  <c:v>1.4153805144834137</c:v>
                </c:pt>
                <c:pt idx="691">
                  <c:v>1.4051246672754669</c:v>
                </c:pt>
                <c:pt idx="692">
                  <c:v>1.333329822401027</c:v>
                </c:pt>
                <c:pt idx="693">
                  <c:v>1.3743550477064843</c:v>
                </c:pt>
                <c:pt idx="694">
                  <c:v>1.3999963898315442</c:v>
                </c:pt>
                <c:pt idx="695">
                  <c:v>1.3999963898315442</c:v>
                </c:pt>
                <c:pt idx="696">
                  <c:v>1.3846118295036853</c:v>
                </c:pt>
                <c:pt idx="697">
                  <c:v>1.3999962515413009</c:v>
                </c:pt>
                <c:pt idx="698">
                  <c:v>1.3538425751167389</c:v>
                </c:pt>
                <c:pt idx="699">
                  <c:v>1.3435858637676545</c:v>
                </c:pt>
                <c:pt idx="700">
                  <c:v>1.3538427982516568</c:v>
                </c:pt>
                <c:pt idx="701">
                  <c:v>1.3640995112912113</c:v>
                </c:pt>
                <c:pt idx="702">
                  <c:v>1.4205091183816367</c:v>
                </c:pt>
                <c:pt idx="703">
                  <c:v>1.3948675082857298</c:v>
                </c:pt>
                <c:pt idx="704">
                  <c:v>1.3692270537484215</c:v>
                </c:pt>
                <c:pt idx="705">
                  <c:v>1.3794839336080507</c:v>
                </c:pt>
                <c:pt idx="706">
                  <c:v>1.3794839336080507</c:v>
                </c:pt>
                <c:pt idx="707">
                  <c:v>1.348714544468923</c:v>
                </c:pt>
                <c:pt idx="708">
                  <c:v>1.3435867317708523</c:v>
                </c:pt>
                <c:pt idx="709">
                  <c:v>1.3333297906605135</c:v>
                </c:pt>
                <c:pt idx="710">
                  <c:v>1.3589710558647059</c:v>
                </c:pt>
                <c:pt idx="711">
                  <c:v>1.3538422990998724</c:v>
                </c:pt>
                <c:pt idx="712">
                  <c:v>1.3948677822894957</c:v>
                </c:pt>
                <c:pt idx="713">
                  <c:v>1.3692273227154501</c:v>
                </c:pt>
                <c:pt idx="714">
                  <c:v>1.3692273227154501</c:v>
                </c:pt>
                <c:pt idx="715">
                  <c:v>1.405124355435081</c:v>
                </c:pt>
                <c:pt idx="716">
                  <c:v>1.4205090620027399</c:v>
                </c:pt>
                <c:pt idx="717">
                  <c:v>1.4358931751442294</c:v>
                </c:pt>
                <c:pt idx="718">
                  <c:v>1.466662929994395</c:v>
                </c:pt>
                <c:pt idx="719">
                  <c:v>1.5179447993416488</c:v>
                </c:pt>
                <c:pt idx="720">
                  <c:v>1.4820469227820181</c:v>
                </c:pt>
                <c:pt idx="721">
                  <c:v>1.466661793676618</c:v>
                </c:pt>
                <c:pt idx="722">
                  <c:v>1.4512765114609503</c:v>
                </c:pt>
                <c:pt idx="723">
                  <c:v>1.4564053226524531</c:v>
                </c:pt>
                <c:pt idx="724">
                  <c:v>1.5025588073273093</c:v>
                </c:pt>
                <c:pt idx="725">
                  <c:v>1.4564047084426364</c:v>
                </c:pt>
                <c:pt idx="726">
                  <c:v>1.4461487064857834</c:v>
                </c:pt>
                <c:pt idx="727">
                  <c:v>1.492302542453277</c:v>
                </c:pt>
                <c:pt idx="728">
                  <c:v>1.451277653258694</c:v>
                </c:pt>
                <c:pt idx="729">
                  <c:v>1.4358926588564986</c:v>
                </c:pt>
                <c:pt idx="730">
                  <c:v>1.4461492401187104</c:v>
                </c:pt>
                <c:pt idx="731">
                  <c:v>1.4769189575007162</c:v>
                </c:pt>
                <c:pt idx="732">
                  <c:v>1.5589706671036259</c:v>
                </c:pt>
                <c:pt idx="733">
                  <c:v>1.6512788792734985</c:v>
                </c:pt>
                <c:pt idx="734">
                  <c:v>1.6615349723926662</c:v>
                </c:pt>
                <c:pt idx="735">
                  <c:v>1.6410216616235065</c:v>
                </c:pt>
                <c:pt idx="736">
                  <c:v>1.64614985431608</c:v>
                </c:pt>
                <c:pt idx="737">
                  <c:v>1.7025601175237834</c:v>
                </c:pt>
                <c:pt idx="738">
                  <c:v>1.7538412282635998</c:v>
                </c:pt>
                <c:pt idx="739">
                  <c:v>1.7435847647607143</c:v>
                </c:pt>
                <c:pt idx="740">
                  <c:v>1.7948670798618565</c:v>
                </c:pt>
                <c:pt idx="741">
                  <c:v>1.7435859325231233</c:v>
                </c:pt>
                <c:pt idx="742">
                  <c:v>1.7384580462955728</c:v>
                </c:pt>
                <c:pt idx="743">
                  <c:v>1.7846123689666737</c:v>
                </c:pt>
                <c:pt idx="744">
                  <c:v>1.7589710584493605</c:v>
                </c:pt>
                <c:pt idx="745">
                  <c:v>1.6923042963630714</c:v>
                </c:pt>
                <c:pt idx="746">
                  <c:v>1.7128167167392883</c:v>
                </c:pt>
                <c:pt idx="747">
                  <c:v>1.7435857562387931</c:v>
                </c:pt>
                <c:pt idx="748">
                  <c:v>1.6923034119762976</c:v>
                </c:pt>
                <c:pt idx="749">
                  <c:v>1.697431091314586</c:v>
                </c:pt>
                <c:pt idx="750">
                  <c:v>1.7282004247068454</c:v>
                </c:pt>
                <c:pt idx="751">
                  <c:v>1.7282004247068454</c:v>
                </c:pt>
                <c:pt idx="752">
                  <c:v>1.7282004247068454</c:v>
                </c:pt>
                <c:pt idx="753">
                  <c:v>1.7179435551862103</c:v>
                </c:pt>
                <c:pt idx="754">
                  <c:v>1.6820454066570392</c:v>
                </c:pt>
                <c:pt idx="755">
                  <c:v>1.6615328629228567</c:v>
                </c:pt>
                <c:pt idx="756">
                  <c:v>1.6820461476485022</c:v>
                </c:pt>
                <c:pt idx="757">
                  <c:v>1.6615335948779288</c:v>
                </c:pt>
                <c:pt idx="758">
                  <c:v>1.6769177344329034</c:v>
                </c:pt>
                <c:pt idx="759">
                  <c:v>1.7640973336106009</c:v>
                </c:pt>
                <c:pt idx="760">
                  <c:v>1.7948667193034369</c:v>
                </c:pt>
                <c:pt idx="761">
                  <c:v>1.8358919879065554</c:v>
                </c:pt>
                <c:pt idx="762">
                  <c:v>1.8358919879065554</c:v>
                </c:pt>
                <c:pt idx="763">
                  <c:v>1.8615320554096582</c:v>
                </c:pt>
                <c:pt idx="764">
                  <c:v>1.8666605762223119</c:v>
                </c:pt>
                <c:pt idx="765">
                  <c:v>1.8307628266809806</c:v>
                </c:pt>
                <c:pt idx="766">
                  <c:v>1.9743513859403965</c:v>
                </c:pt>
                <c:pt idx="767">
                  <c:v>2.0461466997387334</c:v>
                </c:pt>
                <c:pt idx="768">
                  <c:v>1.9999938147794265</c:v>
                </c:pt>
                <c:pt idx="769">
                  <c:v>2.1794812596929916</c:v>
                </c:pt>
                <c:pt idx="770">
                  <c:v>2.1179436063255599</c:v>
                </c:pt>
                <c:pt idx="771">
                  <c:v>2.0102525277747243</c:v>
                </c:pt>
                <c:pt idx="772">
                  <c:v>2.1538428555811451</c:v>
                </c:pt>
                <c:pt idx="773">
                  <c:v>2.0615356123195037</c:v>
                </c:pt>
                <c:pt idx="774">
                  <c:v>2.0410233329769247</c:v>
                </c:pt>
                <c:pt idx="775">
                  <c:v>2.1641011220020996</c:v>
                </c:pt>
                <c:pt idx="776">
                  <c:v>2.2717932861362899</c:v>
                </c:pt>
                <c:pt idx="777">
                  <c:v>2.2205120962883358</c:v>
                </c:pt>
                <c:pt idx="778">
                  <c:v>2.2769219855824447</c:v>
                </c:pt>
                <c:pt idx="779">
                  <c:v>2.2923071474390251</c:v>
                </c:pt>
                <c:pt idx="780">
                  <c:v>2.2769234741725617</c:v>
                </c:pt>
                <c:pt idx="781">
                  <c:v>2.2564106705937408</c:v>
                </c:pt>
                <c:pt idx="782">
                  <c:v>2.2102557903267459</c:v>
                </c:pt>
                <c:pt idx="783">
                  <c:v>2.1743590260360492</c:v>
                </c:pt>
                <c:pt idx="784">
                  <c:v>2.1589754359268443</c:v>
                </c:pt>
                <c:pt idx="785">
                  <c:v>2.1641030025871704</c:v>
                </c:pt>
                <c:pt idx="786">
                  <c:v>2.3179490850410924</c:v>
                </c:pt>
                <c:pt idx="787">
                  <c:v>2.4051294680785733</c:v>
                </c:pt>
                <c:pt idx="788">
                  <c:v>2.5487181024523324</c:v>
                </c:pt>
                <c:pt idx="789">
                  <c:v>2.7230759078410967</c:v>
                </c:pt>
                <c:pt idx="790">
                  <c:v>2.6051258748929595</c:v>
                </c:pt>
                <c:pt idx="791">
                  <c:v>2.5589708597674812</c:v>
                </c:pt>
                <c:pt idx="792">
                  <c:v>2.5128172613407149</c:v>
                </c:pt>
                <c:pt idx="793">
                  <c:v>2.5897396233448773</c:v>
                </c:pt>
                <c:pt idx="794">
                  <c:v>2.6871759869336054</c:v>
                </c:pt>
                <c:pt idx="795">
                  <c:v>2.835895054754459</c:v>
                </c:pt>
                <c:pt idx="796">
                  <c:v>2.835895054754459</c:v>
                </c:pt>
                <c:pt idx="797">
                  <c:v>2.8717918143575409</c:v>
                </c:pt>
                <c:pt idx="798">
                  <c:v>2.7692286414995757</c:v>
                </c:pt>
                <c:pt idx="799">
                  <c:v>2.6666647203043561</c:v>
                </c:pt>
                <c:pt idx="800">
                  <c:v>2.7743579750338472</c:v>
                </c:pt>
                <c:pt idx="801">
                  <c:v>2.81025539287281</c:v>
                </c:pt>
                <c:pt idx="802">
                  <c:v>2.7589738524636669</c:v>
                </c:pt>
                <c:pt idx="803">
                  <c:v>2.6512828260804526</c:v>
                </c:pt>
                <c:pt idx="804">
                  <c:v>2.7384623079676302</c:v>
                </c:pt>
                <c:pt idx="805">
                  <c:v>2.7179484868186448</c:v>
                </c:pt>
                <c:pt idx="806">
                  <c:v>2.6769237723586041</c:v>
                </c:pt>
                <c:pt idx="807">
                  <c:v>2.6051286767839463</c:v>
                </c:pt>
                <c:pt idx="808">
                  <c:v>2.6769234179874353</c:v>
                </c:pt>
                <c:pt idx="809">
                  <c:v>2.7487185040578583</c:v>
                </c:pt>
                <c:pt idx="810">
                  <c:v>2.7076938803847947</c:v>
                </c:pt>
                <c:pt idx="811">
                  <c:v>2.8051302446704414</c:v>
                </c:pt>
                <c:pt idx="812">
                  <c:v>2.8000024665831837</c:v>
                </c:pt>
                <c:pt idx="813">
                  <c:v>2.7692332394779009</c:v>
                </c:pt>
                <c:pt idx="814">
                  <c:v>2.7179498091160097</c:v>
                </c:pt>
                <c:pt idx="815">
                  <c:v>2.7384621763254082</c:v>
                </c:pt>
                <c:pt idx="816">
                  <c:v>2.7589759964882616</c:v>
                </c:pt>
                <c:pt idx="817">
                  <c:v>2.6666689365737541</c:v>
                </c:pt>
                <c:pt idx="818">
                  <c:v>2.5641035159352543</c:v>
                </c:pt>
                <c:pt idx="819">
                  <c:v>2.6461548284451823</c:v>
                </c:pt>
                <c:pt idx="820">
                  <c:v>2.7384632934806641</c:v>
                </c:pt>
                <c:pt idx="821">
                  <c:v>2.9435906249421264</c:v>
                </c:pt>
                <c:pt idx="822">
                  <c:v>2.9435906249421264</c:v>
                </c:pt>
                <c:pt idx="823">
                  <c:v>2.8717964495997879</c:v>
                </c:pt>
                <c:pt idx="824">
                  <c:v>2.7794882963203018</c:v>
                </c:pt>
                <c:pt idx="825">
                  <c:v>2.8307698553874117</c:v>
                </c:pt>
                <c:pt idx="826">
                  <c:v>2.9128225504156711</c:v>
                </c:pt>
                <c:pt idx="827">
                  <c:v>2.8820544058156305</c:v>
                </c:pt>
                <c:pt idx="828">
                  <c:v>2.7692335040455718</c:v>
                </c:pt>
                <c:pt idx="829">
                  <c:v>2.7897452166100374</c:v>
                </c:pt>
                <c:pt idx="830">
                  <c:v>2.9128231960764395</c:v>
                </c:pt>
                <c:pt idx="831">
                  <c:v>2.9333352970232096</c:v>
                </c:pt>
                <c:pt idx="832">
                  <c:v>2.9179499533903233</c:v>
                </c:pt>
                <c:pt idx="833">
                  <c:v>3.0666691086647679</c:v>
                </c:pt>
                <c:pt idx="834">
                  <c:v>3.0461561589969093</c:v>
                </c:pt>
                <c:pt idx="835">
                  <c:v>3.1179510135083075</c:v>
                </c:pt>
                <c:pt idx="836">
                  <c:v>3.0666700731891363</c:v>
                </c:pt>
                <c:pt idx="837">
                  <c:v>3.0769250179138807</c:v>
                </c:pt>
                <c:pt idx="838">
                  <c:v>3.1589773773665901</c:v>
                </c:pt>
                <c:pt idx="839">
                  <c:v>3.1897458170221409</c:v>
                </c:pt>
                <c:pt idx="840">
                  <c:v>3.251285583069949</c:v>
                </c:pt>
                <c:pt idx="841">
                  <c:v>3.2820557498281229</c:v>
                </c:pt>
                <c:pt idx="842">
                  <c:v>3.2717993256099098</c:v>
                </c:pt>
                <c:pt idx="843">
                  <c:v>3.292313507381484</c:v>
                </c:pt>
                <c:pt idx="844">
                  <c:v>3.2820579508059908</c:v>
                </c:pt>
                <c:pt idx="845">
                  <c:v>3.2923143819022598</c:v>
                </c:pt>
                <c:pt idx="846">
                  <c:v>3.2410332930897501</c:v>
                </c:pt>
                <c:pt idx="847">
                  <c:v>3.1639064238140935</c:v>
                </c:pt>
                <c:pt idx="848">
                  <c:v>3.1022703627717712</c:v>
                </c:pt>
                <c:pt idx="849">
                  <c:v>3.2255390756365077</c:v>
                </c:pt>
                <c:pt idx="850">
                  <c:v>3.2563558759651392</c:v>
                </c:pt>
                <c:pt idx="851">
                  <c:v>3.215267177522211</c:v>
                </c:pt>
                <c:pt idx="852">
                  <c:v>3.1125426064675539</c:v>
                </c:pt>
                <c:pt idx="853">
                  <c:v>3.0098193628263052</c:v>
                </c:pt>
                <c:pt idx="854">
                  <c:v>3.0611819302529364</c:v>
                </c:pt>
                <c:pt idx="855">
                  <c:v>3.0611819302529364</c:v>
                </c:pt>
                <c:pt idx="856">
                  <c:v>3.045771940416043</c:v>
                </c:pt>
                <c:pt idx="857">
                  <c:v>3.2049957601451724</c:v>
                </c:pt>
                <c:pt idx="858">
                  <c:v>3.2666310336085242</c:v>
                </c:pt>
                <c:pt idx="859">
                  <c:v>3.2871748761788884</c:v>
                </c:pt>
                <c:pt idx="860">
                  <c:v>3.2460851902266525</c:v>
                </c:pt>
                <c:pt idx="861">
                  <c:v>3.1947223842616963</c:v>
                </c:pt>
                <c:pt idx="862">
                  <c:v>3.1741771246085095</c:v>
                </c:pt>
                <c:pt idx="863">
                  <c:v>3.1947203989589759</c:v>
                </c:pt>
                <c:pt idx="864">
                  <c:v>3.2255366719273342</c:v>
                </c:pt>
                <c:pt idx="865">
                  <c:v>3.1947198945637405</c:v>
                </c:pt>
                <c:pt idx="866">
                  <c:v>3.1947198945637405</c:v>
                </c:pt>
                <c:pt idx="867">
                  <c:v>3.2255361626667023</c:v>
                </c:pt>
                <c:pt idx="868">
                  <c:v>3.2255361626667023</c:v>
                </c:pt>
                <c:pt idx="869">
                  <c:v>3.2460796024867267</c:v>
                </c:pt>
                <c:pt idx="870">
                  <c:v>3.2460796024867267</c:v>
                </c:pt>
                <c:pt idx="871">
                  <c:v>3.2255351646825883</c:v>
                </c:pt>
                <c:pt idx="872">
                  <c:v>3.4104389679980178</c:v>
                </c:pt>
                <c:pt idx="873">
                  <c:v>3.3282610306251375</c:v>
                </c:pt>
                <c:pt idx="874">
                  <c:v>3.4104391237323028</c:v>
                </c:pt>
                <c:pt idx="875">
                  <c:v>3.3693501531695764</c:v>
                </c:pt>
                <c:pt idx="876">
                  <c:v>3.4515286034053823</c:v>
                </c:pt>
                <c:pt idx="877">
                  <c:v>3.3898946571343722</c:v>
                </c:pt>
                <c:pt idx="878">
                  <c:v>3.4515297217903891</c:v>
                </c:pt>
                <c:pt idx="879">
                  <c:v>3.3282617893063668</c:v>
                </c:pt>
                <c:pt idx="880">
                  <c:v>3.3282617893063668</c:v>
                </c:pt>
                <c:pt idx="881">
                  <c:v>3.3488071493317548</c:v>
                </c:pt>
                <c:pt idx="882">
                  <c:v>3.3282622174706047</c:v>
                </c:pt>
                <c:pt idx="883">
                  <c:v>3.2871714921337127</c:v>
                </c:pt>
                <c:pt idx="884">
                  <c:v>3.3385335466983022</c:v>
                </c:pt>
                <c:pt idx="885">
                  <c:v>3.3488062144214927</c:v>
                </c:pt>
                <c:pt idx="886">
                  <c:v>3.2255366576686377</c:v>
                </c:pt>
                <c:pt idx="887">
                  <c:v>3.0611794372771324</c:v>
                </c:pt>
                <c:pt idx="888">
                  <c:v>3.1022696488637034</c:v>
                </c:pt>
                <c:pt idx="889">
                  <c:v>3.1228159807481277</c:v>
                </c:pt>
                <c:pt idx="890">
                  <c:v>3.3282629213055666</c:v>
                </c:pt>
                <c:pt idx="891">
                  <c:v>3.5337099349119168</c:v>
                </c:pt>
                <c:pt idx="892">
                  <c:v>3.615889893158228</c:v>
                </c:pt>
                <c:pt idx="893">
                  <c:v>3.615889893158228</c:v>
                </c:pt>
                <c:pt idx="894">
                  <c:v>3.5542570499293462</c:v>
                </c:pt>
                <c:pt idx="895">
                  <c:v>3.4309883069236968</c:v>
                </c:pt>
                <c:pt idx="896">
                  <c:v>3.4001711699509078</c:v>
                </c:pt>
                <c:pt idx="897">
                  <c:v>3.4926218240618732</c:v>
                </c:pt>
                <c:pt idx="898">
                  <c:v>3.4309875267326535</c:v>
                </c:pt>
                <c:pt idx="899">
                  <c:v>3.492621786662879</c:v>
                </c:pt>
                <c:pt idx="900">
                  <c:v>3.4720781853137277</c:v>
                </c:pt>
                <c:pt idx="901">
                  <c:v>3.4412600193408829</c:v>
                </c:pt>
                <c:pt idx="902">
                  <c:v>3.3693514499767359</c:v>
                </c:pt>
                <c:pt idx="903">
                  <c:v>3.4104406909092022</c:v>
                </c:pt>
                <c:pt idx="904">
                  <c:v>3.389896196187165</c:v>
                </c:pt>
                <c:pt idx="905">
                  <c:v>3.3077183325991957</c:v>
                </c:pt>
                <c:pt idx="906">
                  <c:v>3.4720755488277173</c:v>
                </c:pt>
                <c:pt idx="907">
                  <c:v>3.5542561049929202</c:v>
                </c:pt>
                <c:pt idx="908">
                  <c:v>3.8007935254596492</c:v>
                </c:pt>
                <c:pt idx="909">
                  <c:v>3.8213368144647588</c:v>
                </c:pt>
                <c:pt idx="910">
                  <c:v>3.9700823499677997</c:v>
                </c:pt>
                <c:pt idx="911">
                  <c:v>4.0729352734084152</c:v>
                </c:pt>
                <c:pt idx="912">
                  <c:v>4.0112221581457304</c:v>
                </c:pt>
                <c:pt idx="913">
                  <c:v>4.0317917053727017</c:v>
                </c:pt>
                <c:pt idx="914">
                  <c:v>4.0317917053727017</c:v>
                </c:pt>
                <c:pt idx="915">
                  <c:v>4.0729321079343253</c:v>
                </c:pt>
                <c:pt idx="916">
                  <c:v>4.011219040634904</c:v>
                </c:pt>
                <c:pt idx="917">
                  <c:v>4.1140707080558236</c:v>
                </c:pt>
                <c:pt idx="918">
                  <c:v>4.2580631828377768</c:v>
                </c:pt>
                <c:pt idx="919">
                  <c:v>4.3609166990192234</c:v>
                </c:pt>
                <c:pt idx="920">
                  <c:v>4.2992053668114023</c:v>
                </c:pt>
                <c:pt idx="921">
                  <c:v>4.2786336691312092</c:v>
                </c:pt>
                <c:pt idx="922">
                  <c:v>4.2786336691312092</c:v>
                </c:pt>
                <c:pt idx="923">
                  <c:v>4.2786336691312092</c:v>
                </c:pt>
                <c:pt idx="924">
                  <c:v>4.2786336691312092</c:v>
                </c:pt>
                <c:pt idx="925">
                  <c:v>4.4431984773133335</c:v>
                </c:pt>
                <c:pt idx="926">
                  <c:v>4.3197753100105238</c:v>
                </c:pt>
                <c:pt idx="927">
                  <c:v>4.2786337699579837</c:v>
                </c:pt>
                <c:pt idx="928">
                  <c:v>4.2169230350938802</c:v>
                </c:pt>
                <c:pt idx="929">
                  <c:v>4.155212583398316</c:v>
                </c:pt>
                <c:pt idx="930">
                  <c:v>4.1037876724661784</c:v>
                </c:pt>
                <c:pt idx="931">
                  <c:v>4.340346409057819</c:v>
                </c:pt>
                <c:pt idx="932">
                  <c:v>4.4226263559343275</c:v>
                </c:pt>
                <c:pt idx="933">
                  <c:v>4.4843352614786793</c:v>
                </c:pt>
                <c:pt idx="934">
                  <c:v>4.3609129020770014</c:v>
                </c:pt>
                <c:pt idx="935">
                  <c:v>4.2580607712815155</c:v>
                </c:pt>
                <c:pt idx="936">
                  <c:v>4.2580607712815155</c:v>
                </c:pt>
                <c:pt idx="937">
                  <c:v>4.278631462867577</c:v>
                </c:pt>
                <c:pt idx="938">
                  <c:v>4.2580598027941097</c:v>
                </c:pt>
                <c:pt idx="939">
                  <c:v>4.1346356813503196</c:v>
                </c:pt>
                <c:pt idx="940">
                  <c:v>4.453473977281968</c:v>
                </c:pt>
                <c:pt idx="941">
                  <c:v>4.5460394338997743</c:v>
                </c:pt>
                <c:pt idx="942">
                  <c:v>4.6488890300523229</c:v>
                </c:pt>
                <c:pt idx="943">
                  <c:v>4.7311697169952183</c:v>
                </c:pt>
                <c:pt idx="944">
                  <c:v>4.587176566658469</c:v>
                </c:pt>
                <c:pt idx="945">
                  <c:v>4.4843228936808526</c:v>
                </c:pt>
                <c:pt idx="946">
                  <c:v>4.6488840909102587</c:v>
                </c:pt>
                <c:pt idx="947">
                  <c:v>4.7928739778580214</c:v>
                </c:pt>
                <c:pt idx="948">
                  <c:v>4.8134449929709877</c:v>
                </c:pt>
                <c:pt idx="949">
                  <c:v>4.8751581712258689</c:v>
                </c:pt>
                <c:pt idx="950">
                  <c:v>4.5871728277352144</c:v>
                </c:pt>
                <c:pt idx="951">
                  <c:v>4.5666039447756495</c:v>
                </c:pt>
                <c:pt idx="952">
                  <c:v>4.4637503241274681</c:v>
                </c:pt>
                <c:pt idx="953">
                  <c:v>4.4534658433806786</c:v>
                </c:pt>
                <c:pt idx="954">
                  <c:v>4.3814711145565868</c:v>
                </c:pt>
                <c:pt idx="955">
                  <c:v>4.4843217674996882</c:v>
                </c:pt>
                <c:pt idx="956">
                  <c:v>4.3814693634403152</c:v>
                </c:pt>
                <c:pt idx="957">
                  <c:v>4.2786187516029175</c:v>
                </c:pt>
                <c:pt idx="958">
                  <c:v>3.970066160331073</c:v>
                </c:pt>
                <c:pt idx="959">
                  <c:v>3.0032637387687693</c:v>
                </c:pt>
                <c:pt idx="960">
                  <c:v>2.8386999022029347</c:v>
                </c:pt>
                <c:pt idx="961">
                  <c:v>3.3529559377861164</c:v>
                </c:pt>
                <c:pt idx="962">
                  <c:v>3.023829782933031</c:v>
                </c:pt>
                <c:pt idx="963">
                  <c:v>2.9209772366963467</c:v>
                </c:pt>
                <c:pt idx="964">
                  <c:v>2.3038682178539829</c:v>
                </c:pt>
                <c:pt idx="965">
                  <c:v>2.4890001562360755</c:v>
                </c:pt>
                <c:pt idx="966">
                  <c:v>2.7564133550217669</c:v>
                </c:pt>
                <c:pt idx="967">
                  <c:v>3.2500980125595853</c:v>
                </c:pt>
                <c:pt idx="968">
                  <c:v>3.1781018413853657</c:v>
                </c:pt>
                <c:pt idx="969">
                  <c:v>3.1883861789440888</c:v>
                </c:pt>
                <c:pt idx="970">
                  <c:v>2.9826842562233318</c:v>
                </c:pt>
                <c:pt idx="971">
                  <c:v>2.9621126829081592</c:v>
                </c:pt>
                <c:pt idx="972">
                  <c:v>3.1266758151198046</c:v>
                </c:pt>
                <c:pt idx="973">
                  <c:v>3.1061054149321312</c:v>
                </c:pt>
                <c:pt idx="974">
                  <c:v>3.0649650487113553</c:v>
                </c:pt>
                <c:pt idx="975">
                  <c:v>2.9826829970136504</c:v>
                </c:pt>
                <c:pt idx="976">
                  <c:v>3.0649632901692687</c:v>
                </c:pt>
                <c:pt idx="977">
                  <c:v>3.1883832319378049</c:v>
                </c:pt>
                <c:pt idx="978">
                  <c:v>3.0649609170294925</c:v>
                </c:pt>
                <c:pt idx="979">
                  <c:v>3.0238199466402058</c:v>
                </c:pt>
                <c:pt idx="980">
                  <c:v>2.8864115206249816</c:v>
                </c:pt>
                <c:pt idx="981">
                  <c:v>2.9894968216725823</c:v>
                </c:pt>
                <c:pt idx="982">
                  <c:v>2.8451758731095169</c:v>
                </c:pt>
                <c:pt idx="983">
                  <c:v>2.9276461409674694</c:v>
                </c:pt>
                <c:pt idx="984">
                  <c:v>2.9894985209876888</c:v>
                </c:pt>
                <c:pt idx="985">
                  <c:v>3.0513512453869245</c:v>
                </c:pt>
                <c:pt idx="986">
                  <c:v>3.0101152846567656</c:v>
                </c:pt>
                <c:pt idx="987">
                  <c:v>2.886411586918511</c:v>
                </c:pt>
                <c:pt idx="988">
                  <c:v>2.7214733696072266</c:v>
                </c:pt>
                <c:pt idx="989">
                  <c:v>2.7420912518553711</c:v>
                </c:pt>
                <c:pt idx="990">
                  <c:v>2.6802406415785214</c:v>
                </c:pt>
                <c:pt idx="991">
                  <c:v>2.5153039929770622</c:v>
                </c:pt>
                <c:pt idx="992">
                  <c:v>2.535921939807495</c:v>
                </c:pt>
                <c:pt idx="993">
                  <c:v>2.7214778840651497</c:v>
                </c:pt>
                <c:pt idx="994">
                  <c:v>2.8451826612853313</c:v>
                </c:pt>
                <c:pt idx="995">
                  <c:v>2.8864178935953397</c:v>
                </c:pt>
                <c:pt idx="996">
                  <c:v>2.865800210581388</c:v>
                </c:pt>
                <c:pt idx="997">
                  <c:v>2.80394764463641</c:v>
                </c:pt>
                <c:pt idx="998">
                  <c:v>3.0719713920919154</c:v>
                </c:pt>
                <c:pt idx="999">
                  <c:v>3.0925873921042442</c:v>
                </c:pt>
                <c:pt idx="1000">
                  <c:v>3.2369091679315729</c:v>
                </c:pt>
                <c:pt idx="1001">
                  <c:v>3.2369091679315729</c:v>
                </c:pt>
                <c:pt idx="1002">
                  <c:v>3.3399950142026897</c:v>
                </c:pt>
                <c:pt idx="1003">
                  <c:v>3.4430806203210418</c:v>
                </c:pt>
                <c:pt idx="1004">
                  <c:v>3.4224634535665595</c:v>
                </c:pt>
                <c:pt idx="1005">
                  <c:v>3.4843142130994145</c:v>
                </c:pt>
                <c:pt idx="1006">
                  <c:v>3.5152409860548852</c:v>
                </c:pt>
                <c:pt idx="1007">
                  <c:v>3.319378788793879</c:v>
                </c:pt>
                <c:pt idx="1008">
                  <c:v>3.4740087302910529</c:v>
                </c:pt>
                <c:pt idx="1009">
                  <c:v>3.5770964653537094</c:v>
                </c:pt>
                <c:pt idx="1010">
                  <c:v>3.4637025074019969</c:v>
                </c:pt>
                <c:pt idx="1011">
                  <c:v>3.6904918927766506</c:v>
                </c:pt>
                <c:pt idx="1012">
                  <c:v>3.6801843489201254</c:v>
                </c:pt>
                <c:pt idx="1013">
                  <c:v>3.6080232942064998</c:v>
                </c:pt>
                <c:pt idx="1014">
                  <c:v>3.6698756375390813</c:v>
                </c:pt>
                <c:pt idx="1015">
                  <c:v>3.2987631335685794</c:v>
                </c:pt>
                <c:pt idx="1016">
                  <c:v>3.5049358294166155</c:v>
                </c:pt>
                <c:pt idx="1017">
                  <c:v>3.4637002593835291</c:v>
                </c:pt>
                <c:pt idx="1018">
                  <c:v>3.4843162033273796</c:v>
                </c:pt>
                <c:pt idx="1019">
                  <c:v>3.4843162033273796</c:v>
                </c:pt>
                <c:pt idx="1020">
                  <c:v>3.5358596929232018</c:v>
                </c:pt>
                <c:pt idx="1021">
                  <c:v>3.5255526619183306</c:v>
                </c:pt>
                <c:pt idx="1022">
                  <c:v>3.5255526619183306</c:v>
                </c:pt>
                <c:pt idx="1023">
                  <c:v>3.2781470038682117</c:v>
                </c:pt>
                <c:pt idx="1024">
                  <c:v>3.3090730427027042</c:v>
                </c:pt>
                <c:pt idx="1025">
                  <c:v>3.2369120868604861</c:v>
                </c:pt>
                <c:pt idx="1026">
                  <c:v>3.3709234841685971</c:v>
                </c:pt>
                <c:pt idx="1027">
                  <c:v>3.2781455571138247</c:v>
                </c:pt>
                <c:pt idx="1028">
                  <c:v>3.2781455571138247</c:v>
                </c:pt>
                <c:pt idx="1029">
                  <c:v>3.4018496578570718</c:v>
                </c:pt>
                <c:pt idx="1030">
                  <c:v>3.4224682686333439</c:v>
                </c:pt>
                <c:pt idx="1031">
                  <c:v>3.4430852174835911</c:v>
                </c:pt>
                <c:pt idx="1032">
                  <c:v>3.4018508289190077</c:v>
                </c:pt>
                <c:pt idx="1033">
                  <c:v>3.2575307093529475</c:v>
                </c:pt>
                <c:pt idx="1034">
                  <c:v>3.2781476212124425</c:v>
                </c:pt>
                <c:pt idx="1035">
                  <c:v>3.1853694872368878</c:v>
                </c:pt>
                <c:pt idx="1036">
                  <c:v>3.1956773428975866</c:v>
                </c:pt>
                <c:pt idx="1037">
                  <c:v>3.2781449924084018</c:v>
                </c:pt>
                <c:pt idx="1038">
                  <c:v>3.3812328179846687</c:v>
                </c:pt>
                <c:pt idx="1039">
                  <c:v>3.350308062631381</c:v>
                </c:pt>
                <c:pt idx="1040">
                  <c:v>3.3878315129328529</c:v>
                </c:pt>
                <c:pt idx="1041">
                  <c:v>3.408490509498717</c:v>
                </c:pt>
                <c:pt idx="1042">
                  <c:v>3.4601359576986419</c:v>
                </c:pt>
                <c:pt idx="1043">
                  <c:v>3.4498074518649116</c:v>
                </c:pt>
                <c:pt idx="1044">
                  <c:v>3.4498074518649116</c:v>
                </c:pt>
                <c:pt idx="1045">
                  <c:v>3.5737521339955141</c:v>
                </c:pt>
                <c:pt idx="1046">
                  <c:v>3.5324359855743919</c:v>
                </c:pt>
                <c:pt idx="1047">
                  <c:v>3.4911206142871136</c:v>
                </c:pt>
                <c:pt idx="1048">
                  <c:v>3.4498066929376399</c:v>
                </c:pt>
                <c:pt idx="1049">
                  <c:v>3.4498066929376399</c:v>
                </c:pt>
                <c:pt idx="1050">
                  <c:v>3.553093905324193</c:v>
                </c:pt>
                <c:pt idx="1051">
                  <c:v>3.5737515932897477</c:v>
                </c:pt>
                <c:pt idx="1052">
                  <c:v>3.6976964460482229</c:v>
                </c:pt>
                <c:pt idx="1053">
                  <c:v>3.8422985632673852</c:v>
                </c:pt>
                <c:pt idx="1054">
                  <c:v>3.8732867011801364</c:v>
                </c:pt>
                <c:pt idx="1055">
                  <c:v>3.8732867011801364</c:v>
                </c:pt>
                <c:pt idx="1056">
                  <c:v>3.8216441695933017</c:v>
                </c:pt>
                <c:pt idx="1057">
                  <c:v>3.8629599647107744</c:v>
                </c:pt>
                <c:pt idx="1058">
                  <c:v>3.7390130312830641</c:v>
                </c:pt>
                <c:pt idx="1059">
                  <c:v>3.7803291252787421</c:v>
                </c:pt>
                <c:pt idx="1060">
                  <c:v>3.8216443422889133</c:v>
                </c:pt>
                <c:pt idx="1061">
                  <c:v>3.7183567606498706</c:v>
                </c:pt>
                <c:pt idx="1062">
                  <c:v>3.8113156796661172</c:v>
                </c:pt>
                <c:pt idx="1063">
                  <c:v>3.7183576902390607</c:v>
                </c:pt>
                <c:pt idx="1064">
                  <c:v>3.6976984949120926</c:v>
                </c:pt>
                <c:pt idx="1065">
                  <c:v>3.6253973962410764</c:v>
                </c:pt>
                <c:pt idx="1066">
                  <c:v>3.6357261534229677</c:v>
                </c:pt>
                <c:pt idx="1067">
                  <c:v>3.5117806131266254</c:v>
                </c:pt>
                <c:pt idx="1068">
                  <c:v>3.3775076813837286</c:v>
                </c:pt>
                <c:pt idx="1069">
                  <c:v>3.3155337929380186</c:v>
                </c:pt>
                <c:pt idx="1070">
                  <c:v>3.4291505049544186</c:v>
                </c:pt>
                <c:pt idx="1071">
                  <c:v>3.3878360996707282</c:v>
                </c:pt>
                <c:pt idx="1072">
                  <c:v>3.2638921159642749</c:v>
                </c:pt>
                <c:pt idx="1073">
                  <c:v>3.305206462368151</c:v>
                </c:pt>
                <c:pt idx="1074">
                  <c:v>3.2019187604191464</c:v>
                </c:pt>
                <c:pt idx="1075">
                  <c:v>3.2432331181848348</c:v>
                </c:pt>
                <c:pt idx="1076">
                  <c:v>3.4498076084144995</c:v>
                </c:pt>
                <c:pt idx="1077">
                  <c:v>3.3671778165777555</c:v>
                </c:pt>
                <c:pt idx="1078">
                  <c:v>3.3878354524824599</c:v>
                </c:pt>
                <c:pt idx="1079">
                  <c:v>3.4291501058254834</c:v>
                </c:pt>
                <c:pt idx="1080">
                  <c:v>3.4498073060629761</c:v>
                </c:pt>
                <c:pt idx="1081">
                  <c:v>3.4084924137655661</c:v>
                </c:pt>
                <c:pt idx="1082">
                  <c:v>3.2638905316039755</c:v>
                </c:pt>
                <c:pt idx="1083">
                  <c:v>3.2638905316039755</c:v>
                </c:pt>
                <c:pt idx="1084">
                  <c:v>3.3052048579530187</c:v>
                </c:pt>
                <c:pt idx="1085">
                  <c:v>3.3258623883152252</c:v>
                </c:pt>
                <c:pt idx="1086">
                  <c:v>3.2845485257275735</c:v>
                </c:pt>
                <c:pt idx="1087">
                  <c:v>3.2638920000492728</c:v>
                </c:pt>
                <c:pt idx="1088">
                  <c:v>3.3155365631660523</c:v>
                </c:pt>
                <c:pt idx="1089">
                  <c:v>3.3775105726047521</c:v>
                </c:pt>
                <c:pt idx="1090">
                  <c:v>3.4291560867704511</c:v>
                </c:pt>
                <c:pt idx="1091">
                  <c:v>3.4498133230371564</c:v>
                </c:pt>
                <c:pt idx="1092">
                  <c:v>3.4188270997696364</c:v>
                </c:pt>
                <c:pt idx="1093">
                  <c:v>3.3878422697644242</c:v>
                </c:pt>
                <c:pt idx="1094">
                  <c:v>3.3878422697644242</c:v>
                </c:pt>
                <c:pt idx="1095">
                  <c:v>3.4498160684052244</c:v>
                </c:pt>
                <c:pt idx="1096">
                  <c:v>3.470473567022835</c:v>
                </c:pt>
                <c:pt idx="1097">
                  <c:v>3.4498173083519155</c:v>
                </c:pt>
                <c:pt idx="1098">
                  <c:v>3.408502296267093</c:v>
                </c:pt>
                <c:pt idx="1099">
                  <c:v>3.3671878399340396</c:v>
                </c:pt>
                <c:pt idx="1100">
                  <c:v>3.3775150050391169</c:v>
                </c:pt>
                <c:pt idx="1101">
                  <c:v>3.2638987777846062</c:v>
                </c:pt>
                <c:pt idx="1102">
                  <c:v>3.2845559931492052</c:v>
                </c:pt>
                <c:pt idx="1103">
                  <c:v>3.3465289956279447</c:v>
                </c:pt>
                <c:pt idx="1104">
                  <c:v>3.4151127608643437</c:v>
                </c:pt>
                <c:pt idx="1105">
                  <c:v>3.3530191806463079</c:v>
                </c:pt>
                <c:pt idx="1106">
                  <c:v>3.2909246184399192</c:v>
                </c:pt>
                <c:pt idx="1107">
                  <c:v>3.228831452739195</c:v>
                </c:pt>
                <c:pt idx="1108">
                  <c:v>3.2081346431271367</c:v>
                </c:pt>
                <c:pt idx="1109">
                  <c:v>3.1460411971094109</c:v>
                </c:pt>
                <c:pt idx="1110">
                  <c:v>3.2184819417140522</c:v>
                </c:pt>
                <c:pt idx="1111">
                  <c:v>3.1874364649042781</c:v>
                </c:pt>
                <c:pt idx="1112">
                  <c:v>3.2598773334421574</c:v>
                </c:pt>
                <c:pt idx="1113">
                  <c:v>3.2909244051658608</c:v>
                </c:pt>
                <c:pt idx="1114">
                  <c:v>3.4358073521032879</c:v>
                </c:pt>
                <c:pt idx="1115">
                  <c:v>3.5185965660595682</c:v>
                </c:pt>
                <c:pt idx="1116">
                  <c:v>3.4565038924583149</c:v>
                </c:pt>
                <c:pt idx="1117">
                  <c:v>3.559991618998517</c:v>
                </c:pt>
                <c:pt idx="1118">
                  <c:v>3.6427827840899463</c:v>
                </c:pt>
                <c:pt idx="1119">
                  <c:v>3.6427827840899463</c:v>
                </c:pt>
                <c:pt idx="1120">
                  <c:v>3.7255723084239585</c:v>
                </c:pt>
                <c:pt idx="1121">
                  <c:v>3.6013878066672627</c:v>
                </c:pt>
                <c:pt idx="1122">
                  <c:v>3.6841801109547361</c:v>
                </c:pt>
                <c:pt idx="1123">
                  <c:v>3.7255755586814234</c:v>
                </c:pt>
                <c:pt idx="1124">
                  <c:v>3.7462748564854569</c:v>
                </c:pt>
                <c:pt idx="1125">
                  <c:v>3.7876711936496212</c:v>
                </c:pt>
                <c:pt idx="1126">
                  <c:v>3.6841844412967264</c:v>
                </c:pt>
                <c:pt idx="1127">
                  <c:v>3.7048821894879311</c:v>
                </c:pt>
                <c:pt idx="1128">
                  <c:v>3.6531398048295425</c:v>
                </c:pt>
                <c:pt idx="1129">
                  <c:v>3.7152322220922298</c:v>
                </c:pt>
                <c:pt idx="1130">
                  <c:v>3.7773248982200571</c:v>
                </c:pt>
                <c:pt idx="1131">
                  <c:v>3.7255793244393405</c:v>
                </c:pt>
                <c:pt idx="1132">
                  <c:v>3.7255793244393405</c:v>
                </c:pt>
                <c:pt idx="1133">
                  <c:v>3.6841844125654952</c:v>
                </c:pt>
                <c:pt idx="1134">
                  <c:v>3.829068648774046</c:v>
                </c:pt>
                <c:pt idx="1135">
                  <c:v>3.8394186213316819</c:v>
                </c:pt>
                <c:pt idx="1136">
                  <c:v>3.8290713881471929</c:v>
                </c:pt>
                <c:pt idx="1137">
                  <c:v>3.849767519000129</c:v>
                </c:pt>
                <c:pt idx="1138">
                  <c:v>3.9118604193140825</c:v>
                </c:pt>
                <c:pt idx="1139">
                  <c:v>3.84976745887831</c:v>
                </c:pt>
                <c:pt idx="1140">
                  <c:v>3.7980227344635265</c:v>
                </c:pt>
                <c:pt idx="1141">
                  <c:v>3.7462784727291956</c:v>
                </c:pt>
                <c:pt idx="1142">
                  <c:v>3.7359312515875174</c:v>
                </c:pt>
                <c:pt idx="1143">
                  <c:v>3.704885662886825</c:v>
                </c:pt>
                <c:pt idx="1144">
                  <c:v>3.704885662886825</c:v>
                </c:pt>
                <c:pt idx="1145">
                  <c:v>3.7255848590853735</c:v>
                </c:pt>
                <c:pt idx="1146">
                  <c:v>3.7255848590853735</c:v>
                </c:pt>
                <c:pt idx="1147">
                  <c:v>3.7669798324546715</c:v>
                </c:pt>
                <c:pt idx="1148">
                  <c:v>3.7048849368964891</c:v>
                </c:pt>
                <c:pt idx="1149">
                  <c:v>3.6634902574965449</c:v>
                </c:pt>
                <c:pt idx="1150">
                  <c:v>3.5600003212125251</c:v>
                </c:pt>
                <c:pt idx="1151">
                  <c:v>3.5186046374774658</c:v>
                </c:pt>
                <c:pt idx="1152">
                  <c:v>3.539301069955108</c:v>
                </c:pt>
                <c:pt idx="1153">
                  <c:v>3.539301069955108</c:v>
                </c:pt>
                <c:pt idx="1154">
                  <c:v>3.539301069955108</c:v>
                </c:pt>
                <c:pt idx="1155">
                  <c:v>3.5496499862836566</c:v>
                </c:pt>
                <c:pt idx="1156">
                  <c:v>3.6738344910537903</c:v>
                </c:pt>
                <c:pt idx="1157">
                  <c:v>3.7255804498602827</c:v>
                </c:pt>
                <c:pt idx="1158">
                  <c:v>3.6945351879715966</c:v>
                </c:pt>
                <c:pt idx="1159">
                  <c:v>3.7048835810331053</c:v>
                </c:pt>
                <c:pt idx="1160">
                  <c:v>3.6945358411912799</c:v>
                </c:pt>
                <c:pt idx="1161">
                  <c:v>3.6634906565177494</c:v>
                </c:pt>
                <c:pt idx="1162">
                  <c:v>3.6427919343084239</c:v>
                </c:pt>
                <c:pt idx="1163">
                  <c:v>3.6013952467669426</c:v>
                </c:pt>
                <c:pt idx="1164">
                  <c:v>3.4668615259287168</c:v>
                </c:pt>
                <c:pt idx="1165">
                  <c:v>3.5806993909941123</c:v>
                </c:pt>
                <c:pt idx="1166">
                  <c:v>3.5186064828548833</c:v>
                </c:pt>
                <c:pt idx="1167">
                  <c:v>3.4217427649883709</c:v>
                </c:pt>
                <c:pt idx="1168">
                  <c:v>3.5254318359958132</c:v>
                </c:pt>
                <c:pt idx="1169">
                  <c:v>3.4839551304453225</c:v>
                </c:pt>
                <c:pt idx="1170">
                  <c:v>3.5254316162732744</c:v>
                </c:pt>
                <c:pt idx="1171">
                  <c:v>3.3802684440416062</c:v>
                </c:pt>
                <c:pt idx="1172">
                  <c:v>3.2973166564248251</c:v>
                </c:pt>
                <c:pt idx="1173">
                  <c:v>3.2765798319725694</c:v>
                </c:pt>
                <c:pt idx="1174">
                  <c:v>3.3802704773351735</c:v>
                </c:pt>
                <c:pt idx="1175">
                  <c:v>3.3284272690242838</c:v>
                </c:pt>
                <c:pt idx="1176">
                  <c:v>3.3387953199672942</c:v>
                </c:pt>
                <c:pt idx="1177">
                  <c:v>3.3906401336957463</c:v>
                </c:pt>
                <c:pt idx="1178">
                  <c:v>3.3906401336957463</c:v>
                </c:pt>
                <c:pt idx="1179">
                  <c:v>3.3076881228248802</c:v>
                </c:pt>
                <c:pt idx="1180">
                  <c:v>3.2247379200806776</c:v>
                </c:pt>
                <c:pt idx="1181">
                  <c:v>3.2973203211858535</c:v>
                </c:pt>
                <c:pt idx="1182">
                  <c:v>3.2247364089555894</c:v>
                </c:pt>
                <c:pt idx="1183">
                  <c:v>3.1728923217088103</c:v>
                </c:pt>
                <c:pt idx="1184">
                  <c:v>3.214368370138188</c:v>
                </c:pt>
                <c:pt idx="1185">
                  <c:v>3.3595324601019989</c:v>
                </c:pt>
                <c:pt idx="1186">
                  <c:v>3.401009247854418</c:v>
                </c:pt>
                <c:pt idx="1187">
                  <c:v>3.401009247854418</c:v>
                </c:pt>
                <c:pt idx="1188">
                  <c:v>3.483959863409587</c:v>
                </c:pt>
                <c:pt idx="1189">
                  <c:v>3.4528515857892028</c:v>
                </c:pt>
                <c:pt idx="1190">
                  <c:v>3.5046961523498279</c:v>
                </c:pt>
                <c:pt idx="1191">
                  <c:v>3.4632215780829201</c:v>
                </c:pt>
                <c:pt idx="1192">
                  <c:v>3.4424838072733595</c:v>
                </c:pt>
                <c:pt idx="1193">
                  <c:v>3.5461714195484326</c:v>
                </c:pt>
                <c:pt idx="1194">
                  <c:v>3.6498614718560285</c:v>
                </c:pt>
                <c:pt idx="1195">
                  <c:v>3.6291229589729426</c:v>
                </c:pt>
                <c:pt idx="1196">
                  <c:v>3.5461720954996978</c:v>
                </c:pt>
                <c:pt idx="1197">
                  <c:v>3.5980171315359035</c:v>
                </c:pt>
                <c:pt idx="1198">
                  <c:v>3.60838661690899</c:v>
                </c:pt>
                <c:pt idx="1199">
                  <c:v>3.6498614126837414</c:v>
                </c:pt>
                <c:pt idx="1200">
                  <c:v>3.5876495249045472</c:v>
                </c:pt>
                <c:pt idx="1201">
                  <c:v>3.5254360944931773</c:v>
                </c:pt>
                <c:pt idx="1202">
                  <c:v>3.4424861086258471</c:v>
                </c:pt>
                <c:pt idx="1203">
                  <c:v>3.3906422678299419</c:v>
                </c:pt>
                <c:pt idx="1204">
                  <c:v>3.2973216206924585</c:v>
                </c:pt>
                <c:pt idx="1205">
                  <c:v>3.2973216206924585</c:v>
                </c:pt>
                <c:pt idx="1206">
                  <c:v>3.1936307476865426</c:v>
                </c:pt>
                <c:pt idx="1207">
                  <c:v>3.235106430206748</c:v>
                </c:pt>
                <c:pt idx="1208">
                  <c:v>3.2143693979891226</c:v>
                </c:pt>
                <c:pt idx="1209">
                  <c:v>3.2351085093449479</c:v>
                </c:pt>
                <c:pt idx="1210">
                  <c:v>3.2143714638000467</c:v>
                </c:pt>
                <c:pt idx="1211">
                  <c:v>3.193632339115609</c:v>
                </c:pt>
                <c:pt idx="1212">
                  <c:v>3.266214021286689</c:v>
                </c:pt>
                <c:pt idx="1213">
                  <c:v>3.3180586364465725</c:v>
                </c:pt>
                <c:pt idx="1214">
                  <c:v>3.4424858353133194</c:v>
                </c:pt>
                <c:pt idx="1215">
                  <c:v>3.4010107659694646</c:v>
                </c:pt>
                <c:pt idx="1216">
                  <c:v>3.3180601133874692</c:v>
                </c:pt>
                <c:pt idx="1217">
                  <c:v>3.3076911755331331</c:v>
                </c:pt>
                <c:pt idx="1218">
                  <c:v>3.2558464240478266</c:v>
                </c:pt>
                <c:pt idx="1219">
                  <c:v>3.2351099381730664</c:v>
                </c:pt>
                <c:pt idx="1220">
                  <c:v>3.1936325936557495</c:v>
                </c:pt>
                <c:pt idx="1221">
                  <c:v>3.2040023186873499</c:v>
                </c:pt>
                <c:pt idx="1222">
                  <c:v>3.1521583571686698</c:v>
                </c:pt>
                <c:pt idx="1223">
                  <c:v>3.0899442076732315</c:v>
                </c:pt>
                <c:pt idx="1224">
                  <c:v>3.07957435491228</c:v>
                </c:pt>
                <c:pt idx="1225">
                  <c:v>3.1314189891772282</c:v>
                </c:pt>
                <c:pt idx="1226">
                  <c:v>3.1106796012119071</c:v>
                </c:pt>
                <c:pt idx="1227">
                  <c:v>3.193632094137425</c:v>
                </c:pt>
                <c:pt idx="1228">
                  <c:v>3.2558472409633166</c:v>
                </c:pt>
                <c:pt idx="1229">
                  <c:v>3.2765837320410123</c:v>
                </c:pt>
                <c:pt idx="1230">
                  <c:v>3.1936337382806621</c:v>
                </c:pt>
                <c:pt idx="1231">
                  <c:v>3.2247397308915162</c:v>
                </c:pt>
                <c:pt idx="1232">
                  <c:v>3.2351072691263325</c:v>
                </c:pt>
                <c:pt idx="1233">
                  <c:v>3.1521558836386641</c:v>
                </c:pt>
                <c:pt idx="1234">
                  <c:v>3.1728939171971224</c:v>
                </c:pt>
                <c:pt idx="1235">
                  <c:v>3.1521558825543221</c:v>
                </c:pt>
                <c:pt idx="1236">
                  <c:v>3.046391596226977</c:v>
                </c:pt>
                <c:pt idx="1237">
                  <c:v>3.0048022581552862</c:v>
                </c:pt>
                <c:pt idx="1238">
                  <c:v>3.0671849578368482</c:v>
                </c:pt>
                <c:pt idx="1239">
                  <c:v>3.0359947540006051</c:v>
                </c:pt>
                <c:pt idx="1240">
                  <c:v>3.0359947540006051</c:v>
                </c:pt>
                <c:pt idx="1241">
                  <c:v>3.0567882820707557</c:v>
                </c:pt>
                <c:pt idx="1242">
                  <c:v>3.1295704110668607</c:v>
                </c:pt>
                <c:pt idx="1243">
                  <c:v>3.2231445663577598</c:v>
                </c:pt>
                <c:pt idx="1244">
                  <c:v>3.2647328006974745</c:v>
                </c:pt>
                <c:pt idx="1245">
                  <c:v>3.2855258839051169</c:v>
                </c:pt>
                <c:pt idx="1246">
                  <c:v>3.2855258839051169</c:v>
                </c:pt>
                <c:pt idx="1247">
                  <c:v>3.2751271944825575</c:v>
                </c:pt>
                <c:pt idx="1248">
                  <c:v>3.2543334119247875</c:v>
                </c:pt>
                <c:pt idx="1249">
                  <c:v>3.2543334119247875</c:v>
                </c:pt>
                <c:pt idx="1250">
                  <c:v>3.2023486900027009</c:v>
                </c:pt>
                <c:pt idx="1251">
                  <c:v>3.2231447423955784</c:v>
                </c:pt>
                <c:pt idx="1252">
                  <c:v>3.3063212156178388</c:v>
                </c:pt>
                <c:pt idx="1253">
                  <c:v>3.2855277614928182</c:v>
                </c:pt>
                <c:pt idx="1254">
                  <c:v>3.3375146672629188</c:v>
                </c:pt>
                <c:pt idx="1255">
                  <c:v>3.389499795720206</c:v>
                </c:pt>
                <c:pt idx="1256">
                  <c:v>3.4102943769669496</c:v>
                </c:pt>
                <c:pt idx="1257">
                  <c:v>3.4726788920048057</c:v>
                </c:pt>
                <c:pt idx="1258">
                  <c:v>3.4102956883888313</c:v>
                </c:pt>
                <c:pt idx="1259">
                  <c:v>3.4206936799427292</c:v>
                </c:pt>
                <c:pt idx="1260">
                  <c:v>3.3687059773949595</c:v>
                </c:pt>
                <c:pt idx="1261">
                  <c:v>3.3479109553965003</c:v>
                </c:pt>
                <c:pt idx="1262">
                  <c:v>3.3687048303404676</c:v>
                </c:pt>
                <c:pt idx="1263">
                  <c:v>3.347909815422776</c:v>
                </c:pt>
                <c:pt idx="1264">
                  <c:v>3.3583084233094791</c:v>
                </c:pt>
                <c:pt idx="1265">
                  <c:v>3.493473620730839</c:v>
                </c:pt>
                <c:pt idx="1266">
                  <c:v>3.514266775721429</c:v>
                </c:pt>
                <c:pt idx="1267">
                  <c:v>3.5454594076227326</c:v>
                </c:pt>
                <c:pt idx="1268">
                  <c:v>3.5766523594909976</c:v>
                </c:pt>
                <c:pt idx="1269">
                  <c:v>3.5454603742638766</c:v>
                </c:pt>
                <c:pt idx="1270">
                  <c:v>3.5038721240737614</c:v>
                </c:pt>
                <c:pt idx="1271">
                  <c:v>3.5558590747786436</c:v>
                </c:pt>
                <c:pt idx="1272">
                  <c:v>3.5974484025172542</c:v>
                </c:pt>
                <c:pt idx="1273">
                  <c:v>3.6390385034987558</c:v>
                </c:pt>
                <c:pt idx="1274">
                  <c:v>3.3583121562233513</c:v>
                </c:pt>
                <c:pt idx="1275">
                  <c:v>3.3063254840450136</c:v>
                </c:pt>
                <c:pt idx="1276">
                  <c:v>3.3687092332779751</c:v>
                </c:pt>
                <c:pt idx="1277">
                  <c:v>3.4102993174720249</c:v>
                </c:pt>
                <c:pt idx="1278">
                  <c:v>3.4102993174720249</c:v>
                </c:pt>
                <c:pt idx="1279">
                  <c:v>3.4622859202675684</c:v>
                </c:pt>
                <c:pt idx="1280">
                  <c:v>3.451888675649005</c:v>
                </c:pt>
                <c:pt idx="1281">
                  <c:v>3.4726828530311149</c:v>
                </c:pt>
                <c:pt idx="1282">
                  <c:v>3.1295748417859346</c:v>
                </c:pt>
                <c:pt idx="1283">
                  <c:v>3.1087788169622672</c:v>
                </c:pt>
                <c:pt idx="1284">
                  <c:v>3.1399691948328496</c:v>
                </c:pt>
                <c:pt idx="1285">
                  <c:v>3.2647358707895333</c:v>
                </c:pt>
                <c:pt idx="1286">
                  <c:v>3.3063253410475215</c:v>
                </c:pt>
                <c:pt idx="1287">
                  <c:v>3.2647350745824846</c:v>
                </c:pt>
                <c:pt idx="1288">
                  <c:v>3.2023525167773625</c:v>
                </c:pt>
                <c:pt idx="1289">
                  <c:v>3.2439414689127504</c:v>
                </c:pt>
                <c:pt idx="1290">
                  <c:v>3.1815572305240893</c:v>
                </c:pt>
                <c:pt idx="1291">
                  <c:v>3.1815572305240893</c:v>
                </c:pt>
                <c:pt idx="1292">
                  <c:v>3.0983785982892678</c:v>
                </c:pt>
                <c:pt idx="1293">
                  <c:v>3.0775853795161483</c:v>
                </c:pt>
                <c:pt idx="1294">
                  <c:v>2.9736122350545746</c:v>
                </c:pt>
                <c:pt idx="1295">
                  <c:v>3.015201175774048</c:v>
                </c:pt>
                <c:pt idx="1296">
                  <c:v>3.0255975894281164</c:v>
                </c:pt>
                <c:pt idx="1297">
                  <c:v>3.0651058427508686</c:v>
                </c:pt>
                <c:pt idx="1298">
                  <c:v>3.1276585227897282</c:v>
                </c:pt>
                <c:pt idx="1299">
                  <c:v>3.0651053523339336</c:v>
                </c:pt>
                <c:pt idx="1300">
                  <c:v>3.0651053523339336</c:v>
                </c:pt>
                <c:pt idx="1301">
                  <c:v>3.0025526823035027</c:v>
                </c:pt>
                <c:pt idx="1302">
                  <c:v>3.0442551365080162</c:v>
                </c:pt>
                <c:pt idx="1303">
                  <c:v>3.0234050330780726</c:v>
                </c:pt>
                <c:pt idx="1304">
                  <c:v>3.0025526085649332</c:v>
                </c:pt>
                <c:pt idx="1305">
                  <c:v>2.9191477022042167</c:v>
                </c:pt>
                <c:pt idx="1306">
                  <c:v>2.898296230167372</c:v>
                </c:pt>
                <c:pt idx="1307">
                  <c:v>2.9608501577030744</c:v>
                </c:pt>
                <c:pt idx="1308">
                  <c:v>2.9817004645136196</c:v>
                </c:pt>
                <c:pt idx="1309">
                  <c:v>2.9399984018169318</c:v>
                </c:pt>
                <c:pt idx="1310">
                  <c:v>2.8774440558214729</c:v>
                </c:pt>
                <c:pt idx="1311">
                  <c:v>2.919146852522494</c:v>
                </c:pt>
                <c:pt idx="1312">
                  <c:v>2.919146852522494</c:v>
                </c:pt>
                <c:pt idx="1313">
                  <c:v>2.939998318490062</c:v>
                </c:pt>
                <c:pt idx="1314">
                  <c:v>2.9191478504153303</c:v>
                </c:pt>
                <c:pt idx="1315">
                  <c:v>2.9399993235108468</c:v>
                </c:pt>
                <c:pt idx="1316">
                  <c:v>2.9087236107073382</c:v>
                </c:pt>
                <c:pt idx="1317">
                  <c:v>2.9087236107073382</c:v>
                </c:pt>
                <c:pt idx="1318">
                  <c:v>2.9087236107073382</c:v>
                </c:pt>
                <c:pt idx="1319">
                  <c:v>2.8148940044731408</c:v>
                </c:pt>
                <c:pt idx="1320">
                  <c:v>2.8670230265419785</c:v>
                </c:pt>
                <c:pt idx="1321">
                  <c:v>2.814894813873392</c:v>
                </c:pt>
                <c:pt idx="1322">
                  <c:v>2.8357447397597522</c:v>
                </c:pt>
                <c:pt idx="1323">
                  <c:v>2.8565959708312056</c:v>
                </c:pt>
                <c:pt idx="1324">
                  <c:v>2.8982994154093706</c:v>
                </c:pt>
                <c:pt idx="1325">
                  <c:v>2.9712785946893785</c:v>
                </c:pt>
                <c:pt idx="1326">
                  <c:v>2.9191504830241479</c:v>
                </c:pt>
                <c:pt idx="1327">
                  <c:v>2.8774474992236647</c:v>
                </c:pt>
                <c:pt idx="1328">
                  <c:v>2.9191503458299137</c:v>
                </c:pt>
                <c:pt idx="1329">
                  <c:v>3.0025533903606201</c:v>
                </c:pt>
                <c:pt idx="1330">
                  <c:v>3.1172329145520536</c:v>
                </c:pt>
                <c:pt idx="1331">
                  <c:v>3.0859577167203529</c:v>
                </c:pt>
                <c:pt idx="1332">
                  <c:v>3.1485100796382746</c:v>
                </c:pt>
                <c:pt idx="1333">
                  <c:v>3.2110646779005276</c:v>
                </c:pt>
                <c:pt idx="1334">
                  <c:v>3.2110646779005276</c:v>
                </c:pt>
                <c:pt idx="1335">
                  <c:v>3.2319173319188135</c:v>
                </c:pt>
                <c:pt idx="1336">
                  <c:v>3.2736187612525622</c:v>
                </c:pt>
                <c:pt idx="1337">
                  <c:v>3.3465975442971652</c:v>
                </c:pt>
                <c:pt idx="1338">
                  <c:v>3.4091521455951677</c:v>
                </c:pt>
                <c:pt idx="1339">
                  <c:v>3.3987269583339375</c:v>
                </c:pt>
                <c:pt idx="1340">
                  <c:v>3.3466006829739698</c:v>
                </c:pt>
                <c:pt idx="1341">
                  <c:v>3.3466006829739698</c:v>
                </c:pt>
                <c:pt idx="1342">
                  <c:v>3.336176021846506</c:v>
                </c:pt>
                <c:pt idx="1343">
                  <c:v>3.3153249217099652</c:v>
                </c:pt>
                <c:pt idx="1344">
                  <c:v>3.2840481463985531</c:v>
                </c:pt>
                <c:pt idx="1345">
                  <c:v>3.2527708718522534</c:v>
                </c:pt>
                <c:pt idx="1346">
                  <c:v>3.2527708718522534</c:v>
                </c:pt>
                <c:pt idx="1347">
                  <c:v>3.3257500391331303</c:v>
                </c:pt>
                <c:pt idx="1348">
                  <c:v>3.357025392501138</c:v>
                </c:pt>
                <c:pt idx="1349">
                  <c:v>3.4195802036650043</c:v>
                </c:pt>
                <c:pt idx="1350">
                  <c:v>3.461281984248699</c:v>
                </c:pt>
                <c:pt idx="1351">
                  <c:v>3.5238342722680418</c:v>
                </c:pt>
                <c:pt idx="1352">
                  <c:v>3.5446847996570514</c:v>
                </c:pt>
                <c:pt idx="1353">
                  <c:v>3.6072378523165991</c:v>
                </c:pt>
                <c:pt idx="1354">
                  <c:v>3.6593660465204261</c:v>
                </c:pt>
                <c:pt idx="1355">
                  <c:v>3.7323447835861829</c:v>
                </c:pt>
                <c:pt idx="1356">
                  <c:v>3.8366003704260958</c:v>
                </c:pt>
                <c:pt idx="1357">
                  <c:v>3.7844724811931165</c:v>
                </c:pt>
                <c:pt idx="1358">
                  <c:v>3.7740462595074296</c:v>
                </c:pt>
                <c:pt idx="1359">
                  <c:v>3.7323430483398723</c:v>
                </c:pt>
                <c:pt idx="1360">
                  <c:v>3.8157459860980749</c:v>
                </c:pt>
                <c:pt idx="1361">
                  <c:v>3.8449364428917248</c:v>
                </c:pt>
                <c:pt idx="1362">
                  <c:v>3.8031419837574916</c:v>
                </c:pt>
                <c:pt idx="1363">
                  <c:v>3.991211157996283</c:v>
                </c:pt>
                <c:pt idx="1364">
                  <c:v>4.0330031300316618</c:v>
                </c:pt>
                <c:pt idx="1365">
                  <c:v>4.0538981192483563</c:v>
                </c:pt>
                <c:pt idx="1366">
                  <c:v>3.9703107939275748</c:v>
                </c:pt>
                <c:pt idx="1367">
                  <c:v>3.9912065396360159</c:v>
                </c:pt>
                <c:pt idx="1368">
                  <c:v>4.0747903869890738</c:v>
                </c:pt>
                <c:pt idx="1369">
                  <c:v>4.095685912093554</c:v>
                </c:pt>
                <c:pt idx="1370">
                  <c:v>3.9285163959055436</c:v>
                </c:pt>
                <c:pt idx="1371">
                  <c:v>3.9076206171957222</c:v>
                </c:pt>
                <c:pt idx="1372">
                  <c:v>4.0330005323190647</c:v>
                </c:pt>
                <c:pt idx="1373">
                  <c:v>3.9807610764239358</c:v>
                </c:pt>
                <c:pt idx="1374">
                  <c:v>3.9285215488180247</c:v>
                </c:pt>
                <c:pt idx="1375">
                  <c:v>3.9703131610543507</c:v>
                </c:pt>
                <c:pt idx="1376">
                  <c:v>4.0539001640340278</c:v>
                </c:pt>
                <c:pt idx="1377">
                  <c:v>4.1479344322389613</c:v>
                </c:pt>
                <c:pt idx="1378">
                  <c:v>3.9703157319160569</c:v>
                </c:pt>
                <c:pt idx="1379">
                  <c:v>3.7195585309197026</c:v>
                </c:pt>
                <c:pt idx="1380">
                  <c:v>3.6777655712662889</c:v>
                </c:pt>
                <c:pt idx="1381">
                  <c:v>3.5941809931281199</c:v>
                </c:pt>
                <c:pt idx="1382">
                  <c:v>3.5523878565400264</c:v>
                </c:pt>
                <c:pt idx="1383">
                  <c:v>3.615076845044388</c:v>
                </c:pt>
                <c:pt idx="1384">
                  <c:v>3.6673183205321243</c:v>
                </c:pt>
                <c:pt idx="1385">
                  <c:v>3.6359737508465364</c:v>
                </c:pt>
                <c:pt idx="1386">
                  <c:v>3.5628361388482586</c:v>
                </c:pt>
                <c:pt idx="1387">
                  <c:v>3.4896982385899817</c:v>
                </c:pt>
                <c:pt idx="1388">
                  <c:v>3.3956648298529362</c:v>
                </c:pt>
                <c:pt idx="1389">
                  <c:v>3.4479071332602236</c:v>
                </c:pt>
                <c:pt idx="1390">
                  <c:v>3.4061150508979763</c:v>
                </c:pt>
                <c:pt idx="1391">
                  <c:v>3.3852185350607171</c:v>
                </c:pt>
                <c:pt idx="1392">
                  <c:v>3.4479093971115065</c:v>
                </c:pt>
                <c:pt idx="1393">
                  <c:v>3.4479093971115065</c:v>
                </c:pt>
                <c:pt idx="1394">
                  <c:v>3.3852195084532251</c:v>
                </c:pt>
                <c:pt idx="1395">
                  <c:v>3.3225286283761801</c:v>
                </c:pt>
                <c:pt idx="1396">
                  <c:v>3.3434240109200379</c:v>
                </c:pt>
                <c:pt idx="1397">
                  <c:v>3.3956650110906637</c:v>
                </c:pt>
                <c:pt idx="1398">
                  <c:v>3.4061134723297894</c:v>
                </c:pt>
                <c:pt idx="1399">
                  <c:v>3.4061134723297894</c:v>
                </c:pt>
                <c:pt idx="1400">
                  <c:v>3.2807344354133297</c:v>
                </c:pt>
                <c:pt idx="1401">
                  <c:v>3.385215984977938</c:v>
                </c:pt>
                <c:pt idx="1402">
                  <c:v>3.3434221084274003</c:v>
                </c:pt>
                <c:pt idx="1403">
                  <c:v>3.3434221084274003</c:v>
                </c:pt>
                <c:pt idx="1404">
                  <c:v>3.2807329438943862</c:v>
                </c:pt>
                <c:pt idx="1405">
                  <c:v>3.2389396869221154</c:v>
                </c:pt>
                <c:pt idx="1406">
                  <c:v>3.1971476481417596</c:v>
                </c:pt>
                <c:pt idx="1407">
                  <c:v>3.2807338762547777</c:v>
                </c:pt>
                <c:pt idx="1408">
                  <c:v>3.2911830136506492</c:v>
                </c:pt>
                <c:pt idx="1409">
                  <c:v>3.3225282406726584</c:v>
                </c:pt>
                <c:pt idx="1410">
                  <c:v>3.3329775919895739</c:v>
                </c:pt>
                <c:pt idx="1411">
                  <c:v>3.3852186827664181</c:v>
                </c:pt>
                <c:pt idx="1412">
                  <c:v>3.4479095475525692</c:v>
                </c:pt>
                <c:pt idx="1413">
                  <c:v>3.573289330339771</c:v>
                </c:pt>
                <c:pt idx="1414">
                  <c:v>3.6568757143550794</c:v>
                </c:pt>
                <c:pt idx="1415">
                  <c:v>3.688218796102817</c:v>
                </c:pt>
                <c:pt idx="1416">
                  <c:v>3.6777700722534576</c:v>
                </c:pt>
                <c:pt idx="1417">
                  <c:v>3.6150824813718976</c:v>
                </c:pt>
                <c:pt idx="1418">
                  <c:v>3.5001517791241219</c:v>
                </c:pt>
                <c:pt idx="1419">
                  <c:v>3.4061167014261731</c:v>
                </c:pt>
                <c:pt idx="1420">
                  <c:v>3.4583563132759458</c:v>
                </c:pt>
                <c:pt idx="1421">
                  <c:v>3.3747712995403796</c:v>
                </c:pt>
                <c:pt idx="1422">
                  <c:v>3.4270127592572646</c:v>
                </c:pt>
                <c:pt idx="1423">
                  <c:v>3.5314955242615005</c:v>
                </c:pt>
                <c:pt idx="1424">
                  <c:v>3.5398545741674274</c:v>
                </c:pt>
                <c:pt idx="1425">
                  <c:v>3.5922196428830864</c:v>
                </c:pt>
                <c:pt idx="1426">
                  <c:v>3.6655296613550443</c:v>
                </c:pt>
                <c:pt idx="1427">
                  <c:v>3.6969469160825188</c:v>
                </c:pt>
                <c:pt idx="1428">
                  <c:v>3.7493104722019117</c:v>
                </c:pt>
                <c:pt idx="1429">
                  <c:v>3.7493104722019117</c:v>
                </c:pt>
                <c:pt idx="1430">
                  <c:v>3.6969476021471395</c:v>
                </c:pt>
                <c:pt idx="1431">
                  <c:v>3.7283679598177883</c:v>
                </c:pt>
                <c:pt idx="1432">
                  <c:v>3.7283679598177883</c:v>
                </c:pt>
                <c:pt idx="1433">
                  <c:v>3.7388409454169169</c:v>
                </c:pt>
                <c:pt idx="1434">
                  <c:v>3.74931343890503</c:v>
                </c:pt>
                <c:pt idx="1435">
                  <c:v>3.74931343890503</c:v>
                </c:pt>
                <c:pt idx="1436">
                  <c:v>3.74931343890503</c:v>
                </c:pt>
                <c:pt idx="1437">
                  <c:v>3.7702608530881925</c:v>
                </c:pt>
                <c:pt idx="1438">
                  <c:v>3.8330997907266133</c:v>
                </c:pt>
                <c:pt idx="1439">
                  <c:v>3.8540438479831431</c:v>
                </c:pt>
                <c:pt idx="1440">
                  <c:v>3.7702607887718376</c:v>
                </c:pt>
                <c:pt idx="1441">
                  <c:v>3.7493132198294212</c:v>
                </c:pt>
                <c:pt idx="1442">
                  <c:v>3.7702606327886081</c:v>
                </c:pt>
                <c:pt idx="1443">
                  <c:v>3.6864779010067799</c:v>
                </c:pt>
                <c:pt idx="1444">
                  <c:v>3.6236418851841194</c:v>
                </c:pt>
                <c:pt idx="1445">
                  <c:v>3.738844707997893</c:v>
                </c:pt>
                <c:pt idx="1446">
                  <c:v>3.7493172120249953</c:v>
                </c:pt>
                <c:pt idx="1447">
                  <c:v>3.7597890549981812</c:v>
                </c:pt>
                <c:pt idx="1448">
                  <c:v>3.791209612130801</c:v>
                </c:pt>
                <c:pt idx="1449">
                  <c:v>3.791209612130801</c:v>
                </c:pt>
                <c:pt idx="1450">
                  <c:v>3.7493167459167558</c:v>
                </c:pt>
                <c:pt idx="1451">
                  <c:v>3.812155294578321</c:v>
                </c:pt>
                <c:pt idx="1452">
                  <c:v>3.7283717455140786</c:v>
                </c:pt>
                <c:pt idx="1453">
                  <c:v>3.7178987492809297</c:v>
                </c:pt>
                <c:pt idx="1454">
                  <c:v>3.6550625425193326</c:v>
                </c:pt>
                <c:pt idx="1455">
                  <c:v>3.707428623566007</c:v>
                </c:pt>
                <c:pt idx="1456">
                  <c:v>3.8121597747531228</c:v>
                </c:pt>
                <c:pt idx="1457">
                  <c:v>4.0320908964781799</c:v>
                </c:pt>
                <c:pt idx="1458">
                  <c:v>4.1472917654814578</c:v>
                </c:pt>
                <c:pt idx="1459">
                  <c:v>4.1472917654814578</c:v>
                </c:pt>
                <c:pt idx="1460">
                  <c:v>4.0949280596504884</c:v>
                </c:pt>
                <c:pt idx="1461">
                  <c:v>4.0844532336739023</c:v>
                </c:pt>
                <c:pt idx="1462">
                  <c:v>3.8331041505800778</c:v>
                </c:pt>
                <c:pt idx="1463">
                  <c:v>3.9168881411034571</c:v>
                </c:pt>
                <c:pt idx="1464">
                  <c:v>3.958779259772558</c:v>
                </c:pt>
                <c:pt idx="1465">
                  <c:v>4.042562864026384</c:v>
                </c:pt>
                <c:pt idx="1466">
                  <c:v>4.0844559429862892</c:v>
                </c:pt>
                <c:pt idx="1467">
                  <c:v>4.0216165883034449</c:v>
                </c:pt>
                <c:pt idx="1468">
                  <c:v>3.9168856491108466</c:v>
                </c:pt>
                <c:pt idx="1469">
                  <c:v>3.9901979978052546</c:v>
                </c:pt>
                <c:pt idx="1470">
                  <c:v>3.8959415407010987</c:v>
                </c:pt>
                <c:pt idx="1471">
                  <c:v>3.7912108402039717</c:v>
                </c:pt>
                <c:pt idx="1472">
                  <c:v>3.7912108402039717</c:v>
                </c:pt>
                <c:pt idx="1473">
                  <c:v>3.8331037199882254</c:v>
                </c:pt>
                <c:pt idx="1474">
                  <c:v>3.8959397892699927</c:v>
                </c:pt>
                <c:pt idx="1475">
                  <c:v>3.8645190348695304</c:v>
                </c:pt>
                <c:pt idx="1476">
                  <c:v>3.6864806429330907</c:v>
                </c:pt>
                <c:pt idx="1477">
                  <c:v>3.6236445803742963</c:v>
                </c:pt>
                <c:pt idx="1478">
                  <c:v>3.6236445803742963</c:v>
                </c:pt>
                <c:pt idx="1479">
                  <c:v>3.6864822010425673</c:v>
                </c:pt>
                <c:pt idx="1480">
                  <c:v>3.7702648820256615</c:v>
                </c:pt>
                <c:pt idx="1481">
                  <c:v>3.8540477082340354</c:v>
                </c:pt>
                <c:pt idx="1482">
                  <c:v>3.9168841020690834</c:v>
                </c:pt>
                <c:pt idx="1483">
                  <c:v>3.8959366058912179</c:v>
                </c:pt>
                <c:pt idx="1484">
                  <c:v>3.7493169276651082</c:v>
                </c:pt>
                <c:pt idx="1485">
                  <c:v>3.7074258096323058</c:v>
                </c:pt>
                <c:pt idx="1486">
                  <c:v>3.7493160138553412</c:v>
                </c:pt>
                <c:pt idx="1487">
                  <c:v>3.7585318326173978</c:v>
                </c:pt>
                <c:pt idx="1488">
                  <c:v>3.8005259087832322</c:v>
                </c:pt>
                <c:pt idx="1489">
                  <c:v>3.8005259087832322</c:v>
                </c:pt>
                <c:pt idx="1490">
                  <c:v>3.7585300974911773</c:v>
                </c:pt>
                <c:pt idx="1491">
                  <c:v>3.7585300974911773</c:v>
                </c:pt>
                <c:pt idx="1492">
                  <c:v>3.6955371330572251</c:v>
                </c:pt>
                <c:pt idx="1493">
                  <c:v>3.7060361540522408</c:v>
                </c:pt>
                <c:pt idx="1494">
                  <c:v>3.6955369536278111</c:v>
                </c:pt>
                <c:pt idx="1495">
                  <c:v>3.7165349945983244</c:v>
                </c:pt>
                <c:pt idx="1496">
                  <c:v>3.6955365718788435</c:v>
                </c:pt>
                <c:pt idx="1497">
                  <c:v>3.8005230703493491</c:v>
                </c:pt>
                <c:pt idx="1498">
                  <c:v>3.7795251803856691</c:v>
                </c:pt>
                <c:pt idx="1499">
                  <c:v>3.5905489213663855</c:v>
                </c:pt>
                <c:pt idx="1500">
                  <c:v>3.5905489213663855</c:v>
                </c:pt>
                <c:pt idx="1501">
                  <c:v>3.5065588009977833</c:v>
                </c:pt>
                <c:pt idx="1502">
                  <c:v>3.296586059994036</c:v>
                </c:pt>
                <c:pt idx="1503">
                  <c:v>3.0236188444683498</c:v>
                </c:pt>
                <c:pt idx="1504">
                  <c:v>3.0236188444683498</c:v>
                </c:pt>
                <c:pt idx="1505">
                  <c:v>2.9291307555787141</c:v>
                </c:pt>
                <c:pt idx="1506">
                  <c:v>2.8346428556652561</c:v>
                </c:pt>
                <c:pt idx="1507">
                  <c:v>2.9186333234786179</c:v>
                </c:pt>
                <c:pt idx="1508">
                  <c:v>2.9396299716077228</c:v>
                </c:pt>
                <c:pt idx="1509">
                  <c:v>3.0026233022693045</c:v>
                </c:pt>
                <c:pt idx="1510">
                  <c:v>3.0446179917748433</c:v>
                </c:pt>
                <c:pt idx="1511">
                  <c:v>3.0656167220641142</c:v>
                </c:pt>
                <c:pt idx="1512">
                  <c:v>2.9816280207297234</c:v>
                </c:pt>
                <c:pt idx="1513">
                  <c:v>2.9501330839467554</c:v>
                </c:pt>
                <c:pt idx="1514">
                  <c:v>2.9081379394967732</c:v>
                </c:pt>
                <c:pt idx="1515">
                  <c:v>2.9606327374426296</c:v>
                </c:pt>
                <c:pt idx="1516">
                  <c:v>3.1286131176996492</c:v>
                </c:pt>
                <c:pt idx="1517">
                  <c:v>3.1496092403325311</c:v>
                </c:pt>
                <c:pt idx="1518">
                  <c:v>3.1601068879305596</c:v>
                </c:pt>
                <c:pt idx="1519">
                  <c:v>3.1706047630122649</c:v>
                </c:pt>
                <c:pt idx="1520">
                  <c:v>3.1916036783576951</c:v>
                </c:pt>
                <c:pt idx="1521">
                  <c:v>3.1601089332596612</c:v>
                </c:pt>
                <c:pt idx="1522">
                  <c:v>3.0236269885411096</c:v>
                </c:pt>
                <c:pt idx="1523">
                  <c:v>2.8976415228095673</c:v>
                </c:pt>
                <c:pt idx="1524">
                  <c:v>2.8976415228095673</c:v>
                </c:pt>
                <c:pt idx="1525">
                  <c:v>2.8766452123352892</c:v>
                </c:pt>
                <c:pt idx="1526">
                  <c:v>2.9291382341699839</c:v>
                </c:pt>
                <c:pt idx="1527">
                  <c:v>2.7926550381488338</c:v>
                </c:pt>
                <c:pt idx="1528">
                  <c:v>2.7191635281649091</c:v>
                </c:pt>
                <c:pt idx="1529">
                  <c:v>2.8766438838985797</c:v>
                </c:pt>
                <c:pt idx="1530">
                  <c:v>2.792654512420393</c:v>
                </c:pt>
                <c:pt idx="1531">
                  <c:v>2.8346504509781711</c:v>
                </c:pt>
                <c:pt idx="1532">
                  <c:v>2.8556467068685665</c:v>
                </c:pt>
                <c:pt idx="1533">
                  <c:v>2.8661440641630151</c:v>
                </c:pt>
                <c:pt idx="1534">
                  <c:v>2.7506585213856947</c:v>
                </c:pt>
                <c:pt idx="1535">
                  <c:v>2.79265282503169</c:v>
                </c:pt>
                <c:pt idx="1536">
                  <c:v>2.8556439021531048</c:v>
                </c:pt>
                <c:pt idx="1537">
                  <c:v>2.8556439021531048</c:v>
                </c:pt>
                <c:pt idx="1538">
                  <c:v>2.8241490055562584</c:v>
                </c:pt>
                <c:pt idx="1539">
                  <c:v>2.8766414631225321</c:v>
                </c:pt>
                <c:pt idx="1540">
                  <c:v>2.9396341578819891</c:v>
                </c:pt>
                <c:pt idx="1541">
                  <c:v>2.9186363510922382</c:v>
                </c:pt>
                <c:pt idx="1542">
                  <c:v>2.7926534129973417</c:v>
                </c:pt>
                <c:pt idx="1543">
                  <c:v>2.7716554519850147</c:v>
                </c:pt>
                <c:pt idx="1544">
                  <c:v>2.876642988850755</c:v>
                </c:pt>
                <c:pt idx="1545">
                  <c:v>2.8556463716751335</c:v>
                </c:pt>
                <c:pt idx="1546">
                  <c:v>2.8976415072169881</c:v>
                </c:pt>
                <c:pt idx="1547">
                  <c:v>2.8766451968556939</c:v>
                </c:pt>
                <c:pt idx="1548">
                  <c:v>2.8766451968556939</c:v>
                </c:pt>
                <c:pt idx="1549">
                  <c:v>2.8438888379990979</c:v>
                </c:pt>
                <c:pt idx="1550">
                  <c:v>2.8228241533760383</c:v>
                </c:pt>
                <c:pt idx="1551">
                  <c:v>2.8649548038651758</c:v>
                </c:pt>
                <c:pt idx="1552">
                  <c:v>2.7806907531738934</c:v>
                </c:pt>
                <c:pt idx="1553">
                  <c:v>2.8017572663199388</c:v>
                </c:pt>
                <c:pt idx="1554">
                  <c:v>2.8649537032190513</c:v>
                </c:pt>
                <c:pt idx="1555">
                  <c:v>2.8228216940595119</c:v>
                </c:pt>
                <c:pt idx="1556">
                  <c:v>2.8649523078433505</c:v>
                </c:pt>
                <c:pt idx="1557">
                  <c:v>2.8860183021629227</c:v>
                </c:pt>
                <c:pt idx="1558">
                  <c:v>2.8438853209696462</c:v>
                </c:pt>
                <c:pt idx="1559">
                  <c:v>2.9070821405722334</c:v>
                </c:pt>
                <c:pt idx="1560">
                  <c:v>2.970279199226133</c:v>
                </c:pt>
                <c:pt idx="1561">
                  <c:v>2.980811809266589</c:v>
                </c:pt>
                <c:pt idx="1562">
                  <c:v>3.0966729834809721</c:v>
                </c:pt>
                <c:pt idx="1563">
                  <c:v>3.107204768297791</c:v>
                </c:pt>
                <c:pt idx="1564">
                  <c:v>3.0861379199687318</c:v>
                </c:pt>
                <c:pt idx="1565">
                  <c:v>3.1072038974104381</c:v>
                </c:pt>
                <c:pt idx="1566">
                  <c:v>3.0966704761982169</c:v>
                </c:pt>
                <c:pt idx="1567">
                  <c:v>3.0966704761982169</c:v>
                </c:pt>
                <c:pt idx="1568">
                  <c:v>3.3915911790103825</c:v>
                </c:pt>
                <c:pt idx="1569">
                  <c:v>3.5706502353062355</c:v>
                </c:pt>
                <c:pt idx="1570">
                  <c:v>3.4863864604032435</c:v>
                </c:pt>
                <c:pt idx="1571">
                  <c:v>3.5074512073970001</c:v>
                </c:pt>
                <c:pt idx="1572">
                  <c:v>3.4337210755663081</c:v>
                </c:pt>
                <c:pt idx="1573">
                  <c:v>3.5601163483579041</c:v>
                </c:pt>
                <c:pt idx="1574">
                  <c:v>3.5601163483579041</c:v>
                </c:pt>
                <c:pt idx="1575">
                  <c:v>3.5390511399246707</c:v>
                </c:pt>
                <c:pt idx="1576">
                  <c:v>3.4758543037190357</c:v>
                </c:pt>
                <c:pt idx="1577">
                  <c:v>3.4653224651787671</c:v>
                </c:pt>
                <c:pt idx="1578">
                  <c:v>3.3915907990871585</c:v>
                </c:pt>
                <c:pt idx="1579">
                  <c:v>3.3915907990871585</c:v>
                </c:pt>
                <c:pt idx="1580">
                  <c:v>3.5179852133967393</c:v>
                </c:pt>
                <c:pt idx="1581">
                  <c:v>3.4758538224811</c:v>
                </c:pt>
                <c:pt idx="1582">
                  <c:v>3.3915921741165134</c:v>
                </c:pt>
                <c:pt idx="1583">
                  <c:v>3.3599927098302698</c:v>
                </c:pt>
                <c:pt idx="1584">
                  <c:v>3.4653217612980289</c:v>
                </c:pt>
                <c:pt idx="1585">
                  <c:v>3.4758563394523745</c:v>
                </c:pt>
                <c:pt idx="1586">
                  <c:v>3.5811852141067995</c:v>
                </c:pt>
                <c:pt idx="1587">
                  <c:v>3.6443823895801422</c:v>
                </c:pt>
                <c:pt idx="1588">
                  <c:v>3.6865150943860781</c:v>
                </c:pt>
                <c:pt idx="1589">
                  <c:v>3.6443819133723396</c:v>
                </c:pt>
                <c:pt idx="1590">
                  <c:v>3.6443819133723396</c:v>
                </c:pt>
                <c:pt idx="1591">
                  <c:v>3.3915930063331809</c:v>
                </c:pt>
                <c:pt idx="1592">
                  <c:v>3.3915930063331809</c:v>
                </c:pt>
                <c:pt idx="1593">
                  <c:v>3.34946263800851</c:v>
                </c:pt>
                <c:pt idx="1594">
                  <c:v>3.2652002064241299</c:v>
                </c:pt>
                <c:pt idx="1595">
                  <c:v>3.2652002064241299</c:v>
                </c:pt>
                <c:pt idx="1596">
                  <c:v>3.2757337422900541</c:v>
                </c:pt>
                <c:pt idx="1597">
                  <c:v>3.2967999859867216</c:v>
                </c:pt>
                <c:pt idx="1598">
                  <c:v>3.3178665378971766</c:v>
                </c:pt>
                <c:pt idx="1599">
                  <c:v>3.3389316725462854</c:v>
                </c:pt>
                <c:pt idx="1600">
                  <c:v>3.3494660019731692</c:v>
                </c:pt>
                <c:pt idx="1601">
                  <c:v>3.3705307936595785</c:v>
                </c:pt>
                <c:pt idx="1602">
                  <c:v>3.3705307936595785</c:v>
                </c:pt>
                <c:pt idx="1603">
                  <c:v>3.4969256984218129</c:v>
                </c:pt>
                <c:pt idx="1604">
                  <c:v>3.5179911788291061</c:v>
                </c:pt>
                <c:pt idx="1605">
                  <c:v>3.5285240444185204</c:v>
                </c:pt>
                <c:pt idx="1606">
                  <c:v>3.4863934673281634</c:v>
                </c:pt>
                <c:pt idx="1607">
                  <c:v>3.5917209003696144</c:v>
                </c:pt>
                <c:pt idx="1608">
                  <c:v>3.5179900537268272</c:v>
                </c:pt>
                <c:pt idx="1609">
                  <c:v>3.5179900537268272</c:v>
                </c:pt>
                <c:pt idx="1610">
                  <c:v>3.4969243292851111</c:v>
                </c:pt>
                <c:pt idx="1611">
                  <c:v>3.4969243292851111</c:v>
                </c:pt>
                <c:pt idx="1612">
                  <c:v>3.349462527243487</c:v>
                </c:pt>
                <c:pt idx="1613">
                  <c:v>3.3376657202225353</c:v>
                </c:pt>
                <c:pt idx="1614">
                  <c:v>3.4960980366300589</c:v>
                </c:pt>
                <c:pt idx="1615">
                  <c:v>3.5489100935713926</c:v>
                </c:pt>
                <c:pt idx="1616">
                  <c:v>3.5489100935713926</c:v>
                </c:pt>
                <c:pt idx="1617">
                  <c:v>3.3799145438256164</c:v>
                </c:pt>
                <c:pt idx="1618">
                  <c:v>3.4644124074212566</c:v>
                </c:pt>
                <c:pt idx="1619">
                  <c:v>3.4960979232995317</c:v>
                </c:pt>
                <c:pt idx="1620">
                  <c:v>3.4855362114732436</c:v>
                </c:pt>
                <c:pt idx="1621">
                  <c:v>3.4432880270539763</c:v>
                </c:pt>
                <c:pt idx="1622">
                  <c:v>3.4432880270539763</c:v>
                </c:pt>
                <c:pt idx="1623">
                  <c:v>3.3376651668240958</c:v>
                </c:pt>
                <c:pt idx="1624">
                  <c:v>3.3376651668240958</c:v>
                </c:pt>
                <c:pt idx="1625">
                  <c:v>3.2954170011424364</c:v>
                </c:pt>
                <c:pt idx="1626">
                  <c:v>3.2320428367934664</c:v>
                </c:pt>
                <c:pt idx="1627">
                  <c:v>3.2954167327373129</c:v>
                </c:pt>
                <c:pt idx="1628">
                  <c:v>3.4221650511118553</c:v>
                </c:pt>
                <c:pt idx="1629">
                  <c:v>3.3587899765303151</c:v>
                </c:pt>
                <c:pt idx="1630">
                  <c:v>3.3587899765303151</c:v>
                </c:pt>
                <c:pt idx="1631">
                  <c:v>3.3376665463679158</c:v>
                </c:pt>
                <c:pt idx="1632">
                  <c:v>3.316542454795953</c:v>
                </c:pt>
                <c:pt idx="1633">
                  <c:v>3.3482287014090737</c:v>
                </c:pt>
                <c:pt idx="1634">
                  <c:v>3.3799163378392088</c:v>
                </c:pt>
                <c:pt idx="1635">
                  <c:v>3.5383499161754215</c:v>
                </c:pt>
                <c:pt idx="1636">
                  <c:v>3.5066639926760703</c:v>
                </c:pt>
                <c:pt idx="1637">
                  <c:v>3.4855398487841898</c:v>
                </c:pt>
                <c:pt idx="1638">
                  <c:v>3.4327269489954118</c:v>
                </c:pt>
                <c:pt idx="1639">
                  <c:v>3.5066610220228753</c:v>
                </c:pt>
                <c:pt idx="1640">
                  <c:v>3.6334092846638923</c:v>
                </c:pt>
                <c:pt idx="1641">
                  <c:v>3.7812817757311432</c:v>
                </c:pt>
                <c:pt idx="1642">
                  <c:v>3.7179074931698892</c:v>
                </c:pt>
                <c:pt idx="1643">
                  <c:v>3.7179074931698892</c:v>
                </c:pt>
                <c:pt idx="1644">
                  <c:v>3.6756571924175065</c:v>
                </c:pt>
                <c:pt idx="1645">
                  <c:v>3.7812808774988165</c:v>
                </c:pt>
                <c:pt idx="1646">
                  <c:v>3.9397127649851389</c:v>
                </c:pt>
                <c:pt idx="1647">
                  <c:v>3.9713998747539145</c:v>
                </c:pt>
                <c:pt idx="1648">
                  <c:v>3.9713998747539145</c:v>
                </c:pt>
                <c:pt idx="1649">
                  <c:v>4.0030876743545756</c:v>
                </c:pt>
                <c:pt idx="1650">
                  <c:v>3.9502749386668157</c:v>
                </c:pt>
                <c:pt idx="1651">
                  <c:v>3.8552155225427374</c:v>
                </c:pt>
                <c:pt idx="1652">
                  <c:v>3.739030892339867</c:v>
                </c:pt>
                <c:pt idx="1653">
                  <c:v>3.7707191791524473</c:v>
                </c:pt>
                <c:pt idx="1654">
                  <c:v>3.5277868253163716</c:v>
                </c:pt>
                <c:pt idx="1655">
                  <c:v>3.4644136627863884</c:v>
                </c:pt>
                <c:pt idx="1656">
                  <c:v>3.5066621874040682</c:v>
                </c:pt>
                <c:pt idx="1657">
                  <c:v>3.5594725199463739</c:v>
                </c:pt>
                <c:pt idx="1658">
                  <c:v>3.5700334749130547</c:v>
                </c:pt>
                <c:pt idx="1659">
                  <c:v>3.4960980816476055</c:v>
                </c:pt>
                <c:pt idx="1660">
                  <c:v>3.4960980816476055</c:v>
                </c:pt>
                <c:pt idx="1661">
                  <c:v>3.5805952761829469</c:v>
                </c:pt>
                <c:pt idx="1662">
                  <c:v>3.5489070079887277</c:v>
                </c:pt>
                <c:pt idx="1663">
                  <c:v>3.5805951986630591</c:v>
                </c:pt>
                <c:pt idx="1664">
                  <c:v>3.6756564205923645</c:v>
                </c:pt>
                <c:pt idx="1665">
                  <c:v>3.4855367678936453</c:v>
                </c:pt>
                <c:pt idx="1666">
                  <c:v>3.3376663560525253</c:v>
                </c:pt>
                <c:pt idx="1667">
                  <c:v>3.3376663560525253</c:v>
                </c:pt>
                <c:pt idx="1668">
                  <c:v>3.3904782508043443</c:v>
                </c:pt>
                <c:pt idx="1669">
                  <c:v>3.3376681615698156</c:v>
                </c:pt>
                <c:pt idx="1670">
                  <c:v>3.2742958561860895</c:v>
                </c:pt>
                <c:pt idx="1671">
                  <c:v>3.3693552134828839</c:v>
                </c:pt>
                <c:pt idx="1672">
                  <c:v>3.3587922848886151</c:v>
                </c:pt>
                <c:pt idx="1673">
                  <c:v>3.3165420367370011</c:v>
                </c:pt>
                <c:pt idx="1674">
                  <c:v>3.2531695514990306</c:v>
                </c:pt>
                <c:pt idx="1675">
                  <c:v>3.0841738996377592</c:v>
                </c:pt>
                <c:pt idx="1676">
                  <c:v>3.1145931068098864</c:v>
                </c:pt>
                <c:pt idx="1677">
                  <c:v>3.072219067591738</c:v>
                </c:pt>
                <c:pt idx="1678">
                  <c:v>2.9768758210480959</c:v>
                </c:pt>
                <c:pt idx="1679">
                  <c:v>2.923905292688366</c:v>
                </c:pt>
                <c:pt idx="1680">
                  <c:v>3.008657611502231</c:v>
                </c:pt>
                <c:pt idx="1681">
                  <c:v>3.1993463309192425</c:v>
                </c:pt>
                <c:pt idx="1682">
                  <c:v>3.2311286373705945</c:v>
                </c:pt>
                <c:pt idx="1683">
                  <c:v>3.1569710040143022</c:v>
                </c:pt>
                <c:pt idx="1684">
                  <c:v>3.0722189604405341</c:v>
                </c:pt>
                <c:pt idx="1685">
                  <c:v>3.1357831707320489</c:v>
                </c:pt>
                <c:pt idx="1686">
                  <c:v>3.1357831707320489</c:v>
                </c:pt>
                <c:pt idx="1687">
                  <c:v>3.0510323589766739</c:v>
                </c:pt>
                <c:pt idx="1688">
                  <c:v>3.0298459902759398</c:v>
                </c:pt>
                <c:pt idx="1689">
                  <c:v>3.0828167877239339</c:v>
                </c:pt>
                <c:pt idx="1690">
                  <c:v>3.0298478296772613</c:v>
                </c:pt>
                <c:pt idx="1691">
                  <c:v>2.8815337485667296</c:v>
                </c:pt>
                <c:pt idx="1692">
                  <c:v>2.8815337485667296</c:v>
                </c:pt>
                <c:pt idx="1693">
                  <c:v>2.8603458309135181</c:v>
                </c:pt>
                <c:pt idx="1694">
                  <c:v>2.8815324124830943</c:v>
                </c:pt>
                <c:pt idx="1695">
                  <c:v>2.8603445046541061</c:v>
                </c:pt>
                <c:pt idx="1696">
                  <c:v>2.8285632168628942</c:v>
                </c:pt>
                <c:pt idx="1697">
                  <c:v>2.7544067750063994</c:v>
                </c:pt>
                <c:pt idx="1698">
                  <c:v>2.6802498814029021</c:v>
                </c:pt>
                <c:pt idx="1699">
                  <c:v>2.6696548536217164</c:v>
                </c:pt>
                <c:pt idx="1700">
                  <c:v>2.563714940065446</c:v>
                </c:pt>
                <c:pt idx="1701">
                  <c:v>2.5425283998007449</c:v>
                </c:pt>
                <c:pt idx="1702">
                  <c:v>2.5213415106452053</c:v>
                </c:pt>
                <c:pt idx="1703">
                  <c:v>2.394215471678474</c:v>
                </c:pt>
                <c:pt idx="1704">
                  <c:v>2.4577794982360657</c:v>
                </c:pt>
                <c:pt idx="1705">
                  <c:v>2.5849056850028282</c:v>
                </c:pt>
                <c:pt idx="1706">
                  <c:v>2.5107473258057822</c:v>
                </c:pt>
                <c:pt idx="1707">
                  <c:v>2.2882750267607834</c:v>
                </c:pt>
                <c:pt idx="1708">
                  <c:v>2.3730258689269226</c:v>
                </c:pt>
                <c:pt idx="1709">
                  <c:v>2.3730258689269226</c:v>
                </c:pt>
                <c:pt idx="1710">
                  <c:v>2.4683716753145375</c:v>
                </c:pt>
                <c:pt idx="1711">
                  <c:v>2.3730258826121631</c:v>
                </c:pt>
                <c:pt idx="1712">
                  <c:v>2.2459005130547469</c:v>
                </c:pt>
                <c:pt idx="1713">
                  <c:v>2.3518396402555393</c:v>
                </c:pt>
                <c:pt idx="1714">
                  <c:v>2.3942150868936638</c:v>
                </c:pt>
                <c:pt idx="1715">
                  <c:v>2.3518398740707327</c:v>
                </c:pt>
                <c:pt idx="1716">
                  <c:v>2.1187748943901972</c:v>
                </c:pt>
                <c:pt idx="1717">
                  <c:v>2.2459013880536092</c:v>
                </c:pt>
                <c:pt idx="1718">
                  <c:v>2.4154040576127911</c:v>
                </c:pt>
                <c:pt idx="1719">
                  <c:v>2.6590627727325971</c:v>
                </c:pt>
                <c:pt idx="1720">
                  <c:v>2.6378753605594638</c:v>
                </c:pt>
                <c:pt idx="1721">
                  <c:v>2.6272816531114569</c:v>
                </c:pt>
                <c:pt idx="1722">
                  <c:v>2.5849062273284225</c:v>
                </c:pt>
                <c:pt idx="1723">
                  <c:v>2.5425318595438275</c:v>
                </c:pt>
                <c:pt idx="1724">
                  <c:v>2.5425318595438275</c:v>
                </c:pt>
                <c:pt idx="1725">
                  <c:v>2.5319371292851085</c:v>
                </c:pt>
                <c:pt idx="1726">
                  <c:v>2.5743116290808241</c:v>
                </c:pt>
                <c:pt idx="1727">
                  <c:v>2.606094080453456</c:v>
                </c:pt>
                <c:pt idx="1728">
                  <c:v>2.5849065355793694</c:v>
                </c:pt>
                <c:pt idx="1729">
                  <c:v>2.6908463450335542</c:v>
                </c:pt>
                <c:pt idx="1730">
                  <c:v>2.8179726897583195</c:v>
                </c:pt>
                <c:pt idx="1731">
                  <c:v>2.8391610264126124</c:v>
                </c:pt>
                <c:pt idx="1732">
                  <c:v>2.8179723676724953</c:v>
                </c:pt>
                <c:pt idx="1733">
                  <c:v>2.9239112208627747</c:v>
                </c:pt>
                <c:pt idx="1734">
                  <c:v>3.0086637115107031</c:v>
                </c:pt>
                <c:pt idx="1735">
                  <c:v>3.0722277497437895</c:v>
                </c:pt>
                <c:pt idx="1736">
                  <c:v>3.0510385949538064</c:v>
                </c:pt>
                <c:pt idx="1737">
                  <c:v>3.1357903450444335</c:v>
                </c:pt>
                <c:pt idx="1738">
                  <c:v>3.0510393393889177</c:v>
                </c:pt>
                <c:pt idx="1739">
                  <c:v>2.9870529423632535</c:v>
                </c:pt>
                <c:pt idx="1740">
                  <c:v>3.0933531954231346</c:v>
                </c:pt>
                <c:pt idx="1741">
                  <c:v>3.0189425843072311</c:v>
                </c:pt>
                <c:pt idx="1742">
                  <c:v>3.0720940874465441</c:v>
                </c:pt>
                <c:pt idx="1743">
                  <c:v>3.0933529785316742</c:v>
                </c:pt>
                <c:pt idx="1744">
                  <c:v>3.1252423543873569</c:v>
                </c:pt>
                <c:pt idx="1745">
                  <c:v>3.1890223003556941</c:v>
                </c:pt>
                <c:pt idx="1746">
                  <c:v>3.1252418543485803</c:v>
                </c:pt>
                <c:pt idx="1747">
                  <c:v>3.1252418543485803</c:v>
                </c:pt>
                <c:pt idx="1748">
                  <c:v>3.1252418543485803</c:v>
                </c:pt>
                <c:pt idx="1749">
                  <c:v>3.2421727783290324</c:v>
                </c:pt>
                <c:pt idx="1750">
                  <c:v>3.2740627897766768</c:v>
                </c:pt>
                <c:pt idx="1751">
                  <c:v>3.4122544320075709</c:v>
                </c:pt>
                <c:pt idx="1752">
                  <c:v>3.5079238095177674</c:v>
                </c:pt>
                <c:pt idx="1753">
                  <c:v>3.6142244247175843</c:v>
                </c:pt>
                <c:pt idx="1754">
                  <c:v>3.5504442062945931</c:v>
                </c:pt>
                <c:pt idx="1755">
                  <c:v>3.4016237869435493</c:v>
                </c:pt>
                <c:pt idx="1756">
                  <c:v>3.3697335639409536</c:v>
                </c:pt>
                <c:pt idx="1757">
                  <c:v>3.4654036695548012</c:v>
                </c:pt>
                <c:pt idx="1758">
                  <c:v>3.3909945219621203</c:v>
                </c:pt>
                <c:pt idx="1759">
                  <c:v>3.4122560576148229</c:v>
                </c:pt>
                <c:pt idx="1760">
                  <c:v>3.5929691384261035</c:v>
                </c:pt>
                <c:pt idx="1761">
                  <c:v>3.5610779443534333</c:v>
                </c:pt>
                <c:pt idx="1762">
                  <c:v>3.7417884057175925</c:v>
                </c:pt>
                <c:pt idx="1763">
                  <c:v>3.8268280308143359</c:v>
                </c:pt>
                <c:pt idx="1764">
                  <c:v>3.74178825831358</c:v>
                </c:pt>
                <c:pt idx="1765">
                  <c:v>3.7205274174298424</c:v>
                </c:pt>
                <c:pt idx="1766">
                  <c:v>3.6992683237666482</c:v>
                </c:pt>
                <c:pt idx="1767">
                  <c:v>3.6567489336532741</c:v>
                </c:pt>
                <c:pt idx="1768">
                  <c:v>3.6567489336532741</c:v>
                </c:pt>
                <c:pt idx="1769">
                  <c:v>3.6992696102537943</c:v>
                </c:pt>
                <c:pt idx="1770">
                  <c:v>3.656750205353537</c:v>
                </c:pt>
                <c:pt idx="1771">
                  <c:v>3.6780105510474623</c:v>
                </c:pt>
                <c:pt idx="1772">
                  <c:v>3.6780105510474623</c:v>
                </c:pt>
                <c:pt idx="1773">
                  <c:v>3.6780105510474623</c:v>
                </c:pt>
                <c:pt idx="1774">
                  <c:v>3.8480927929595503</c:v>
                </c:pt>
                <c:pt idx="1775">
                  <c:v>4.0075423659286225</c:v>
                </c:pt>
                <c:pt idx="1776">
                  <c:v>3.9969103560318135</c:v>
                </c:pt>
                <c:pt idx="1777">
                  <c:v>3.9331316574806139</c:v>
                </c:pt>
                <c:pt idx="1778">
                  <c:v>3.9756527438296363</c:v>
                </c:pt>
                <c:pt idx="1779">
                  <c:v>4.2307743560539279</c:v>
                </c:pt>
                <c:pt idx="1780">
                  <c:v>4.3583364336633101</c:v>
                </c:pt>
                <c:pt idx="1781">
                  <c:v>4.2732965731696719</c:v>
                </c:pt>
                <c:pt idx="1782">
                  <c:v>4.3158158740727099</c:v>
                </c:pt>
                <c:pt idx="1783">
                  <c:v>4.3583352920640746</c:v>
                </c:pt>
                <c:pt idx="1784">
                  <c:v>4.400855211173452</c:v>
                </c:pt>
                <c:pt idx="1785">
                  <c:v>4.4327438080336155</c:v>
                </c:pt>
                <c:pt idx="1786">
                  <c:v>4.5496751569457343</c:v>
                </c:pt>
                <c:pt idx="1787">
                  <c:v>4.6347176849793641</c:v>
                </c:pt>
                <c:pt idx="1788">
                  <c:v>4.5709393349163632</c:v>
                </c:pt>
                <c:pt idx="1789">
                  <c:v>4.7197599777825703</c:v>
                </c:pt>
                <c:pt idx="1790">
                  <c:v>4.7197599777825703</c:v>
                </c:pt>
                <c:pt idx="1791">
                  <c:v>4.741022496482481</c:v>
                </c:pt>
                <c:pt idx="1792">
                  <c:v>4.6985002657115293</c:v>
                </c:pt>
                <c:pt idx="1793">
                  <c:v>4.9111027042347111</c:v>
                </c:pt>
                <c:pt idx="1794">
                  <c:v>4.8366896760601463</c:v>
                </c:pt>
                <c:pt idx="1795">
                  <c:v>4.9111021467263312</c:v>
                </c:pt>
                <c:pt idx="1796">
                  <c:v>5.0918159724194201</c:v>
                </c:pt>
                <c:pt idx="1797">
                  <c:v>5.2193761461604717</c:v>
                </c:pt>
                <c:pt idx="1798">
                  <c:v>5.1024464623580386</c:v>
                </c:pt>
                <c:pt idx="1799">
                  <c:v>5.1024464623580386</c:v>
                </c:pt>
                <c:pt idx="1800">
                  <c:v>4.8579525352212283</c:v>
                </c:pt>
                <c:pt idx="1801">
                  <c:v>4.9106758940859843</c:v>
                </c:pt>
                <c:pt idx="1802">
                  <c:v>5.1130694010607378</c:v>
                </c:pt>
                <c:pt idx="1803">
                  <c:v>5.1982889287682168</c:v>
                </c:pt>
                <c:pt idx="1804">
                  <c:v>5.0278526296606936</c:v>
                </c:pt>
                <c:pt idx="1805">
                  <c:v>5.0917666922889406</c:v>
                </c:pt>
                <c:pt idx="1806">
                  <c:v>4.9426339376384902</c:v>
                </c:pt>
                <c:pt idx="1807">
                  <c:v>4.9639366899097119</c:v>
                </c:pt>
                <c:pt idx="1808">
                  <c:v>4.9639366899097119</c:v>
                </c:pt>
                <c:pt idx="1809">
                  <c:v>4.8787207887540314</c:v>
                </c:pt>
                <c:pt idx="1810">
                  <c:v>4.9213315361230094</c:v>
                </c:pt>
                <c:pt idx="1811">
                  <c:v>4.9745951073384687</c:v>
                </c:pt>
                <c:pt idx="1812">
                  <c:v>5.3793779112225995</c:v>
                </c:pt>
                <c:pt idx="1813">
                  <c:v>5.3687267429583789</c:v>
                </c:pt>
                <c:pt idx="1814">
                  <c:v>5.7309010490383514</c:v>
                </c:pt>
                <c:pt idx="1815">
                  <c:v>5.5391622926406754</c:v>
                </c:pt>
                <c:pt idx="1816">
                  <c:v>5.4113350444134065</c:v>
                </c:pt>
                <c:pt idx="1817">
                  <c:v>5.3580712735712455</c:v>
                </c:pt>
                <c:pt idx="1818">
                  <c:v>5.6456818233940025</c:v>
                </c:pt>
                <c:pt idx="1819">
                  <c:v>5.5604659019516935</c:v>
                </c:pt>
                <c:pt idx="1820">
                  <c:v>5.6456856023650053</c:v>
                </c:pt>
                <c:pt idx="1821">
                  <c:v>5.7735152157737542</c:v>
                </c:pt>
                <c:pt idx="1822">
                  <c:v>5.9226451137971905</c:v>
                </c:pt>
                <c:pt idx="1823">
                  <c:v>5.7735129098317772</c:v>
                </c:pt>
                <c:pt idx="1824">
                  <c:v>5.5178617581844263</c:v>
                </c:pt>
                <c:pt idx="1825">
                  <c:v>5.390034972694326</c:v>
                </c:pt>
                <c:pt idx="1826">
                  <c:v>5.4965582338596839</c:v>
                </c:pt>
                <c:pt idx="1827">
                  <c:v>5.9652552510191335</c:v>
                </c:pt>
                <c:pt idx="1828">
                  <c:v>5.9013435062597148</c:v>
                </c:pt>
                <c:pt idx="1829">
                  <c:v>5.7948183546282204</c:v>
                </c:pt>
                <c:pt idx="1830">
                  <c:v>5.8374276539898009</c:v>
                </c:pt>
                <c:pt idx="1831">
                  <c:v>6.1996050153539439</c:v>
                </c:pt>
                <c:pt idx="1832">
                  <c:v>5.9652537461685498</c:v>
                </c:pt>
                <c:pt idx="1833">
                  <c:v>6.0930831686951947</c:v>
                </c:pt>
                <c:pt idx="1834">
                  <c:v>5.9119967369215738</c:v>
                </c:pt>
                <c:pt idx="1835">
                  <c:v>5.9652579155245009</c:v>
                </c:pt>
                <c:pt idx="1836">
                  <c:v>5.8587363049269801</c:v>
                </c:pt>
                <c:pt idx="1837">
                  <c:v>5.6989509896827064</c:v>
                </c:pt>
                <c:pt idx="1838">
                  <c:v>6.0504736846283151</c:v>
                </c:pt>
                <c:pt idx="1839">
                  <c:v>6.1143848381590447</c:v>
                </c:pt>
                <c:pt idx="1840">
                  <c:v>5.3048158280474347</c:v>
                </c:pt>
                <c:pt idx="1841">
                  <c:v>5.4752542557867709</c:v>
                </c:pt>
                <c:pt idx="1842">
                  <c:v>5.3900373985497056</c:v>
                </c:pt>
                <c:pt idx="1843">
                  <c:v>5.1982975981710968</c:v>
                </c:pt>
                <c:pt idx="1844">
                  <c:v>5.0811227720107217</c:v>
                </c:pt>
                <c:pt idx="1845">
                  <c:v>5.2409088398221426</c:v>
                </c:pt>
                <c:pt idx="1846">
                  <c:v>5.2409088398221426</c:v>
                </c:pt>
                <c:pt idx="1847">
                  <c:v>5.1769959565205115</c:v>
                </c:pt>
                <c:pt idx="1848">
                  <c:v>4.9852555572788617</c:v>
                </c:pt>
                <c:pt idx="1849">
                  <c:v>4.9959090484047666</c:v>
                </c:pt>
                <c:pt idx="1850">
                  <c:v>4.9639502182221218</c:v>
                </c:pt>
                <c:pt idx="1851">
                  <c:v>4.6869915797466364</c:v>
                </c:pt>
                <c:pt idx="1852">
                  <c:v>4.0265522832361178</c:v>
                </c:pt>
                <c:pt idx="1853">
                  <c:v>4.1756837001503335</c:v>
                </c:pt>
                <c:pt idx="1854">
                  <c:v>4.1756837001503335</c:v>
                </c:pt>
                <c:pt idx="1855">
                  <c:v>4.2822053913411686</c:v>
                </c:pt>
                <c:pt idx="1856">
                  <c:v>4.3141634901767478</c:v>
                </c:pt>
                <c:pt idx="1857">
                  <c:v>4.2395974884125334</c:v>
                </c:pt>
                <c:pt idx="1858">
                  <c:v>4.3248176375271132</c:v>
                </c:pt>
                <c:pt idx="1859">
                  <c:v>4.3674257408920303</c:v>
                </c:pt>
                <c:pt idx="1860">
                  <c:v>4.4952515574764584</c:v>
                </c:pt>
                <c:pt idx="1861">
                  <c:v>4.5591650441206593</c:v>
                </c:pt>
                <c:pt idx="1862">
                  <c:v>4.303509864271593</c:v>
                </c:pt>
                <c:pt idx="1863">
                  <c:v>4.1756827107731338</c:v>
                </c:pt>
                <c:pt idx="1864">
                  <c:v>4.0052480452502177</c:v>
                </c:pt>
                <c:pt idx="1865">
                  <c:v>3.7811263803821511</c:v>
                </c:pt>
                <c:pt idx="1866">
                  <c:v>3.8665760554524073</c:v>
                </c:pt>
                <c:pt idx="1867">
                  <c:v>3.9520235197018505</c:v>
                </c:pt>
                <c:pt idx="1868">
                  <c:v>3.8558944996086226</c:v>
                </c:pt>
                <c:pt idx="1869">
                  <c:v>3.9199794661921183</c:v>
                </c:pt>
                <c:pt idx="1870">
                  <c:v>3.9306614102374922</c:v>
                </c:pt>
                <c:pt idx="1871">
                  <c:v>4.016110058634645</c:v>
                </c:pt>
                <c:pt idx="1872">
                  <c:v>4.0695162901943682</c:v>
                </c:pt>
                <c:pt idx="1873">
                  <c:v>4.0161120279181475</c:v>
                </c:pt>
                <c:pt idx="1874">
                  <c:v>4.2083713429186451</c:v>
                </c:pt>
                <c:pt idx="1875">
                  <c:v>4.197690496450317</c:v>
                </c:pt>
                <c:pt idx="1876">
                  <c:v>4.1015591863911087</c:v>
                </c:pt>
                <c:pt idx="1877">
                  <c:v>3.9840659219377494</c:v>
                </c:pt>
                <c:pt idx="1878">
                  <c:v>3.9413407989908893</c:v>
                </c:pt>
                <c:pt idx="1879">
                  <c:v>3.9306597654256241</c:v>
                </c:pt>
                <c:pt idx="1880">
                  <c:v>3.8131684143772868</c:v>
                </c:pt>
                <c:pt idx="1881">
                  <c:v>3.6209084629243837</c:v>
                </c:pt>
                <c:pt idx="1882">
                  <c:v>3.59954510299313</c:v>
                </c:pt>
                <c:pt idx="1883">
                  <c:v>3.5140955017931761</c:v>
                </c:pt>
                <c:pt idx="1884">
                  <c:v>3.5888649117848295</c:v>
                </c:pt>
                <c:pt idx="1885">
                  <c:v>3.5995453737623015</c:v>
                </c:pt>
                <c:pt idx="1886">
                  <c:v>3.5675022208450695</c:v>
                </c:pt>
                <c:pt idx="1887">
                  <c:v>3.5888644241434902</c:v>
                </c:pt>
                <c:pt idx="1888">
                  <c:v>3.5888644241434902</c:v>
                </c:pt>
                <c:pt idx="1889">
                  <c:v>3.5675035030909883</c:v>
                </c:pt>
                <c:pt idx="1890">
                  <c:v>3.62090903053226</c:v>
                </c:pt>
                <c:pt idx="1891">
                  <c:v>3.6743138178235801</c:v>
                </c:pt>
                <c:pt idx="1892">
                  <c:v>3.6315888967499275</c:v>
                </c:pt>
                <c:pt idx="1893">
                  <c:v>3.5461412415982982</c:v>
                </c:pt>
                <c:pt idx="1894">
                  <c:v>3.6315890609558505</c:v>
                </c:pt>
                <c:pt idx="1895">
                  <c:v>3.6102280540993079</c:v>
                </c:pt>
                <c:pt idx="1896">
                  <c:v>3.6849958770997047</c:v>
                </c:pt>
                <c:pt idx="1897">
                  <c:v>3.8986187730910515</c:v>
                </c:pt>
                <c:pt idx="1898">
                  <c:v>3.994750914797931</c:v>
                </c:pt>
                <c:pt idx="1899">
                  <c:v>4.0054328787441005</c:v>
                </c:pt>
                <c:pt idx="1900">
                  <c:v>4.0374763417740533</c:v>
                </c:pt>
                <c:pt idx="1901">
                  <c:v>3.9947517671254005</c:v>
                </c:pt>
                <c:pt idx="1902">
                  <c:v>3.9947517671254005</c:v>
                </c:pt>
                <c:pt idx="1903">
                  <c:v>3.8879400943760012</c:v>
                </c:pt>
                <c:pt idx="1904">
                  <c:v>3.7384021424661116</c:v>
                </c:pt>
                <c:pt idx="1905">
                  <c:v>3.6315922548537123</c:v>
                </c:pt>
                <c:pt idx="1906">
                  <c:v>3.8345328932394476</c:v>
                </c:pt>
                <c:pt idx="1907">
                  <c:v>3.9306646328729604</c:v>
                </c:pt>
                <c:pt idx="1908">
                  <c:v>3.9306646328729604</c:v>
                </c:pt>
                <c:pt idx="1909">
                  <c:v>3.8452159144189353</c:v>
                </c:pt>
                <c:pt idx="1910">
                  <c:v>3.8452159144189353</c:v>
                </c:pt>
                <c:pt idx="1911">
                  <c:v>3.8665799340394464</c:v>
                </c:pt>
                <c:pt idx="1912">
                  <c:v>3.8345375861260615</c:v>
                </c:pt>
                <c:pt idx="1913">
                  <c:v>3.8879450256256249</c:v>
                </c:pt>
                <c:pt idx="1914">
                  <c:v>3.973394281398825</c:v>
                </c:pt>
                <c:pt idx="1915">
                  <c:v>3.9520333137420249</c:v>
                </c:pt>
                <c:pt idx="1916">
                  <c:v>4.1976996085908569</c:v>
                </c:pt>
                <c:pt idx="1917">
                  <c:v>4.2724690340190774</c:v>
                </c:pt>
                <c:pt idx="1918">
                  <c:v>4.1442949629985053</c:v>
                </c:pt>
                <c:pt idx="1919">
                  <c:v>4.2297461808405714</c:v>
                </c:pt>
                <c:pt idx="1920">
                  <c:v>4.3045154040792903</c:v>
                </c:pt>
                <c:pt idx="1921">
                  <c:v>4.3151949067968109</c:v>
                </c:pt>
                <c:pt idx="1922">
                  <c:v>4.3365551215854552</c:v>
                </c:pt>
                <c:pt idx="1923">
                  <c:v>4.4220026037011744</c:v>
                </c:pt>
                <c:pt idx="1924">
                  <c:v>4.5715370437479335</c:v>
                </c:pt>
                <c:pt idx="1925">
                  <c:v>4.689030117309299</c:v>
                </c:pt>
                <c:pt idx="1926">
                  <c:v>4.5501738684454187</c:v>
                </c:pt>
                <c:pt idx="1927">
                  <c:v>4.5501738684454187</c:v>
                </c:pt>
                <c:pt idx="1928">
                  <c:v>4.3254407810828992</c:v>
                </c:pt>
                <c:pt idx="1929">
                  <c:v>4.3682669702564008</c:v>
                </c:pt>
                <c:pt idx="1930">
                  <c:v>4.6038126618265665</c:v>
                </c:pt>
                <c:pt idx="1931">
                  <c:v>4.6466373272068768</c:v>
                </c:pt>
                <c:pt idx="1932">
                  <c:v>4.5395741565507031</c:v>
                </c:pt>
                <c:pt idx="1933">
                  <c:v>4.5395741565507031</c:v>
                </c:pt>
                <c:pt idx="1934">
                  <c:v>4.6252268417365023</c:v>
                </c:pt>
                <c:pt idx="1935">
                  <c:v>4.5609870661316236</c:v>
                </c:pt>
                <c:pt idx="1936">
                  <c:v>4.5395732318561359</c:v>
                </c:pt>
                <c:pt idx="1937">
                  <c:v>4.5395732318561359</c:v>
                </c:pt>
                <c:pt idx="1938">
                  <c:v>4.4967468979868048</c:v>
                </c:pt>
                <c:pt idx="1939">
                  <c:v>4.4110928630739528</c:v>
                </c:pt>
                <c:pt idx="1940">
                  <c:v>4.3682655624663678</c:v>
                </c:pt>
                <c:pt idx="1941">
                  <c:v>4.4110920380407874</c:v>
                </c:pt>
                <c:pt idx="1942">
                  <c:v>4.5609853565854515</c:v>
                </c:pt>
                <c:pt idx="1943">
                  <c:v>4.2933239309342346</c:v>
                </c:pt>
                <c:pt idx="1944">
                  <c:v>4.3254422872615539</c:v>
                </c:pt>
                <c:pt idx="1945">
                  <c:v>4.336147756922526</c:v>
                </c:pt>
                <c:pt idx="1946">
                  <c:v>4.1648439036375446</c:v>
                </c:pt>
                <c:pt idx="1947">
                  <c:v>4.0470704477304817</c:v>
                </c:pt>
                <c:pt idx="1948">
                  <c:v>4.1969617959030758</c:v>
                </c:pt>
                <c:pt idx="1949">
                  <c:v>4.2933198417752143</c:v>
                </c:pt>
                <c:pt idx="1950">
                  <c:v>4.2612015160388941</c:v>
                </c:pt>
                <c:pt idx="1951">
                  <c:v>4.3361475283029858</c:v>
                </c:pt>
                <c:pt idx="1952">
                  <c:v>4.2397896579290366</c:v>
                </c:pt>
                <c:pt idx="1953">
                  <c:v>4.304030950825978</c:v>
                </c:pt>
                <c:pt idx="1954">
                  <c:v>4.3254435048063371</c:v>
                </c:pt>
                <c:pt idx="1955">
                  <c:v>4.2826172886652492</c:v>
                </c:pt>
                <c:pt idx="1956">
                  <c:v>4.1969649428919444</c:v>
                </c:pt>
                <c:pt idx="1957">
                  <c:v>4.2397907731692142</c:v>
                </c:pt>
                <c:pt idx="1958">
                  <c:v>4.346858209564056</c:v>
                </c:pt>
                <c:pt idx="1959">
                  <c:v>4.2612077154028061</c:v>
                </c:pt>
                <c:pt idx="1960">
                  <c:v>4.0899029040358981</c:v>
                </c:pt>
                <c:pt idx="1961">
                  <c:v>4.1327282773440572</c:v>
                </c:pt>
                <c:pt idx="1962">
                  <c:v>4.1220203783774592</c:v>
                </c:pt>
                <c:pt idx="1963">
                  <c:v>4.1327252653001052</c:v>
                </c:pt>
                <c:pt idx="1964">
                  <c:v>4.1113136157005856</c:v>
                </c:pt>
                <c:pt idx="1965">
                  <c:v>4.0899018943900174</c:v>
                </c:pt>
                <c:pt idx="1966">
                  <c:v>4.1541419834452009</c:v>
                </c:pt>
                <c:pt idx="1967">
                  <c:v>4.2719160628178559</c:v>
                </c:pt>
                <c:pt idx="1968">
                  <c:v>4.4967555490360853</c:v>
                </c:pt>
                <c:pt idx="1969">
                  <c:v>4.5824097487341247</c:v>
                </c:pt>
                <c:pt idx="1970">
                  <c:v>4.4860508365377436</c:v>
                </c:pt>
                <c:pt idx="1971">
                  <c:v>4.7108872184141788</c:v>
                </c:pt>
                <c:pt idx="1972">
                  <c:v>4.6894762360064863</c:v>
                </c:pt>
                <c:pt idx="1973">
                  <c:v>4.6680640875128807</c:v>
                </c:pt>
                <c:pt idx="1974">
                  <c:v>4.5502934986490189</c:v>
                </c:pt>
                <c:pt idx="1975">
                  <c:v>4.4646387738304503</c:v>
                </c:pt>
                <c:pt idx="1976">
                  <c:v>4.3896908827341585</c:v>
                </c:pt>
                <c:pt idx="1977">
                  <c:v>4.4111037948601357</c:v>
                </c:pt>
                <c:pt idx="1978">
                  <c:v>4.4325152926803861</c:v>
                </c:pt>
                <c:pt idx="1979">
                  <c:v>4.2612118741641671</c:v>
                </c:pt>
                <c:pt idx="1980">
                  <c:v>4.4111042630497659</c:v>
                </c:pt>
                <c:pt idx="1981">
                  <c:v>4.3682768517598163</c:v>
                </c:pt>
                <c:pt idx="1982">
                  <c:v>4.2612103861231834</c:v>
                </c:pt>
                <c:pt idx="1983">
                  <c:v>4.1755557961517207</c:v>
                </c:pt>
                <c:pt idx="1984">
                  <c:v>4.1113148702279263</c:v>
                </c:pt>
                <c:pt idx="1985">
                  <c:v>4.2612051877666968</c:v>
                </c:pt>
                <c:pt idx="1986">
                  <c:v>4.5609894951364591</c:v>
                </c:pt>
                <c:pt idx="1987">
                  <c:v>4.6038171864957906</c:v>
                </c:pt>
                <c:pt idx="1988">
                  <c:v>4.6680542476989668</c:v>
                </c:pt>
                <c:pt idx="1989">
                  <c:v>4.6359333664205504</c:v>
                </c:pt>
                <c:pt idx="1990">
                  <c:v>4.6894644890026083</c:v>
                </c:pt>
                <c:pt idx="1991">
                  <c:v>4.2826159288657202</c:v>
                </c:pt>
                <c:pt idx="1992">
                  <c:v>4.4749053840717909</c:v>
                </c:pt>
                <c:pt idx="1993">
                  <c:v>4.3997851473893776</c:v>
                </c:pt>
                <c:pt idx="1994">
                  <c:v>4.3353986915424816</c:v>
                </c:pt>
                <c:pt idx="1995">
                  <c:v>4.378323473987443</c:v>
                </c:pt>
                <c:pt idx="1996">
                  <c:v>4.3997860156569297</c:v>
                </c:pt>
                <c:pt idx="1997">
                  <c:v>4.3997860156569297</c:v>
                </c:pt>
                <c:pt idx="1998">
                  <c:v>4.4212481718413041</c:v>
                </c:pt>
                <c:pt idx="1999">
                  <c:v>4.3783222733408973</c:v>
                </c:pt>
                <c:pt idx="2000">
                  <c:v>4.35685973755698</c:v>
                </c:pt>
                <c:pt idx="2001">
                  <c:v>4.4427073018258021</c:v>
                </c:pt>
                <c:pt idx="2002">
                  <c:v>4.3353937069501995</c:v>
                </c:pt>
                <c:pt idx="2003">
                  <c:v>4.3353937069501995</c:v>
                </c:pt>
                <c:pt idx="2004">
                  <c:v>4.2924689738576856</c:v>
                </c:pt>
                <c:pt idx="2005">
                  <c:v>4.185157249511243</c:v>
                </c:pt>
                <c:pt idx="2006">
                  <c:v>4.2173494790744837</c:v>
                </c:pt>
                <c:pt idx="2007">
                  <c:v>4.2173494790744837</c:v>
                </c:pt>
                <c:pt idx="2008">
                  <c:v>4.2066163246502386</c:v>
                </c:pt>
                <c:pt idx="2009">
                  <c:v>4.2388095593827861</c:v>
                </c:pt>
                <c:pt idx="2010">
                  <c:v>4.3246581693889663</c:v>
                </c:pt>
                <c:pt idx="2011">
                  <c:v>4.3353876463072201</c:v>
                </c:pt>
                <c:pt idx="2012">
                  <c:v>4.3353876463072201</c:v>
                </c:pt>
                <c:pt idx="2013">
                  <c:v>4.442697161328617</c:v>
                </c:pt>
                <c:pt idx="2014">
                  <c:v>4.3568464813831032</c:v>
                </c:pt>
                <c:pt idx="2015">
                  <c:v>4.3139228298485168</c:v>
                </c:pt>
                <c:pt idx="2016">
                  <c:v>4.4212359741638281</c:v>
                </c:pt>
                <c:pt idx="2017">
                  <c:v>4.4856224336555766</c:v>
                </c:pt>
                <c:pt idx="2018">
                  <c:v>4.7109756190999983</c:v>
                </c:pt>
                <c:pt idx="2019">
                  <c:v>4.7217072215603082</c:v>
                </c:pt>
                <c:pt idx="2020">
                  <c:v>4.8719425019359139</c:v>
                </c:pt>
                <c:pt idx="2021">
                  <c:v>4.8397487058831219</c:v>
                </c:pt>
                <c:pt idx="2022">
                  <c:v>5.1080256561476345</c:v>
                </c:pt>
                <c:pt idx="2023">
                  <c:v>5.0651029165590256</c:v>
                </c:pt>
                <c:pt idx="2024">
                  <c:v>4.9792544872262665</c:v>
                </c:pt>
                <c:pt idx="2025">
                  <c:v>5.0758370865149951</c:v>
                </c:pt>
                <c:pt idx="2026">
                  <c:v>5.1938807537989877</c:v>
                </c:pt>
                <c:pt idx="2027">
                  <c:v>5.3441189484833771</c:v>
                </c:pt>
                <c:pt idx="2028">
                  <c:v>5.3441189484833771</c:v>
                </c:pt>
                <c:pt idx="2029">
                  <c:v>5.3226569667862673</c:v>
                </c:pt>
                <c:pt idx="2030">
                  <c:v>5.5372824636579896</c:v>
                </c:pt>
                <c:pt idx="2031">
                  <c:v>5.4514324363414364</c:v>
                </c:pt>
                <c:pt idx="2032">
                  <c:v>5.3870455678358073</c:v>
                </c:pt>
                <c:pt idx="2033">
                  <c:v>5.5587468712194381</c:v>
                </c:pt>
                <c:pt idx="2034">
                  <c:v>5.4943599062101036</c:v>
                </c:pt>
                <c:pt idx="2035">
                  <c:v>5.2475422705033337</c:v>
                </c:pt>
                <c:pt idx="2036">
                  <c:v>5.451435525423741</c:v>
                </c:pt>
                <c:pt idx="2037">
                  <c:v>5.5372847320781142</c:v>
                </c:pt>
                <c:pt idx="2038">
                  <c:v>5.5480159898888814</c:v>
                </c:pt>
                <c:pt idx="2039">
                  <c:v>5.5372861269644362</c:v>
                </c:pt>
                <c:pt idx="2040">
                  <c:v>5.6016736900487789</c:v>
                </c:pt>
                <c:pt idx="2041">
                  <c:v>5.4299767897750941</c:v>
                </c:pt>
                <c:pt idx="2042">
                  <c:v>5.4729007562982668</c:v>
                </c:pt>
                <c:pt idx="2043">
                  <c:v>5.558748677561562</c:v>
                </c:pt>
                <c:pt idx="2044">
                  <c:v>5.6445979921378227</c:v>
                </c:pt>
                <c:pt idx="2045">
                  <c:v>5.6445979921378227</c:v>
                </c:pt>
                <c:pt idx="2046">
                  <c:v>5.6767891344869845</c:v>
                </c:pt>
                <c:pt idx="2047">
                  <c:v>5.505088970325291</c:v>
                </c:pt>
                <c:pt idx="2048">
                  <c:v>5.4943595519221269</c:v>
                </c:pt>
                <c:pt idx="2049">
                  <c:v>5.4192406681282472</c:v>
                </c:pt>
                <c:pt idx="2050">
                  <c:v>5.3977804750824596</c:v>
                </c:pt>
                <c:pt idx="2051">
                  <c:v>5.6016708369677497</c:v>
                </c:pt>
                <c:pt idx="2052">
                  <c:v>5.5158196297203821</c:v>
                </c:pt>
                <c:pt idx="2053">
                  <c:v>5.5153893957892635</c:v>
                </c:pt>
                <c:pt idx="2054">
                  <c:v>5.3971284163647502</c:v>
                </c:pt>
                <c:pt idx="2055">
                  <c:v>5.3326219375323589</c:v>
                </c:pt>
                <c:pt idx="2056">
                  <c:v>5.5583998177455411</c:v>
                </c:pt>
                <c:pt idx="2057">
                  <c:v>5.5906552118879187</c:v>
                </c:pt>
                <c:pt idx="2058">
                  <c:v>5.6874182722952753</c:v>
                </c:pt>
                <c:pt idx="2059">
                  <c:v>5.8916932743813044</c:v>
                </c:pt>
                <c:pt idx="2060">
                  <c:v>6.0099572334779605</c:v>
                </c:pt>
                <c:pt idx="2061">
                  <c:v>5.8916932950375811</c:v>
                </c:pt>
                <c:pt idx="2062">
                  <c:v>5.8056804646233271</c:v>
                </c:pt>
                <c:pt idx="2063">
                  <c:v>5.784176224182362</c:v>
                </c:pt>
                <c:pt idx="2064">
                  <c:v>5.7089183073295251</c:v>
                </c:pt>
                <c:pt idx="2065">
                  <c:v>5.5906523556748873</c:v>
                </c:pt>
                <c:pt idx="2066">
                  <c:v>5.4616368712629777</c:v>
                </c:pt>
                <c:pt idx="2067">
                  <c:v>5.5046417999873016</c:v>
                </c:pt>
                <c:pt idx="2068">
                  <c:v>5.4831406691165512</c:v>
                </c:pt>
                <c:pt idx="2069">
                  <c:v>5.4831406691165512</c:v>
                </c:pt>
                <c:pt idx="2070">
                  <c:v>5.4401363968486702</c:v>
                </c:pt>
                <c:pt idx="2071">
                  <c:v>5.397132118631581</c:v>
                </c:pt>
                <c:pt idx="2072">
                  <c:v>5.4293853801725236</c:v>
                </c:pt>
                <c:pt idx="2073">
                  <c:v>5.4508857462780069</c:v>
                </c:pt>
                <c:pt idx="2074">
                  <c:v>5.4078782577398741</c:v>
                </c:pt>
                <c:pt idx="2075">
                  <c:v>5.4831396994528401</c:v>
                </c:pt>
                <c:pt idx="2076">
                  <c:v>5.4186305608887775</c:v>
                </c:pt>
                <c:pt idx="2077">
                  <c:v>5.4401316869543841</c:v>
                </c:pt>
                <c:pt idx="2078">
                  <c:v>5.4186268463958536</c:v>
                </c:pt>
                <c:pt idx="2079">
                  <c:v>5.5906465742615365</c:v>
                </c:pt>
                <c:pt idx="2080">
                  <c:v>5.547643320812317</c:v>
                </c:pt>
                <c:pt idx="2081">
                  <c:v>5.50463798978938</c:v>
                </c:pt>
                <c:pt idx="2082">
                  <c:v>5.2466080840180025</c:v>
                </c:pt>
                <c:pt idx="2083">
                  <c:v>4.9993301984101501</c:v>
                </c:pt>
                <c:pt idx="2084">
                  <c:v>5.0100837576669308</c:v>
                </c:pt>
                <c:pt idx="2085">
                  <c:v>5.0745935961306508</c:v>
                </c:pt>
                <c:pt idx="2086">
                  <c:v>5.0530925430638449</c:v>
                </c:pt>
                <c:pt idx="2087">
                  <c:v>5.0745934518345814</c:v>
                </c:pt>
                <c:pt idx="2088">
                  <c:v>5.2251109682094468</c:v>
                </c:pt>
                <c:pt idx="2089">
                  <c:v>4.9240766499979962</c:v>
                </c:pt>
                <c:pt idx="2090">
                  <c:v>4.8058151010949945</c:v>
                </c:pt>
                <c:pt idx="2091">
                  <c:v>4.9240814049178416</c:v>
                </c:pt>
                <c:pt idx="2092">
                  <c:v>4.7735620845323128</c:v>
                </c:pt>
                <c:pt idx="2093">
                  <c:v>4.8595721261714164</c:v>
                </c:pt>
                <c:pt idx="2094">
                  <c:v>5.0530948669519402</c:v>
                </c:pt>
                <c:pt idx="2095">
                  <c:v>5.2036114037538379</c:v>
                </c:pt>
                <c:pt idx="2096">
                  <c:v>5.0745982662205691</c:v>
                </c:pt>
                <c:pt idx="2097">
                  <c:v>4.881073386739982</c:v>
                </c:pt>
                <c:pt idx="2098">
                  <c:v>4.8380662491294162</c:v>
                </c:pt>
                <c:pt idx="2099">
                  <c:v>4.9563279405231349</c:v>
                </c:pt>
                <c:pt idx="2100">
                  <c:v>4.9025716076802208</c:v>
                </c:pt>
                <c:pt idx="2101">
                  <c:v>4.8595662495376502</c:v>
                </c:pt>
                <c:pt idx="2102">
                  <c:v>4.7950603671412875</c:v>
                </c:pt>
                <c:pt idx="2103">
                  <c:v>4.6660444729029837</c:v>
                </c:pt>
                <c:pt idx="2104">
                  <c:v>4.9025709332789091</c:v>
                </c:pt>
                <c:pt idx="2105">
                  <c:v>5.1713543846959249</c:v>
                </c:pt>
                <c:pt idx="2106">
                  <c:v>5.0960956643354445</c:v>
                </c:pt>
                <c:pt idx="2107">
                  <c:v>5.203607994565929</c:v>
                </c:pt>
                <c:pt idx="2108">
                  <c:v>5.203607994565929</c:v>
                </c:pt>
                <c:pt idx="2109">
                  <c:v>5.311119739341656</c:v>
                </c:pt>
                <c:pt idx="2110">
                  <c:v>5.2251114662827574</c:v>
                </c:pt>
                <c:pt idx="2111">
                  <c:v>5.3326233598129908</c:v>
                </c:pt>
                <c:pt idx="2112">
                  <c:v>5.3541244971997566</c:v>
                </c:pt>
                <c:pt idx="2113">
                  <c:v>5.3541244971997566</c:v>
                </c:pt>
                <c:pt idx="2114">
                  <c:v>5.397128825161265</c:v>
                </c:pt>
                <c:pt idx="2115">
                  <c:v>5.278866938344331</c:v>
                </c:pt>
                <c:pt idx="2116">
                  <c:v>5.2143591843577628</c:v>
                </c:pt>
                <c:pt idx="2117">
                  <c:v>5.1928551670814711</c:v>
                </c:pt>
                <c:pt idx="2118">
                  <c:v>5.1068459069491006</c:v>
                </c:pt>
                <c:pt idx="2119">
                  <c:v>5.1606005669656474</c:v>
                </c:pt>
                <c:pt idx="2120">
                  <c:v>5.085343528897587</c:v>
                </c:pt>
                <c:pt idx="2121">
                  <c:v>5.1175947775578559</c:v>
                </c:pt>
                <c:pt idx="2122">
                  <c:v>5.0960906443025573</c:v>
                </c:pt>
                <c:pt idx="2123">
                  <c:v>5.1821024621970952</c:v>
                </c:pt>
                <c:pt idx="2124">
                  <c:v>5.1175956507476661</c:v>
                </c:pt>
                <c:pt idx="2125">
                  <c:v>5.1390997876721078</c:v>
                </c:pt>
                <c:pt idx="2126">
                  <c:v>4.9558960193413846</c:v>
                </c:pt>
                <c:pt idx="2127">
                  <c:v>4.8697080316690187</c:v>
                </c:pt>
                <c:pt idx="2128">
                  <c:v>4.6650098545578116</c:v>
                </c:pt>
                <c:pt idx="2129">
                  <c:v>4.6973290428301882</c:v>
                </c:pt>
                <c:pt idx="2130">
                  <c:v>4.7296513639739022</c:v>
                </c:pt>
                <c:pt idx="2131">
                  <c:v>4.6757806349382394</c:v>
                </c:pt>
                <c:pt idx="2132">
                  <c:v>4.6542346377724444</c:v>
                </c:pt>
                <c:pt idx="2133">
                  <c:v>4.6326855313995576</c:v>
                </c:pt>
                <c:pt idx="2134">
                  <c:v>4.6434611579455929</c:v>
                </c:pt>
                <c:pt idx="2135">
                  <c:v>4.7081027807253539</c:v>
                </c:pt>
                <c:pt idx="2136">
                  <c:v>4.5357250136146563</c:v>
                </c:pt>
                <c:pt idx="2137">
                  <c:v>4.2448353613165075</c:v>
                </c:pt>
                <c:pt idx="2138">
                  <c:v>4.0940036264228477</c:v>
                </c:pt>
                <c:pt idx="2139">
                  <c:v>3.9000788626464504</c:v>
                </c:pt>
                <c:pt idx="2140">
                  <c:v>3.8569829912142071</c:v>
                </c:pt>
                <c:pt idx="2141">
                  <c:v>3.8138889202533708</c:v>
                </c:pt>
                <c:pt idx="2142">
                  <c:v>3.9000789959621769</c:v>
                </c:pt>
                <c:pt idx="2143">
                  <c:v>3.9647228053202501</c:v>
                </c:pt>
                <c:pt idx="2144">
                  <c:v>3.932402385011279</c:v>
                </c:pt>
                <c:pt idx="2145">
                  <c:v>3.9000819698088716</c:v>
                </c:pt>
                <c:pt idx="2146">
                  <c:v>4.029365787026066</c:v>
                </c:pt>
                <c:pt idx="2147">
                  <c:v>4.1371029694395682</c:v>
                </c:pt>
                <c:pt idx="2148">
                  <c:v>4.223291235601903</c:v>
                </c:pt>
                <c:pt idx="2149">
                  <c:v>3.9862716848774529</c:v>
                </c:pt>
                <c:pt idx="2150">
                  <c:v>3.9862716848774529</c:v>
                </c:pt>
                <c:pt idx="2151">
                  <c:v>3.8138933384082971</c:v>
                </c:pt>
                <c:pt idx="2152">
                  <c:v>3.9431766947936615</c:v>
                </c:pt>
                <c:pt idx="2153">
                  <c:v>3.9539494535238378</c:v>
                </c:pt>
                <c:pt idx="2154">
                  <c:v>3.9647239657846907</c:v>
                </c:pt>
                <c:pt idx="2155">
                  <c:v>4.0509131000768841</c:v>
                </c:pt>
                <c:pt idx="2156">
                  <c:v>4.0940067136355021</c:v>
                </c:pt>
                <c:pt idx="2157">
                  <c:v>4.1371002283032299</c:v>
                </c:pt>
                <c:pt idx="2158">
                  <c:v>4.2017424193704676</c:v>
                </c:pt>
                <c:pt idx="2159">
                  <c:v>3.8785317872452332</c:v>
                </c:pt>
                <c:pt idx="2160">
                  <c:v>3.8569826646352987</c:v>
                </c:pt>
                <c:pt idx="2161">
                  <c:v>3.9431707992592391</c:v>
                </c:pt>
                <c:pt idx="2162">
                  <c:v>3.8138860582639262</c:v>
                </c:pt>
                <c:pt idx="2163">
                  <c:v>3.8569791568362501</c:v>
                </c:pt>
                <c:pt idx="2164">
                  <c:v>3.9539436128391134</c:v>
                </c:pt>
                <c:pt idx="2165">
                  <c:v>3.9000750850577934</c:v>
                </c:pt>
                <c:pt idx="2166">
                  <c:v>4.0078107592074304</c:v>
                </c:pt>
                <c:pt idx="2167">
                  <c:v>4.0724527389426877</c:v>
                </c:pt>
                <c:pt idx="2168">
                  <c:v>4.0724527389426877</c:v>
                </c:pt>
                <c:pt idx="2169">
                  <c:v>4.0293580440591965</c:v>
                </c:pt>
                <c:pt idx="2170">
                  <c:v>3.94317007549677</c:v>
                </c:pt>
                <c:pt idx="2171">
                  <c:v>3.9216245942042556</c:v>
                </c:pt>
                <c:pt idx="2172">
                  <c:v>3.8569805343933927</c:v>
                </c:pt>
                <c:pt idx="2173">
                  <c:v>3.7923375406369595</c:v>
                </c:pt>
                <c:pt idx="2174">
                  <c:v>3.7384673858722115</c:v>
                </c:pt>
                <c:pt idx="2175">
                  <c:v>3.8031092254413279</c:v>
                </c:pt>
                <c:pt idx="2176">
                  <c:v>3.7492419863721773</c:v>
                </c:pt>
                <c:pt idx="2177">
                  <c:v>3.8031110952323726</c:v>
                </c:pt>
                <c:pt idx="2178">
                  <c:v>3.8569783607852441</c:v>
                </c:pt>
                <c:pt idx="2179">
                  <c:v>3.8569783607852441</c:v>
                </c:pt>
                <c:pt idx="2180">
                  <c:v>3.8673227767488703</c:v>
                </c:pt>
                <c:pt idx="2181">
                  <c:v>3.8673227767488703</c:v>
                </c:pt>
                <c:pt idx="2182">
                  <c:v>3.8457160443951741</c:v>
                </c:pt>
                <c:pt idx="2183">
                  <c:v>3.8673212771325858</c:v>
                </c:pt>
                <c:pt idx="2184">
                  <c:v>3.8673212771325858</c:v>
                </c:pt>
                <c:pt idx="2185">
                  <c:v>3.7376886679231016</c:v>
                </c:pt>
                <c:pt idx="2186">
                  <c:v>3.834913425553117</c:v>
                </c:pt>
                <c:pt idx="2187">
                  <c:v>3.8241104744333341</c:v>
                </c:pt>
                <c:pt idx="2188">
                  <c:v>3.8457166986138822</c:v>
                </c:pt>
                <c:pt idx="2189">
                  <c:v>3.8889271714395077</c:v>
                </c:pt>
                <c:pt idx="2190">
                  <c:v>3.9753469110432365</c:v>
                </c:pt>
                <c:pt idx="2191">
                  <c:v>4.0185589319662762</c:v>
                </c:pt>
                <c:pt idx="2192">
                  <c:v>4.191401170189077</c:v>
                </c:pt>
                <c:pt idx="2193">
                  <c:v>4.1265853424932732</c:v>
                </c:pt>
                <c:pt idx="2194">
                  <c:v>4.083375867372026</c:v>
                </c:pt>
                <c:pt idx="2195">
                  <c:v>4.1265861508005575</c:v>
                </c:pt>
                <c:pt idx="2196">
                  <c:v>4.2346119230562147</c:v>
                </c:pt>
                <c:pt idx="2197">
                  <c:v>4.2562169130876475</c:v>
                </c:pt>
                <c:pt idx="2198">
                  <c:v>4.1157830360403205</c:v>
                </c:pt>
                <c:pt idx="2199">
                  <c:v>4.2778214141692272</c:v>
                </c:pt>
                <c:pt idx="2200">
                  <c:v>4.1697935899972123</c:v>
                </c:pt>
                <c:pt idx="2201">
                  <c:v>4.0617667474611547</c:v>
                </c:pt>
                <c:pt idx="2202">
                  <c:v>3.9753445363754238</c:v>
                </c:pt>
                <c:pt idx="2203">
                  <c:v>4.0185565314858245</c:v>
                </c:pt>
                <c:pt idx="2204">
                  <c:v>4.0185565314858245</c:v>
                </c:pt>
                <c:pt idx="2205">
                  <c:v>3.9537412331894899</c:v>
                </c:pt>
                <c:pt idx="2206">
                  <c:v>4.1049757891002212</c:v>
                </c:pt>
                <c:pt idx="2207">
                  <c:v>3.99694924623426</c:v>
                </c:pt>
                <c:pt idx="2208">
                  <c:v>3.9321347172573251</c:v>
                </c:pt>
                <c:pt idx="2209">
                  <c:v>3.8673174085780557</c:v>
                </c:pt>
                <c:pt idx="2210">
                  <c:v>3.8781188261002146</c:v>
                </c:pt>
                <c:pt idx="2211">
                  <c:v>3.899723826080419</c:v>
                </c:pt>
                <c:pt idx="2212">
                  <c:v>3.8241042813688932</c:v>
                </c:pt>
                <c:pt idx="2213">
                  <c:v>3.7808957270937062</c:v>
                </c:pt>
                <c:pt idx="2214">
                  <c:v>3.759291688909093</c:v>
                </c:pt>
                <c:pt idx="2215">
                  <c:v>3.8673186948815852</c:v>
                </c:pt>
                <c:pt idx="2216">
                  <c:v>3.7808995913257615</c:v>
                </c:pt>
                <c:pt idx="2217">
                  <c:v>3.7592955310609262</c:v>
                </c:pt>
                <c:pt idx="2218">
                  <c:v>3.7484913157046571</c:v>
                </c:pt>
                <c:pt idx="2219">
                  <c:v>3.8025033270726452</c:v>
                </c:pt>
                <c:pt idx="2220">
                  <c:v>3.9213315560436652</c:v>
                </c:pt>
                <c:pt idx="2221">
                  <c:v>3.9753439768966103</c:v>
                </c:pt>
                <c:pt idx="2222">
                  <c:v>3.9321319878677441</c:v>
                </c:pt>
                <c:pt idx="2223">
                  <c:v>4.2346033767704947</c:v>
                </c:pt>
                <c:pt idx="2224">
                  <c:v>4.2346033767704947</c:v>
                </c:pt>
                <c:pt idx="2225">
                  <c:v>4.2454058499846363</c:v>
                </c:pt>
                <c:pt idx="2226">
                  <c:v>4.1913915513552817</c:v>
                </c:pt>
                <c:pt idx="2227">
                  <c:v>4.212998174802518</c:v>
                </c:pt>
                <c:pt idx="2228">
                  <c:v>4.212998174802518</c:v>
                </c:pt>
                <c:pt idx="2229">
                  <c:v>4.4506534018431285</c:v>
                </c:pt>
                <c:pt idx="2230">
                  <c:v>4.4506534018431285</c:v>
                </c:pt>
                <c:pt idx="2231">
                  <c:v>4.5154682673341702</c:v>
                </c:pt>
                <c:pt idx="2232">
                  <c:v>4.6018898145026785</c:v>
                </c:pt>
                <c:pt idx="2233">
                  <c:v>4.5370721964654086</c:v>
                </c:pt>
                <c:pt idx="2234">
                  <c:v>4.5154666586658401</c:v>
                </c:pt>
                <c:pt idx="2235">
                  <c:v>4.4938601507041236</c:v>
                </c:pt>
                <c:pt idx="2236">
                  <c:v>4.5370686160531433</c:v>
                </c:pt>
                <c:pt idx="2237">
                  <c:v>4.7531192864809784</c:v>
                </c:pt>
                <c:pt idx="2238">
                  <c:v>4.8179328210714329</c:v>
                </c:pt>
                <c:pt idx="2239">
                  <c:v>4.7747207815992434</c:v>
                </c:pt>
                <c:pt idx="2240">
                  <c:v>4.8611432277461901</c:v>
                </c:pt>
                <c:pt idx="2241">
                  <c:v>4.904353929897626</c:v>
                </c:pt>
                <c:pt idx="2242">
                  <c:v>4.9151582216051901</c:v>
                </c:pt>
                <c:pt idx="2243">
                  <c:v>4.8611455479079702</c:v>
                </c:pt>
                <c:pt idx="2244">
                  <c:v>4.9583684588661292</c:v>
                </c:pt>
                <c:pt idx="2245">
                  <c:v>4.7747253662551046</c:v>
                </c:pt>
                <c:pt idx="2246">
                  <c:v>4.9907769143527823</c:v>
                </c:pt>
                <c:pt idx="2247">
                  <c:v>5.0339870608772488</c:v>
                </c:pt>
                <c:pt idx="2248">
                  <c:v>4.9691694434813938</c:v>
                </c:pt>
                <c:pt idx="2249">
                  <c:v>4.9043565664300655</c:v>
                </c:pt>
                <c:pt idx="2250">
                  <c:v>4.9691725428120046</c:v>
                </c:pt>
                <c:pt idx="2251">
                  <c:v>4.8827536631199608</c:v>
                </c:pt>
                <c:pt idx="2252">
                  <c:v>4.8827536631199608</c:v>
                </c:pt>
                <c:pt idx="2253">
                  <c:v>4.9795444889839873</c:v>
                </c:pt>
                <c:pt idx="2254">
                  <c:v>5.044492687753805</c:v>
                </c:pt>
                <c:pt idx="2255">
                  <c:v>4.9578938817831348</c:v>
                </c:pt>
                <c:pt idx="2256">
                  <c:v>4.9795450043648817</c:v>
                </c:pt>
                <c:pt idx="2257">
                  <c:v>4.925417350167435</c:v>
                </c:pt>
                <c:pt idx="2258">
                  <c:v>5.0011948960997605</c:v>
                </c:pt>
                <c:pt idx="2259">
                  <c:v>5.0336726557550326</c:v>
                </c:pt>
                <c:pt idx="2260">
                  <c:v>4.9903730035702276</c:v>
                </c:pt>
                <c:pt idx="2261">
                  <c:v>4.957895656062993</c:v>
                </c:pt>
                <c:pt idx="2262">
                  <c:v>4.9795467863930201</c:v>
                </c:pt>
                <c:pt idx="2263">
                  <c:v>4.9578957169657834</c:v>
                </c:pt>
                <c:pt idx="2264">
                  <c:v>4.8821192388276788</c:v>
                </c:pt>
                <c:pt idx="2265">
                  <c:v>4.7630443505926721</c:v>
                </c:pt>
                <c:pt idx="2266">
                  <c:v>4.9254212955487269</c:v>
                </c:pt>
                <c:pt idx="2267">
                  <c:v>5.044498280789913</c:v>
                </c:pt>
                <c:pt idx="2268">
                  <c:v>5.1635736627079591</c:v>
                </c:pt>
                <c:pt idx="2269">
                  <c:v>5.2501719566052349</c:v>
                </c:pt>
                <c:pt idx="2270">
                  <c:v>5.1743962247555517</c:v>
                </c:pt>
                <c:pt idx="2271">
                  <c:v>5.1094472033424196</c:v>
                </c:pt>
                <c:pt idx="2272">
                  <c:v>5.1527497683907466</c:v>
                </c:pt>
                <c:pt idx="2273">
                  <c:v>5.163575695654135</c:v>
                </c:pt>
                <c:pt idx="2274">
                  <c:v>5.0878002223204106</c:v>
                </c:pt>
                <c:pt idx="2275">
                  <c:v>5.1743996699045258</c:v>
                </c:pt>
                <c:pt idx="2276">
                  <c:v>5.0444963661915727</c:v>
                </c:pt>
                <c:pt idx="2277">
                  <c:v>5.1310952353099832</c:v>
                </c:pt>
                <c:pt idx="2278">
                  <c:v>5.347596667668653</c:v>
                </c:pt>
                <c:pt idx="2279">
                  <c:v>5.2826447585431495</c:v>
                </c:pt>
                <c:pt idx="2280">
                  <c:v>5.3908967149352156</c:v>
                </c:pt>
                <c:pt idx="2281">
                  <c:v>5.5532705239890641</c:v>
                </c:pt>
                <c:pt idx="2282">
                  <c:v>5.3259418418190476</c:v>
                </c:pt>
                <c:pt idx="2283">
                  <c:v>5.4991414705150037</c:v>
                </c:pt>
                <c:pt idx="2284">
                  <c:v>5.6290421903315089</c:v>
                </c:pt>
                <c:pt idx="2285">
                  <c:v>5.2176886741886532</c:v>
                </c:pt>
                <c:pt idx="2286">
                  <c:v>5.1527388855723526</c:v>
                </c:pt>
                <c:pt idx="2287">
                  <c:v>5.1743906943695279</c:v>
                </c:pt>
                <c:pt idx="2288">
                  <c:v>5.1960403450347696</c:v>
                </c:pt>
                <c:pt idx="2289">
                  <c:v>5.1960403450347696</c:v>
                </c:pt>
                <c:pt idx="2290">
                  <c:v>5.1527417408395948</c:v>
                </c:pt>
                <c:pt idx="2291">
                  <c:v>5.1960402296878696</c:v>
                </c:pt>
                <c:pt idx="2292">
                  <c:v>5.2609907325589678</c:v>
                </c:pt>
                <c:pt idx="2293">
                  <c:v>5.217692778830008</c:v>
                </c:pt>
                <c:pt idx="2294">
                  <c:v>5.1852178589745703</c:v>
                </c:pt>
                <c:pt idx="2295">
                  <c:v>5.1527428395238122</c:v>
                </c:pt>
                <c:pt idx="2296">
                  <c:v>5.3042953119198861</c:v>
                </c:pt>
                <c:pt idx="2297">
                  <c:v>5.21769208236217</c:v>
                </c:pt>
                <c:pt idx="2298">
                  <c:v>5.1960438779124498</c:v>
                </c:pt>
                <c:pt idx="2299">
                  <c:v>5.1527452442778054</c:v>
                </c:pt>
                <c:pt idx="2300">
                  <c:v>4.9578941828654397</c:v>
                </c:pt>
                <c:pt idx="2301">
                  <c:v>4.8929457690699021</c:v>
                </c:pt>
                <c:pt idx="2302">
                  <c:v>4.9254202501392195</c:v>
                </c:pt>
                <c:pt idx="2303">
                  <c:v>4.8279954375914658</c:v>
                </c:pt>
                <c:pt idx="2304">
                  <c:v>4.7738687807406279</c:v>
                </c:pt>
                <c:pt idx="2305">
                  <c:v>4.6760092446042254</c:v>
                </c:pt>
                <c:pt idx="2306">
                  <c:v>4.6000661784626082</c:v>
                </c:pt>
                <c:pt idx="2307">
                  <c:v>4.6760086710028483</c:v>
                </c:pt>
                <c:pt idx="2308">
                  <c:v>4.7736530840707303</c:v>
                </c:pt>
                <c:pt idx="2309">
                  <c:v>4.7736530840707303</c:v>
                </c:pt>
                <c:pt idx="2310">
                  <c:v>4.784503597530823</c:v>
                </c:pt>
                <c:pt idx="2311">
                  <c:v>4.7085591719272157</c:v>
                </c:pt>
                <c:pt idx="2312">
                  <c:v>4.6543118617074422</c:v>
                </c:pt>
                <c:pt idx="2313">
                  <c:v>4.7519546702542028</c:v>
                </c:pt>
                <c:pt idx="2314">
                  <c:v>4.6000679431288676</c:v>
                </c:pt>
                <c:pt idx="2315">
                  <c:v>4.6217664636166065</c:v>
                </c:pt>
                <c:pt idx="2316">
                  <c:v>4.7085586160368633</c:v>
                </c:pt>
                <c:pt idx="2317">
                  <c:v>4.7411041731909105</c:v>
                </c:pt>
                <c:pt idx="2318">
                  <c:v>4.7736518533398655</c:v>
                </c:pt>
                <c:pt idx="2319">
                  <c:v>4.7736518533398655</c:v>
                </c:pt>
                <c:pt idx="2320">
                  <c:v>4.9038436603360038</c:v>
                </c:pt>
                <c:pt idx="2321">
                  <c:v>4.9255431685329905</c:v>
                </c:pt>
                <c:pt idx="2322">
                  <c:v>4.9255431685329905</c:v>
                </c:pt>
                <c:pt idx="2323">
                  <c:v>4.9363941401332685</c:v>
                </c:pt>
                <c:pt idx="2324">
                  <c:v>4.8821481049273441</c:v>
                </c:pt>
                <c:pt idx="2325">
                  <c:v>4.9472417856103403</c:v>
                </c:pt>
                <c:pt idx="2326">
                  <c:v>4.9038445806669664</c:v>
                </c:pt>
                <c:pt idx="2327">
                  <c:v>4.7845046189518552</c:v>
                </c:pt>
                <c:pt idx="2328">
                  <c:v>4.730257905582179</c:v>
                </c:pt>
                <c:pt idx="2329">
                  <c:v>4.6651648265434629</c:v>
                </c:pt>
                <c:pt idx="2330">
                  <c:v>4.621769463326955</c:v>
                </c:pt>
                <c:pt idx="2331">
                  <c:v>4.5783710480663151</c:v>
                </c:pt>
                <c:pt idx="2332">
                  <c:v>4.6651632280245074</c:v>
                </c:pt>
                <c:pt idx="2333">
                  <c:v>4.7519585898819034</c:v>
                </c:pt>
                <c:pt idx="2334">
                  <c:v>4.6217691803949092</c:v>
                </c:pt>
                <c:pt idx="2335">
                  <c:v>4.4264809454465031</c:v>
                </c:pt>
                <c:pt idx="2336">
                  <c:v>4.5349739934193973</c:v>
                </c:pt>
                <c:pt idx="2337">
                  <c:v>4.4698789767178555</c:v>
                </c:pt>
                <c:pt idx="2338">
                  <c:v>4.4915757692708436</c:v>
                </c:pt>
                <c:pt idx="2339">
                  <c:v>4.35053579853997</c:v>
                </c:pt>
                <c:pt idx="2340">
                  <c:v>4.3396855622584116</c:v>
                </c:pt>
                <c:pt idx="2341">
                  <c:v>4.231193423201951</c:v>
                </c:pt>
                <c:pt idx="2342">
                  <c:v>4.3830805735146319</c:v>
                </c:pt>
                <c:pt idx="2343">
                  <c:v>4.3179874439173664</c:v>
                </c:pt>
                <c:pt idx="2344">
                  <c:v>4.3396853308230519</c:v>
                </c:pt>
                <c:pt idx="2345">
                  <c:v>4.2094947708983605</c:v>
                </c:pt>
                <c:pt idx="2346">
                  <c:v>4.2311947164423414</c:v>
                </c:pt>
                <c:pt idx="2347">
                  <c:v>4.101005086212127</c:v>
                </c:pt>
                <c:pt idx="2348">
                  <c:v>4.1769515994036892</c:v>
                </c:pt>
                <c:pt idx="2349">
                  <c:v>4.2094984062662428</c:v>
                </c:pt>
                <c:pt idx="2350">
                  <c:v>4.3396897729752455</c:v>
                </c:pt>
                <c:pt idx="2351">
                  <c:v>4.3071420996779315</c:v>
                </c:pt>
                <c:pt idx="2352">
                  <c:v>4.3396911725251979</c:v>
                </c:pt>
                <c:pt idx="2353">
                  <c:v>4.2745958049373201</c:v>
                </c:pt>
                <c:pt idx="2354">
                  <c:v>4.2528979566314584</c:v>
                </c:pt>
                <c:pt idx="2355">
                  <c:v>4.3613893835051263</c:v>
                </c:pt>
                <c:pt idx="2356">
                  <c:v>4.4590321690230397</c:v>
                </c:pt>
                <c:pt idx="2357">
                  <c:v>4.4047880426868744</c:v>
                </c:pt>
                <c:pt idx="2358">
                  <c:v>4.4481840144834255</c:v>
                </c:pt>
                <c:pt idx="2359">
                  <c:v>4.5024296185400505</c:v>
                </c:pt>
                <c:pt idx="2360">
                  <c:v>4.6326218733897546</c:v>
                </c:pt>
                <c:pt idx="2361">
                  <c:v>4.7302636446151904</c:v>
                </c:pt>
                <c:pt idx="2362">
                  <c:v>4.6868682059394908</c:v>
                </c:pt>
                <c:pt idx="2363">
                  <c:v>4.7519641184517845</c:v>
                </c:pt>
                <c:pt idx="2364">
                  <c:v>4.7736615866166359</c:v>
                </c:pt>
                <c:pt idx="2365">
                  <c:v>4.7302642291327039</c:v>
                </c:pt>
                <c:pt idx="2366">
                  <c:v>4.6217708887733169</c:v>
                </c:pt>
                <c:pt idx="2367">
                  <c:v>4.8170591959075448</c:v>
                </c:pt>
                <c:pt idx="2368">
                  <c:v>4.8170591959075448</c:v>
                </c:pt>
                <c:pt idx="2369">
                  <c:v>4.838760047585108</c:v>
                </c:pt>
                <c:pt idx="2370">
                  <c:v>4.817063047531736</c:v>
                </c:pt>
                <c:pt idx="2371">
                  <c:v>4.9689546795465063</c:v>
                </c:pt>
                <c:pt idx="2372">
                  <c:v>5.0991462611053038</c:v>
                </c:pt>
                <c:pt idx="2373">
                  <c:v>4.9906517261077665</c:v>
                </c:pt>
                <c:pt idx="2374">
                  <c:v>5.001501402960324</c:v>
                </c:pt>
                <c:pt idx="2375">
                  <c:v>4.8930088345273086</c:v>
                </c:pt>
                <c:pt idx="2376">
                  <c:v>5.0123493200014293</c:v>
                </c:pt>
                <c:pt idx="2377">
                  <c:v>4.9906508597951431</c:v>
                </c:pt>
                <c:pt idx="2378">
                  <c:v>4.9251236140060328</c:v>
                </c:pt>
                <c:pt idx="2379">
                  <c:v>4.9577427077015948</c:v>
                </c:pt>
                <c:pt idx="2380">
                  <c:v>4.9577427077015948</c:v>
                </c:pt>
                <c:pt idx="2381">
                  <c:v>4.9033810589116467</c:v>
                </c:pt>
                <c:pt idx="2382">
                  <c:v>4.7729118956961258</c:v>
                </c:pt>
                <c:pt idx="2383">
                  <c:v>4.4141273355847526</c:v>
                </c:pt>
                <c:pt idx="2384">
                  <c:v>4.3054029651819645</c:v>
                </c:pt>
                <c:pt idx="2385">
                  <c:v>3.8487676212918003</c:v>
                </c:pt>
                <c:pt idx="2386">
                  <c:v>3.8705131583520989</c:v>
                </c:pt>
                <c:pt idx="2387">
                  <c:v>3.8052795295812323</c:v>
                </c:pt>
                <c:pt idx="2388">
                  <c:v>3.8813851201728569</c:v>
                </c:pt>
                <c:pt idx="2389">
                  <c:v>3.653066521863809</c:v>
                </c:pt>
                <c:pt idx="2390">
                  <c:v>3.6748095738019422</c:v>
                </c:pt>
                <c:pt idx="2391">
                  <c:v>3.5878305059996238</c:v>
                </c:pt>
                <c:pt idx="2392">
                  <c:v>3.56608466530276</c:v>
                </c:pt>
                <c:pt idx="2393">
                  <c:v>3.4464888838825014</c:v>
                </c:pt>
                <c:pt idx="2394">
                  <c:v>3.5986996189502887</c:v>
                </c:pt>
                <c:pt idx="2395">
                  <c:v>3.5225943194087281</c:v>
                </c:pt>
                <c:pt idx="2396">
                  <c:v>3.6313156704829592</c:v>
                </c:pt>
                <c:pt idx="2397">
                  <c:v>3.4791054428389958</c:v>
                </c:pt>
                <c:pt idx="2398">
                  <c:v>3.4899776473478679</c:v>
                </c:pt>
                <c:pt idx="2399">
                  <c:v>3.3921291440491759</c:v>
                </c:pt>
                <c:pt idx="2400">
                  <c:v>3.43561963180503</c:v>
                </c:pt>
                <c:pt idx="2401">
                  <c:v>3.3051519762872341</c:v>
                </c:pt>
                <c:pt idx="2402">
                  <c:v>3.3486411659912214</c:v>
                </c:pt>
                <c:pt idx="2403">
                  <c:v>3.2834062874365464</c:v>
                </c:pt>
                <c:pt idx="2404">
                  <c:v>3.1746828550406603</c:v>
                </c:pt>
                <c:pt idx="2405">
                  <c:v>3.1746828550406603</c:v>
                </c:pt>
                <c:pt idx="2406">
                  <c:v>3.1964262579148341</c:v>
                </c:pt>
                <c:pt idx="2407">
                  <c:v>3.3051495006515492</c:v>
                </c:pt>
                <c:pt idx="2408">
                  <c:v>3.2399157649571895</c:v>
                </c:pt>
                <c:pt idx="2409">
                  <c:v>3.2399157649571895</c:v>
                </c:pt>
                <c:pt idx="2410">
                  <c:v>3.1094508369338936</c:v>
                </c:pt>
                <c:pt idx="2411">
                  <c:v>2.3918859767454959</c:v>
                </c:pt>
                <c:pt idx="2412">
                  <c:v>2.2288024070790344</c:v>
                </c:pt>
                <c:pt idx="2413">
                  <c:v>2.3375233884963498</c:v>
                </c:pt>
                <c:pt idx="2414">
                  <c:v>2.2831619445734788</c:v>
                </c:pt>
                <c:pt idx="2415">
                  <c:v>2.3049067789335966</c:v>
                </c:pt>
                <c:pt idx="2416">
                  <c:v>2.2831622883811371</c:v>
                </c:pt>
                <c:pt idx="2417">
                  <c:v>2.3375243824674921</c:v>
                </c:pt>
                <c:pt idx="2418">
                  <c:v>2.3049089047589231</c:v>
                </c:pt>
                <c:pt idx="2419">
                  <c:v>2.3375256706701668</c:v>
                </c:pt>
                <c:pt idx="2420">
                  <c:v>2.3701411663530281</c:v>
                </c:pt>
                <c:pt idx="2421">
                  <c:v>2.4136308866144396</c:v>
                </c:pt>
                <c:pt idx="2422">
                  <c:v>2.4788640885869677</c:v>
                </c:pt>
                <c:pt idx="2423">
                  <c:v>2.5223532801571373</c:v>
                </c:pt>
                <c:pt idx="2424">
                  <c:v>2.6310742735917501</c:v>
                </c:pt>
                <c:pt idx="2425">
                  <c:v>2.5658420491265899</c:v>
                </c:pt>
                <c:pt idx="2426">
                  <c:v>2.5440965377602418</c:v>
                </c:pt>
                <c:pt idx="2427">
                  <c:v>2.587585323976715</c:v>
                </c:pt>
                <c:pt idx="2428">
                  <c:v>2.4788627514191854</c:v>
                </c:pt>
                <c:pt idx="2429">
                  <c:v>2.391884415197389</c:v>
                </c:pt>
                <c:pt idx="2430">
                  <c:v>2.3049059303231512</c:v>
                </c:pt>
                <c:pt idx="2431">
                  <c:v>2.381011619236491</c:v>
                </c:pt>
                <c:pt idx="2432">
                  <c:v>2.4023216732286574</c:v>
                </c:pt>
                <c:pt idx="2433">
                  <c:v>2.4787587442274468</c:v>
                </c:pt>
                <c:pt idx="2434">
                  <c:v>2.4896776764957687</c:v>
                </c:pt>
                <c:pt idx="2435">
                  <c:v>2.4023198661828853</c:v>
                </c:pt>
                <c:pt idx="2436">
                  <c:v>2.4459988459898225</c:v>
                </c:pt>
                <c:pt idx="2437">
                  <c:v>2.4787581085341643</c:v>
                </c:pt>
                <c:pt idx="2438">
                  <c:v>2.4459988413717766</c:v>
                </c:pt>
                <c:pt idx="2439">
                  <c:v>2.3804803164067923</c:v>
                </c:pt>
                <c:pt idx="2440">
                  <c:v>2.3477225267727184</c:v>
                </c:pt>
                <c:pt idx="2441">
                  <c:v>2.3149647543566587</c:v>
                </c:pt>
                <c:pt idx="2442">
                  <c:v>2.2712859993714574</c:v>
                </c:pt>
                <c:pt idx="2443">
                  <c:v>2.3149651004253697</c:v>
                </c:pt>
                <c:pt idx="2444">
                  <c:v>2.2822060292892501</c:v>
                </c:pt>
                <c:pt idx="2445">
                  <c:v>2.2494472439448323</c:v>
                </c:pt>
                <c:pt idx="2446">
                  <c:v>2.2494472439448323</c:v>
                </c:pt>
                <c:pt idx="2447">
                  <c:v>2.293124761080509</c:v>
                </c:pt>
                <c:pt idx="2448">
                  <c:v>2.3368042015295702</c:v>
                </c:pt>
                <c:pt idx="2449">
                  <c:v>2.2712872221312859</c:v>
                </c:pt>
                <c:pt idx="2450">
                  <c:v>2.2931256487720781</c:v>
                </c:pt>
                <c:pt idx="2451">
                  <c:v>2.205769027182106</c:v>
                </c:pt>
                <c:pt idx="2452">
                  <c:v>2.1184117506295861</c:v>
                </c:pt>
                <c:pt idx="2453">
                  <c:v>2.1402504573668262</c:v>
                </c:pt>
                <c:pt idx="2454">
                  <c:v>2.1620895730337977</c:v>
                </c:pt>
                <c:pt idx="2455">
                  <c:v>2.2057681065882266</c:v>
                </c:pt>
                <c:pt idx="2456">
                  <c:v>2.1730102444372852</c:v>
                </c:pt>
                <c:pt idx="2457">
                  <c:v>2.1402521150023932</c:v>
                </c:pt>
                <c:pt idx="2458">
                  <c:v>2.2276086453283308</c:v>
                </c:pt>
                <c:pt idx="2459">
                  <c:v>2.1620902198519341</c:v>
                </c:pt>
                <c:pt idx="2460">
                  <c:v>2.1839294931626583</c:v>
                </c:pt>
                <c:pt idx="2461">
                  <c:v>2.1620901982310317</c:v>
                </c:pt>
                <c:pt idx="2462">
                  <c:v>2.1620901982310317</c:v>
                </c:pt>
                <c:pt idx="2463">
                  <c:v>2.0856516613627716</c:v>
                </c:pt>
                <c:pt idx="2464">
                  <c:v>2.0419739442705125</c:v>
                </c:pt>
                <c:pt idx="2465">
                  <c:v>1.9873756449486075</c:v>
                </c:pt>
                <c:pt idx="2466">
                  <c:v>1.9873756449486075</c:v>
                </c:pt>
                <c:pt idx="2467">
                  <c:v>2.0528934578356282</c:v>
                </c:pt>
                <c:pt idx="2468">
                  <c:v>2.0638127981378562</c:v>
                </c:pt>
                <c:pt idx="2469">
                  <c:v>2.0092146305631191</c:v>
                </c:pt>
                <c:pt idx="2470">
                  <c:v>1.976456395226418</c:v>
                </c:pt>
                <c:pt idx="2471">
                  <c:v>2.0747337130226566</c:v>
                </c:pt>
                <c:pt idx="2472">
                  <c:v>2.0965723600859332</c:v>
                </c:pt>
                <c:pt idx="2473">
                  <c:v>2.0965723600859332</c:v>
                </c:pt>
                <c:pt idx="2474">
                  <c:v>2.074732365810918</c:v>
                </c:pt>
                <c:pt idx="2475">
                  <c:v>2.4678402060905755</c:v>
                </c:pt>
                <c:pt idx="2476">
                  <c:v>2.478760399002526</c:v>
                </c:pt>
                <c:pt idx="2477">
                  <c:v>2.4241632224540965</c:v>
                </c:pt>
                <c:pt idx="2478">
                  <c:v>2.4241632224540965</c:v>
                </c:pt>
                <c:pt idx="2479">
                  <c:v>2.6425560871649862</c:v>
                </c:pt>
                <c:pt idx="2480">
                  <c:v>2.6425560871649862</c:v>
                </c:pt>
                <c:pt idx="2481">
                  <c:v>2.6207180036606545</c:v>
                </c:pt>
                <c:pt idx="2482">
                  <c:v>2.5988795605361501</c:v>
                </c:pt>
                <c:pt idx="2483">
                  <c:v>2.7735944367523135</c:v>
                </c:pt>
                <c:pt idx="2484">
                  <c:v>2.7080765889673502</c:v>
                </c:pt>
                <c:pt idx="2485">
                  <c:v>2.6862359512773284</c:v>
                </c:pt>
                <c:pt idx="2486">
                  <c:v>2.751753246128982</c:v>
                </c:pt>
                <c:pt idx="2487">
                  <c:v>2.8609510701951182</c:v>
                </c:pt>
                <c:pt idx="2488">
                  <c:v>2.7626745399828456</c:v>
                </c:pt>
                <c:pt idx="2489">
                  <c:v>2.8172732769165267</c:v>
                </c:pt>
                <c:pt idx="2490">
                  <c:v>2.7845140232525414</c:v>
                </c:pt>
                <c:pt idx="2491">
                  <c:v>2.6862373853158661</c:v>
                </c:pt>
                <c:pt idx="2492">
                  <c:v>2.6316396104593212</c:v>
                </c:pt>
                <c:pt idx="2493">
                  <c:v>2.6862382374575207</c:v>
                </c:pt>
                <c:pt idx="2494">
                  <c:v>2.7408360296338445</c:v>
                </c:pt>
                <c:pt idx="2495">
                  <c:v>2.7735945018600283</c:v>
                </c:pt>
                <c:pt idx="2496">
                  <c:v>2.795433784967674</c:v>
                </c:pt>
                <c:pt idx="2497">
                  <c:v>2.9701483965281534</c:v>
                </c:pt>
                <c:pt idx="2498">
                  <c:v>2.9264693942088105</c:v>
                </c:pt>
                <c:pt idx="2499">
                  <c:v>2.9264693942088105</c:v>
                </c:pt>
                <c:pt idx="2500">
                  <c:v>2.8932744518702997</c:v>
                </c:pt>
                <c:pt idx="2501">
                  <c:v>2.849435557375561</c:v>
                </c:pt>
                <c:pt idx="2502">
                  <c:v>2.8932741234257837</c:v>
                </c:pt>
                <c:pt idx="2503">
                  <c:v>2.8932741234257837</c:v>
                </c:pt>
                <c:pt idx="2504">
                  <c:v>2.8603949562871729</c:v>
                </c:pt>
                <c:pt idx="2505">
                  <c:v>2.783679163559551</c:v>
                </c:pt>
                <c:pt idx="2506">
                  <c:v>2.7617604738256829</c:v>
                </c:pt>
                <c:pt idx="2507">
                  <c:v>2.7617604738256829</c:v>
                </c:pt>
                <c:pt idx="2508">
                  <c:v>2.7836805667064377</c:v>
                </c:pt>
                <c:pt idx="2509">
                  <c:v>2.7617618659241909</c:v>
                </c:pt>
                <c:pt idx="2510">
                  <c:v>2.8275194159518464</c:v>
                </c:pt>
                <c:pt idx="2511">
                  <c:v>2.8275194159518464</c:v>
                </c:pt>
                <c:pt idx="2512">
                  <c:v>2.7946410201831586</c:v>
                </c:pt>
                <c:pt idx="2513">
                  <c:v>2.6302490568119046</c:v>
                </c:pt>
                <c:pt idx="2514">
                  <c:v>2.4768187385808957</c:v>
                </c:pt>
                <c:pt idx="2515">
                  <c:v>2.5864130141256232</c:v>
                </c:pt>
                <c:pt idx="2516">
                  <c:v>2.5535345318900582</c:v>
                </c:pt>
                <c:pt idx="2517">
                  <c:v>2.6083308294098866</c:v>
                </c:pt>
                <c:pt idx="2518">
                  <c:v>2.5754528193051751</c:v>
                </c:pt>
                <c:pt idx="2519">
                  <c:v>2.5864113710513186</c:v>
                </c:pt>
                <c:pt idx="2520">
                  <c:v>2.4987371983954212</c:v>
                </c:pt>
                <c:pt idx="2521">
                  <c:v>2.4110615075781228</c:v>
                </c:pt>
                <c:pt idx="2522">
                  <c:v>2.454899427908908</c:v>
                </c:pt>
                <c:pt idx="2523">
                  <c:v>2.3891424918329403</c:v>
                </c:pt>
                <c:pt idx="2524">
                  <c:v>2.4987372362183007</c:v>
                </c:pt>
                <c:pt idx="2525">
                  <c:v>2.5535345438085679</c:v>
                </c:pt>
                <c:pt idx="2526">
                  <c:v>2.4987382460329797</c:v>
                </c:pt>
                <c:pt idx="2527">
                  <c:v>2.6083329055039863</c:v>
                </c:pt>
                <c:pt idx="2528">
                  <c:v>2.5644946543611806</c:v>
                </c:pt>
                <c:pt idx="2529">
                  <c:v>2.6192927761355707</c:v>
                </c:pt>
                <c:pt idx="2530">
                  <c:v>2.7617639681079127</c:v>
                </c:pt>
                <c:pt idx="2531">
                  <c:v>2.9590340065858927</c:v>
                </c:pt>
                <c:pt idx="2532">
                  <c:v>2.8713578289707526</c:v>
                </c:pt>
                <c:pt idx="2533">
                  <c:v>2.9042348761124677</c:v>
                </c:pt>
                <c:pt idx="2534">
                  <c:v>2.9480713973325092</c:v>
                </c:pt>
                <c:pt idx="2535">
                  <c:v>2.7946390214583388</c:v>
                </c:pt>
                <c:pt idx="2536">
                  <c:v>2.6740866779896906</c:v>
                </c:pt>
                <c:pt idx="2537">
                  <c:v>2.6850450851960921</c:v>
                </c:pt>
                <c:pt idx="2538">
                  <c:v>2.7179234622643182</c:v>
                </c:pt>
                <c:pt idx="2539">
                  <c:v>2.6631274073416074</c:v>
                </c:pt>
                <c:pt idx="2540">
                  <c:v>2.5754519268371068</c:v>
                </c:pt>
                <c:pt idx="2541">
                  <c:v>2.564493378888415</c:v>
                </c:pt>
                <c:pt idx="2542">
                  <c:v>2.6192914734085027</c:v>
                </c:pt>
                <c:pt idx="2543">
                  <c:v>2.9261545659756756</c:v>
                </c:pt>
                <c:pt idx="2544">
                  <c:v>3.0686261056384652</c:v>
                </c:pt>
                <c:pt idx="2545">
                  <c:v>2.9699912567249278</c:v>
                </c:pt>
                <c:pt idx="2546">
                  <c:v>2.9371134535129828</c:v>
                </c:pt>
                <c:pt idx="2547">
                  <c:v>2.9919111792151742</c:v>
                </c:pt>
                <c:pt idx="2548">
                  <c:v>2.9809518085657092</c:v>
                </c:pt>
                <c:pt idx="2549">
                  <c:v>2.8713571153237907</c:v>
                </c:pt>
                <c:pt idx="2550">
                  <c:v>2.9151941244034387</c:v>
                </c:pt>
                <c:pt idx="2551">
                  <c:v>2.8932747797820491</c:v>
                </c:pt>
                <c:pt idx="2552">
                  <c:v>2.9371136792453068</c:v>
                </c:pt>
                <c:pt idx="2553">
                  <c:v>2.9371136792453068</c:v>
                </c:pt>
                <c:pt idx="2554">
                  <c:v>3.2106588246481391</c:v>
                </c:pt>
                <c:pt idx="2555">
                  <c:v>3.1446862071192689</c:v>
                </c:pt>
                <c:pt idx="2556">
                  <c:v>3.1886677884120394</c:v>
                </c:pt>
                <c:pt idx="2557">
                  <c:v>3.2106600301487171</c:v>
                </c:pt>
                <c:pt idx="2558">
                  <c:v>3.2546428619017242</c:v>
                </c:pt>
                <c:pt idx="2559">
                  <c:v>3.2546428619017242</c:v>
                </c:pt>
                <c:pt idx="2560">
                  <c:v>3.2656370454892287</c:v>
                </c:pt>
                <c:pt idx="2561">
                  <c:v>3.2326508456927421</c:v>
                </c:pt>
                <c:pt idx="2562">
                  <c:v>3.2546425693959895</c:v>
                </c:pt>
                <c:pt idx="2563">
                  <c:v>3.188670964514333</c:v>
                </c:pt>
                <c:pt idx="2564">
                  <c:v>3.2766336417414248</c:v>
                </c:pt>
                <c:pt idx="2565">
                  <c:v>3.2766336417414248</c:v>
                </c:pt>
                <c:pt idx="2566">
                  <c:v>3.2216550058666455</c:v>
                </c:pt>
                <c:pt idx="2567">
                  <c:v>3.1666774631915313</c:v>
                </c:pt>
                <c:pt idx="2568">
                  <c:v>3.2106594464777984</c:v>
                </c:pt>
                <c:pt idx="2569">
                  <c:v>3.1886696399288721</c:v>
                </c:pt>
                <c:pt idx="2570">
                  <c:v>3.1336937866668584</c:v>
                </c:pt>
                <c:pt idx="2571">
                  <c:v>3.1446899181642722</c:v>
                </c:pt>
                <c:pt idx="2572">
                  <c:v>3.2326531845551636</c:v>
                </c:pt>
                <c:pt idx="2573">
                  <c:v>3.3316111638407664</c:v>
                </c:pt>
                <c:pt idx="2574">
                  <c:v>3.2546442827337172</c:v>
                </c:pt>
                <c:pt idx="2575">
                  <c:v>3.2986275455705809</c:v>
                </c:pt>
                <c:pt idx="2576">
                  <c:v>3.2766355957242621</c:v>
                </c:pt>
                <c:pt idx="2577">
                  <c:v>3.2766355957242621</c:v>
                </c:pt>
                <c:pt idx="2578">
                  <c:v>3.3536037658678253</c:v>
                </c:pt>
                <c:pt idx="2579">
                  <c:v>3.3096212524784687</c:v>
                </c:pt>
                <c:pt idx="2580">
                  <c:v>3.2326527006308297</c:v>
                </c:pt>
                <c:pt idx="2581">
                  <c:v>3.2106609643084383</c:v>
                </c:pt>
                <c:pt idx="2582">
                  <c:v>3.1996644505056819</c:v>
                </c:pt>
                <c:pt idx="2583">
                  <c:v>3.1226965221487677</c:v>
                </c:pt>
                <c:pt idx="2584">
                  <c:v>3.0787133416343022</c:v>
                </c:pt>
                <c:pt idx="2585">
                  <c:v>3.0897074269772782</c:v>
                </c:pt>
                <c:pt idx="2586">
                  <c:v>3.0347291730216446</c:v>
                </c:pt>
                <c:pt idx="2587">
                  <c:v>2.8807925357201216</c:v>
                </c:pt>
                <c:pt idx="2588">
                  <c:v>2.9247735953629603</c:v>
                </c:pt>
                <c:pt idx="2589">
                  <c:v>2.8807908500358921</c:v>
                </c:pt>
                <c:pt idx="2590">
                  <c:v>2.8587988926867181</c:v>
                </c:pt>
                <c:pt idx="2591">
                  <c:v>2.9247713947332494</c:v>
                </c:pt>
                <c:pt idx="2592">
                  <c:v>2.9247713947332494</c:v>
                </c:pt>
                <c:pt idx="2593">
                  <c:v>2.9467627508502487</c:v>
                </c:pt>
                <c:pt idx="2594">
                  <c:v>2.9467627508502487</c:v>
                </c:pt>
                <c:pt idx="2595">
                  <c:v>2.9192753479103177</c:v>
                </c:pt>
                <c:pt idx="2596">
                  <c:v>2.9467632445862417</c:v>
                </c:pt>
                <c:pt idx="2597">
                  <c:v>2.9467632445862417</c:v>
                </c:pt>
                <c:pt idx="2598">
                  <c:v>2.814818973546648</c:v>
                </c:pt>
                <c:pt idx="2599">
                  <c:v>2.792826792906328</c:v>
                </c:pt>
                <c:pt idx="2600">
                  <c:v>2.7708360747389835</c:v>
                </c:pt>
                <c:pt idx="2601">
                  <c:v>2.6608809867851164</c:v>
                </c:pt>
                <c:pt idx="2602">
                  <c:v>2.6059045247171491</c:v>
                </c:pt>
                <c:pt idx="2603">
                  <c:v>2.5509277569591915</c:v>
                </c:pt>
                <c:pt idx="2604">
                  <c:v>2.4849556633087126</c:v>
                </c:pt>
                <c:pt idx="2605">
                  <c:v>2.6059059103089375</c:v>
                </c:pt>
                <c:pt idx="2606">
                  <c:v>2.616900227344531</c:v>
                </c:pt>
                <c:pt idx="2607">
                  <c:v>2.7268545241968662</c:v>
                </c:pt>
                <c:pt idx="2608">
                  <c:v>2.748846605934514</c:v>
                </c:pt>
                <c:pt idx="2609">
                  <c:v>2.6608835145446097</c:v>
                </c:pt>
                <c:pt idx="2610">
                  <c:v>2.6388939731804131</c:v>
                </c:pt>
                <c:pt idx="2611">
                  <c:v>2.7268562259884361</c:v>
                </c:pt>
                <c:pt idx="2612">
                  <c:v>2.6608826664568719</c:v>
                </c:pt>
                <c:pt idx="2613">
                  <c:v>2.9027808487817994</c:v>
                </c:pt>
                <c:pt idx="2614">
                  <c:v>2.8917851149266141</c:v>
                </c:pt>
                <c:pt idx="2615">
                  <c:v>2.8423066716102197</c:v>
                </c:pt>
                <c:pt idx="2616">
                  <c:v>2.7488459436343327</c:v>
                </c:pt>
                <c:pt idx="2617">
                  <c:v>2.726855176085258</c:v>
                </c:pt>
                <c:pt idx="2618">
                  <c:v>2.6608816419550512</c:v>
                </c:pt>
                <c:pt idx="2619">
                  <c:v>2.6114025478228968</c:v>
                </c:pt>
                <c:pt idx="2620">
                  <c:v>2.6388901710412807</c:v>
                </c:pt>
                <c:pt idx="2621">
                  <c:v>2.5949077885605356</c:v>
                </c:pt>
                <c:pt idx="2622">
                  <c:v>2.5839131642604043</c:v>
                </c:pt>
                <c:pt idx="2623">
                  <c:v>2.6938664211391776</c:v>
                </c:pt>
                <c:pt idx="2624">
                  <c:v>2.8258119984465746</c:v>
                </c:pt>
                <c:pt idx="2625">
                  <c:v>2.7323510924099526</c:v>
                </c:pt>
                <c:pt idx="2626">
                  <c:v>2.6828709464775007</c:v>
                </c:pt>
                <c:pt idx="2627">
                  <c:v>2.704862439625777</c:v>
                </c:pt>
                <c:pt idx="2628">
                  <c:v>2.7488435028940921</c:v>
                </c:pt>
                <c:pt idx="2629">
                  <c:v>2.6828712588246337</c:v>
                </c:pt>
                <c:pt idx="2630">
                  <c:v>2.6439481626016059</c:v>
                </c:pt>
                <c:pt idx="2631">
                  <c:v>2.5832298930474602</c:v>
                </c:pt>
                <c:pt idx="2632">
                  <c:v>2.4949144294639538</c:v>
                </c:pt>
                <c:pt idx="2633">
                  <c:v>2.4176394448401668</c:v>
                </c:pt>
                <c:pt idx="2634">
                  <c:v>2.4397173282504472</c:v>
                </c:pt>
                <c:pt idx="2635">
                  <c:v>2.4176378864297807</c:v>
                </c:pt>
                <c:pt idx="2636">
                  <c:v>2.4286768210192191</c:v>
                </c:pt>
                <c:pt idx="2637">
                  <c:v>2.3072429799682581</c:v>
                </c:pt>
                <c:pt idx="2638">
                  <c:v>2.3845194690963352</c:v>
                </c:pt>
                <c:pt idx="2639">
                  <c:v>2.3403605530481402</c:v>
                </c:pt>
                <c:pt idx="2640">
                  <c:v>2.3845184759630529</c:v>
                </c:pt>
                <c:pt idx="2641">
                  <c:v>2.3900386362349075</c:v>
                </c:pt>
                <c:pt idx="2642">
                  <c:v>2.4562761669995217</c:v>
                </c:pt>
                <c:pt idx="2643">
                  <c:v>2.3293235333081515</c:v>
                </c:pt>
                <c:pt idx="2644">
                  <c:v>2.3403621975324991</c:v>
                </c:pt>
                <c:pt idx="2645">
                  <c:v>2.3955596399613031</c:v>
                </c:pt>
                <c:pt idx="2646">
                  <c:v>2.2962038038939081</c:v>
                </c:pt>
                <c:pt idx="2647">
                  <c:v>2.3182818034683477</c:v>
                </c:pt>
                <c:pt idx="2648">
                  <c:v>2.2189272002171045</c:v>
                </c:pt>
                <c:pt idx="2649">
                  <c:v>2.2617058977100903</c:v>
                </c:pt>
                <c:pt idx="2650">
                  <c:v>2.3182824707413081</c:v>
                </c:pt>
                <c:pt idx="2651">
                  <c:v>2.3624411152439886</c:v>
                </c:pt>
                <c:pt idx="2652">
                  <c:v>2.3072450410274281</c:v>
                </c:pt>
                <c:pt idx="2653">
                  <c:v>2.3403632363463358</c:v>
                </c:pt>
                <c:pt idx="2654">
                  <c:v>2.2741262760312617</c:v>
                </c:pt>
                <c:pt idx="2655">
                  <c:v>2.3403624779469481</c:v>
                </c:pt>
                <c:pt idx="2656">
                  <c:v>2.3072440085215207</c:v>
                </c:pt>
                <c:pt idx="2657">
                  <c:v>2.367961441849773</c:v>
                </c:pt>
                <c:pt idx="2658">
                  <c:v>2.3900403143335804</c:v>
                </c:pt>
                <c:pt idx="2659">
                  <c:v>2.3845217112477841</c:v>
                </c:pt>
                <c:pt idx="2660">
                  <c:v>2.5059558639147888</c:v>
                </c:pt>
                <c:pt idx="2661">
                  <c:v>2.6218713583560316</c:v>
                </c:pt>
                <c:pt idx="2662">
                  <c:v>2.5280372043118278</c:v>
                </c:pt>
                <c:pt idx="2663">
                  <c:v>2.4949199169353427</c:v>
                </c:pt>
                <c:pt idx="2664">
                  <c:v>2.5059599375677815</c:v>
                </c:pt>
                <c:pt idx="2665">
                  <c:v>2.4452430342404514</c:v>
                </c:pt>
                <c:pt idx="2666">
                  <c:v>2.3514068328014739</c:v>
                </c:pt>
                <c:pt idx="2667">
                  <c:v>2.4728405358678405</c:v>
                </c:pt>
                <c:pt idx="2668">
                  <c:v>2.7377880894023283</c:v>
                </c:pt>
                <c:pt idx="2669">
                  <c:v>2.7985040158610035</c:v>
                </c:pt>
                <c:pt idx="2670">
                  <c:v>2.770905169256582</c:v>
                </c:pt>
                <c:pt idx="2671">
                  <c:v>2.7433069537707864</c:v>
                </c:pt>
                <c:pt idx="2672">
                  <c:v>2.8150636337605688</c:v>
                </c:pt>
                <c:pt idx="2673">
                  <c:v>2.9751365971670958</c:v>
                </c:pt>
                <c:pt idx="2674">
                  <c:v>2.947539230091774</c:v>
                </c:pt>
                <c:pt idx="2675">
                  <c:v>2.8757813875351901</c:v>
                </c:pt>
                <c:pt idx="2676">
                  <c:v>2.9254576352234731</c:v>
                </c:pt>
                <c:pt idx="2677">
                  <c:v>2.9364983123388062</c:v>
                </c:pt>
                <c:pt idx="2678">
                  <c:v>2.9364983123388062</c:v>
                </c:pt>
                <c:pt idx="2679">
                  <c:v>2.9806573739597573</c:v>
                </c:pt>
                <c:pt idx="2680">
                  <c:v>2.96961701904661</c:v>
                </c:pt>
                <c:pt idx="2681">
                  <c:v>3.0579334291930564</c:v>
                </c:pt>
                <c:pt idx="2682">
                  <c:v>3.0303355799945892</c:v>
                </c:pt>
                <c:pt idx="2683">
                  <c:v>3.0689723586395203</c:v>
                </c:pt>
                <c:pt idx="2684">
                  <c:v>3.0685304266198763</c:v>
                </c:pt>
                <c:pt idx="2685">
                  <c:v>3.0796078214599736</c:v>
                </c:pt>
                <c:pt idx="2686">
                  <c:v>3.1017625201275565</c:v>
                </c:pt>
                <c:pt idx="2687">
                  <c:v>3.06853023648691</c:v>
                </c:pt>
                <c:pt idx="2688">
                  <c:v>3.0906850247943454</c:v>
                </c:pt>
                <c:pt idx="2689">
                  <c:v>3.0906850247943454</c:v>
                </c:pt>
                <c:pt idx="2690">
                  <c:v>3.1017620399232082</c:v>
                </c:pt>
                <c:pt idx="2691">
                  <c:v>3.0906856476786424</c:v>
                </c:pt>
                <c:pt idx="2692">
                  <c:v>3.1073011737205629</c:v>
                </c:pt>
                <c:pt idx="2693">
                  <c:v>3.1682291351348759</c:v>
                </c:pt>
                <c:pt idx="2694">
                  <c:v>3.1349944115073112</c:v>
                </c:pt>
                <c:pt idx="2695">
                  <c:v>3.2125384982759444</c:v>
                </c:pt>
                <c:pt idx="2696">
                  <c:v>3.2070000819049169</c:v>
                </c:pt>
                <c:pt idx="2697">
                  <c:v>3.1017623742172069</c:v>
                </c:pt>
                <c:pt idx="2698">
                  <c:v>3.1349946562945696</c:v>
                </c:pt>
                <c:pt idx="2699">
                  <c:v>3.1516101279729312</c:v>
                </c:pt>
                <c:pt idx="2700">
                  <c:v>3.2014591453670791</c:v>
                </c:pt>
                <c:pt idx="2701">
                  <c:v>3.2014591453670791</c:v>
                </c:pt>
                <c:pt idx="2702">
                  <c:v>3.1682247979790237</c:v>
                </c:pt>
                <c:pt idx="2703">
                  <c:v>3.1682247979790237</c:v>
                </c:pt>
                <c:pt idx="2704">
                  <c:v>3.1737628549258914</c:v>
                </c:pt>
                <c:pt idx="2705">
                  <c:v>3.112836129399879</c:v>
                </c:pt>
                <c:pt idx="2706">
                  <c:v>3.190379990219359</c:v>
                </c:pt>
                <c:pt idx="2707">
                  <c:v>3.2236141785774737</c:v>
                </c:pt>
                <c:pt idx="2708">
                  <c:v>3.1460701395117923</c:v>
                </c:pt>
                <c:pt idx="2709">
                  <c:v>3.0629887192675649</c:v>
                </c:pt>
                <c:pt idx="2710">
                  <c:v>3.024217408059076</c:v>
                </c:pt>
                <c:pt idx="2711">
                  <c:v>3.002061991327635</c:v>
                </c:pt>
                <c:pt idx="2712">
                  <c:v>3.0076007957016349</c:v>
                </c:pt>
                <c:pt idx="2713">
                  <c:v>3.0076007957016349</c:v>
                </c:pt>
                <c:pt idx="2714">
                  <c:v>3.0020607950359524</c:v>
                </c:pt>
                <c:pt idx="2715">
                  <c:v>3.0020607950359524</c:v>
                </c:pt>
                <c:pt idx="2716">
                  <c:v>3.0242160037033177</c:v>
                </c:pt>
                <c:pt idx="2717">
                  <c:v>2.9854425303198373</c:v>
                </c:pt>
                <c:pt idx="2718">
                  <c:v>2.9355916109485567</c:v>
                </c:pt>
                <c:pt idx="2719">
                  <c:v>2.9909803534639345</c:v>
                </c:pt>
                <c:pt idx="2720">
                  <c:v>3.3565439542250037</c:v>
                </c:pt>
                <c:pt idx="2721">
                  <c:v>3.2125347924129342</c:v>
                </c:pt>
                <c:pt idx="2722">
                  <c:v>3.2790021372679581</c:v>
                </c:pt>
                <c:pt idx="2723">
                  <c:v>3.4451688495761488</c:v>
                </c:pt>
                <c:pt idx="2724">
                  <c:v>3.5116364921910215</c:v>
                </c:pt>
                <c:pt idx="2725">
                  <c:v>3.7331891501198453</c:v>
                </c:pt>
                <c:pt idx="2726">
                  <c:v>3.6445669728851504</c:v>
                </c:pt>
                <c:pt idx="2727">
                  <c:v>3.6445669728851504</c:v>
                </c:pt>
                <c:pt idx="2728">
                  <c:v>3.5227108761467356</c:v>
                </c:pt>
                <c:pt idx="2729">
                  <c:v>3.655643893769009</c:v>
                </c:pt>
                <c:pt idx="2730">
                  <c:v>3.655643893769009</c:v>
                </c:pt>
                <c:pt idx="2731">
                  <c:v>3.6334870361288751</c:v>
                </c:pt>
                <c:pt idx="2732">
                  <c:v>3.7774966613188066</c:v>
                </c:pt>
                <c:pt idx="2733">
                  <c:v>3.7442622456925236</c:v>
                </c:pt>
                <c:pt idx="2734">
                  <c:v>3.7774963173852907</c:v>
                </c:pt>
                <c:pt idx="2735">
                  <c:v>3.8328857458871117</c:v>
                </c:pt>
                <c:pt idx="2736">
                  <c:v>3.7885737537789108</c:v>
                </c:pt>
                <c:pt idx="2737">
                  <c:v>3.7331848054986634</c:v>
                </c:pt>
                <c:pt idx="2738">
                  <c:v>3.8273469258477562</c:v>
                </c:pt>
                <c:pt idx="2739">
                  <c:v>3.8218087548460544</c:v>
                </c:pt>
                <c:pt idx="2740">
                  <c:v>3.6667197555744018</c:v>
                </c:pt>
                <c:pt idx="2741">
                  <c:v>3.6777969159559918</c:v>
                </c:pt>
                <c:pt idx="2742">
                  <c:v>3.5780991971582568</c:v>
                </c:pt>
                <c:pt idx="2743">
                  <c:v>3.6113325825014626</c:v>
                </c:pt>
                <c:pt idx="2744">
                  <c:v>3.7442657348633417</c:v>
                </c:pt>
                <c:pt idx="2745">
                  <c:v>3.6888768118475079</c:v>
                </c:pt>
                <c:pt idx="2746">
                  <c:v>3.661180724744157</c:v>
                </c:pt>
                <c:pt idx="2747">
                  <c:v>3.6445626254345433</c:v>
                </c:pt>
                <c:pt idx="2748">
                  <c:v>3.7664185768159477</c:v>
                </c:pt>
                <c:pt idx="2749">
                  <c:v>3.6667177106690527</c:v>
                </c:pt>
                <c:pt idx="2750">
                  <c:v>3.6279458375964384</c:v>
                </c:pt>
                <c:pt idx="2751">
                  <c:v>3.5448622499696425</c:v>
                </c:pt>
                <c:pt idx="2752">
                  <c:v>3.5554968367195512</c:v>
                </c:pt>
                <c:pt idx="2753">
                  <c:v>3.388832922498322</c:v>
                </c:pt>
                <c:pt idx="2754">
                  <c:v>3.3221678012469349</c:v>
                </c:pt>
                <c:pt idx="2755">
                  <c:v>3.2777238404018534</c:v>
                </c:pt>
                <c:pt idx="2756">
                  <c:v>3.3555009494107484</c:v>
                </c:pt>
                <c:pt idx="2757">
                  <c:v>3.3610576589829728</c:v>
                </c:pt>
                <c:pt idx="2758">
                  <c:v>3.3999450960974062</c:v>
                </c:pt>
                <c:pt idx="2759">
                  <c:v>3.311056931505036</c:v>
                </c:pt>
                <c:pt idx="2760">
                  <c:v>3.2166156546477178</c:v>
                </c:pt>
                <c:pt idx="2761">
                  <c:v>3.2499494426768316</c:v>
                </c:pt>
                <c:pt idx="2762">
                  <c:v>3.3055040784499492</c:v>
                </c:pt>
                <c:pt idx="2763">
                  <c:v>3.3388367815770383</c:v>
                </c:pt>
                <c:pt idx="2764">
                  <c:v>3.2555060931824387</c:v>
                </c:pt>
                <c:pt idx="2765">
                  <c:v>3.1888398394062487</c:v>
                </c:pt>
                <c:pt idx="2766">
                  <c:v>3.2221727822475623</c:v>
                </c:pt>
                <c:pt idx="2767">
                  <c:v>3.2443961079267236</c:v>
                </c:pt>
                <c:pt idx="2768">
                  <c:v>3.2332840512570744</c:v>
                </c:pt>
                <c:pt idx="2769">
                  <c:v>3.3666149856787624</c:v>
                </c:pt>
                <c:pt idx="2770">
                  <c:v>3.2999492757323514</c:v>
                </c:pt>
                <c:pt idx="2771">
                  <c:v>3.3110602049437419</c:v>
                </c:pt>
                <c:pt idx="2772">
                  <c:v>3.47772573141979</c:v>
                </c:pt>
                <c:pt idx="2773">
                  <c:v>3.4221725405860903</c:v>
                </c:pt>
                <c:pt idx="2774">
                  <c:v>3.4110607463468074</c:v>
                </c:pt>
                <c:pt idx="2775">
                  <c:v>3.4332838071092571</c:v>
                </c:pt>
                <c:pt idx="2776">
                  <c:v>3.4555040199088682</c:v>
                </c:pt>
                <c:pt idx="2777">
                  <c:v>3.4777263662609026</c:v>
                </c:pt>
                <c:pt idx="2778">
                  <c:v>3.4777263662609026</c:v>
                </c:pt>
                <c:pt idx="2779">
                  <c:v>3.5110603734815133</c:v>
                </c:pt>
                <c:pt idx="2780">
                  <c:v>3.4666173712739847</c:v>
                </c:pt>
                <c:pt idx="2781">
                  <c:v>3.411061361281948</c:v>
                </c:pt>
                <c:pt idx="2782">
                  <c:v>3.4999502092955943</c:v>
                </c:pt>
                <c:pt idx="2783">
                  <c:v>3.4555078415379588</c:v>
                </c:pt>
                <c:pt idx="2784">
                  <c:v>3.7332822948878293</c:v>
                </c:pt>
                <c:pt idx="2785">
                  <c:v>3.6624507299069222</c:v>
                </c:pt>
                <c:pt idx="2786">
                  <c:v>3.8832818591173894</c:v>
                </c:pt>
                <c:pt idx="2787">
                  <c:v>4.155499917441519</c:v>
                </c:pt>
                <c:pt idx="2788">
                  <c:v>4.0332783538697292</c:v>
                </c:pt>
                <c:pt idx="2789">
                  <c:v>3.9888356596884385</c:v>
                </c:pt>
                <c:pt idx="2790">
                  <c:v>3.9555009600804225</c:v>
                </c:pt>
                <c:pt idx="2791">
                  <c:v>3.9999449688678861</c:v>
                </c:pt>
                <c:pt idx="2792">
                  <c:v>4.0555002045404924</c:v>
                </c:pt>
                <c:pt idx="2793">
                  <c:v>4.07772029016117</c:v>
                </c:pt>
                <c:pt idx="2794">
                  <c:v>3.7888341962047019</c:v>
                </c:pt>
                <c:pt idx="2795">
                  <c:v>3.7555000329464931</c:v>
                </c:pt>
                <c:pt idx="2796">
                  <c:v>3.6999449209591155</c:v>
                </c:pt>
                <c:pt idx="2797">
                  <c:v>3.6430027686255548</c:v>
                </c:pt>
                <c:pt idx="2798">
                  <c:v>3.5110604943514745</c:v>
                </c:pt>
                <c:pt idx="2799">
                  <c:v>3.5443945026848471</c:v>
                </c:pt>
                <c:pt idx="2800">
                  <c:v>3.566617856216681</c:v>
                </c:pt>
                <c:pt idx="2801">
                  <c:v>3.5888414520787677</c:v>
                </c:pt>
                <c:pt idx="2802">
                  <c:v>3.5666193458074962</c:v>
                </c:pt>
                <c:pt idx="2803">
                  <c:v>3.6999502768118178</c:v>
                </c:pt>
                <c:pt idx="2804">
                  <c:v>3.5999517206804246</c:v>
                </c:pt>
                <c:pt idx="2805">
                  <c:v>3.5999517206804246</c:v>
                </c:pt>
                <c:pt idx="2806">
                  <c:v>3.6277289481571948</c:v>
                </c:pt>
                <c:pt idx="2807">
                  <c:v>3.7610588701888163</c:v>
                </c:pt>
                <c:pt idx="2808">
                  <c:v>3.8777231552832028</c:v>
                </c:pt>
                <c:pt idx="2809">
                  <c:v>3.8888328321230889</c:v>
                </c:pt>
                <c:pt idx="2810">
                  <c:v>3.8994999005816022</c:v>
                </c:pt>
                <c:pt idx="2811">
                  <c:v>3.8270822879279014</c:v>
                </c:pt>
                <c:pt idx="2812">
                  <c:v>3.7936565512251392</c:v>
                </c:pt>
                <c:pt idx="2813">
                  <c:v>3.8493626040233289</c:v>
                </c:pt>
                <c:pt idx="2814">
                  <c:v>3.7992246561059253</c:v>
                </c:pt>
                <c:pt idx="2815">
                  <c:v>3.6543868145411991</c:v>
                </c:pt>
                <c:pt idx="2816">
                  <c:v>3.6376753036383018</c:v>
                </c:pt>
                <c:pt idx="2817">
                  <c:v>3.5819679440383845</c:v>
                </c:pt>
                <c:pt idx="2818">
                  <c:v>3.476124373259994</c:v>
                </c:pt>
                <c:pt idx="2819">
                  <c:v>3.409275025437831</c:v>
                </c:pt>
                <c:pt idx="2820">
                  <c:v>3.5206901332691394</c:v>
                </c:pt>
                <c:pt idx="2821">
                  <c:v>3.5652550289760603</c:v>
                </c:pt>
                <c:pt idx="2822">
                  <c:v>3.5652550289760603</c:v>
                </c:pt>
                <c:pt idx="2823">
                  <c:v>3.587537872907161</c:v>
                </c:pt>
                <c:pt idx="2824">
                  <c:v>3.542973477449908</c:v>
                </c:pt>
                <c:pt idx="2825">
                  <c:v>3.4148453846114095</c:v>
                </c:pt>
                <c:pt idx="2826">
                  <c:v>3.5262581301297415</c:v>
                </c:pt>
                <c:pt idx="2827">
                  <c:v>3.5429690674084267</c:v>
                </c:pt>
                <c:pt idx="2828">
                  <c:v>3.5206873349434953</c:v>
                </c:pt>
                <c:pt idx="2829">
                  <c:v>3.3981322088141122</c:v>
                </c:pt>
                <c:pt idx="2830">
                  <c:v>3.1195975060542458</c:v>
                </c:pt>
                <c:pt idx="2831">
                  <c:v>3.1195975060542458</c:v>
                </c:pt>
                <c:pt idx="2832">
                  <c:v>3.1418807910399909</c:v>
                </c:pt>
                <c:pt idx="2833">
                  <c:v>3.1307396817549629</c:v>
                </c:pt>
                <c:pt idx="2834">
                  <c:v>3.1418819842823291</c:v>
                </c:pt>
                <c:pt idx="2835">
                  <c:v>3.2310140342944349</c:v>
                </c:pt>
                <c:pt idx="2836">
                  <c:v>3.3925647360091569</c:v>
                </c:pt>
                <c:pt idx="2837">
                  <c:v>3.3090024739965154</c:v>
                </c:pt>
                <c:pt idx="2838">
                  <c:v>3.3647095306462464</c:v>
                </c:pt>
                <c:pt idx="2839">
                  <c:v>3.3145719939300866</c:v>
                </c:pt>
                <c:pt idx="2840">
                  <c:v>3.0638909140291544</c:v>
                </c:pt>
                <c:pt idx="2841">
                  <c:v>3.0638909140291544</c:v>
                </c:pt>
                <c:pt idx="2842">
                  <c:v>3.1530225646091763</c:v>
                </c:pt>
                <c:pt idx="2843">
                  <c:v>3.1418797828658471</c:v>
                </c:pt>
                <c:pt idx="2844">
                  <c:v>3.1641619942859318</c:v>
                </c:pt>
                <c:pt idx="2845">
                  <c:v>3.0193224789974931</c:v>
                </c:pt>
                <c:pt idx="2846">
                  <c:v>3.0973115786299985</c:v>
                </c:pt>
                <c:pt idx="2847">
                  <c:v>3.2755742492264699</c:v>
                </c:pt>
                <c:pt idx="2848">
                  <c:v>3.2755742492264699</c:v>
                </c:pt>
                <c:pt idx="2849">
                  <c:v>3.2644340212048508</c:v>
                </c:pt>
                <c:pt idx="2850">
                  <c:v>3.3647076410342005</c:v>
                </c:pt>
                <c:pt idx="2851">
                  <c:v>3.4761232051517656</c:v>
                </c:pt>
                <c:pt idx="2852">
                  <c:v>3.4092738797934921</c:v>
                </c:pt>
                <c:pt idx="2853">
                  <c:v>3.4204153868326572</c:v>
                </c:pt>
                <c:pt idx="2854">
                  <c:v>3.3424264955974858</c:v>
                </c:pt>
                <c:pt idx="2855">
                  <c:v>3.2421537007295611</c:v>
                </c:pt>
                <c:pt idx="2856">
                  <c:v>3.3535670705014318</c:v>
                </c:pt>
                <c:pt idx="2857">
                  <c:v>3.4872637289011128</c:v>
                </c:pt>
                <c:pt idx="2858">
                  <c:v>3.476121921287274</c:v>
                </c:pt>
                <c:pt idx="2859">
                  <c:v>3.3647087375880953</c:v>
                </c:pt>
                <c:pt idx="2860">
                  <c:v>3.4092743048174494</c:v>
                </c:pt>
                <c:pt idx="2861">
                  <c:v>3.3758497795330191</c:v>
                </c:pt>
                <c:pt idx="2862">
                  <c:v>3.4092740682001752</c:v>
                </c:pt>
                <c:pt idx="2863">
                  <c:v>3.4092740682001752</c:v>
                </c:pt>
                <c:pt idx="2864">
                  <c:v>3.3981325605452968</c:v>
                </c:pt>
                <c:pt idx="2865">
                  <c:v>3.3981325605452968</c:v>
                </c:pt>
                <c:pt idx="2866">
                  <c:v>3.43155659241082</c:v>
                </c:pt>
                <c:pt idx="2867">
                  <c:v>3.4649799536209018</c:v>
                </c:pt>
                <c:pt idx="2868">
                  <c:v>3.6098195806622089</c:v>
                </c:pt>
                <c:pt idx="2869">
                  <c:v>3.6766698294764923</c:v>
                </c:pt>
                <c:pt idx="2870">
                  <c:v>3.693380293851463</c:v>
                </c:pt>
                <c:pt idx="2871">
                  <c:v>3.6543855847089795</c:v>
                </c:pt>
                <c:pt idx="2872">
                  <c:v>3.8883539673843877</c:v>
                </c:pt>
                <c:pt idx="2873">
                  <c:v>3.8883539673843877</c:v>
                </c:pt>
                <c:pt idx="2874">
                  <c:v>3.8994941015009434</c:v>
                </c:pt>
                <c:pt idx="2875">
                  <c:v>3.9217758107969196</c:v>
                </c:pt>
                <c:pt idx="2876">
                  <c:v>3.8660669854045491</c:v>
                </c:pt>
                <c:pt idx="2877">
                  <c:v>3.8103608262118551</c:v>
                </c:pt>
                <c:pt idx="2878">
                  <c:v>3.9329172718261334</c:v>
                </c:pt>
                <c:pt idx="2879">
                  <c:v>3.9106333625639667</c:v>
                </c:pt>
                <c:pt idx="2880">
                  <c:v>3.8772091792141326</c:v>
                </c:pt>
                <c:pt idx="2881">
                  <c:v>3.8660660800330708</c:v>
                </c:pt>
                <c:pt idx="2882">
                  <c:v>3.8154824714419182</c:v>
                </c:pt>
                <c:pt idx="2883">
                  <c:v>3.754034126239346</c:v>
                </c:pt>
                <c:pt idx="2884">
                  <c:v>3.7149283527463108</c:v>
                </c:pt>
                <c:pt idx="2885">
                  <c:v>3.7707934453149101</c:v>
                </c:pt>
                <c:pt idx="2886">
                  <c:v>3.7652089002223987</c:v>
                </c:pt>
                <c:pt idx="2887">
                  <c:v>3.8881090839345576</c:v>
                </c:pt>
                <c:pt idx="2888">
                  <c:v>3.9327990097453012</c:v>
                </c:pt>
                <c:pt idx="2889">
                  <c:v>3.8545913686375064</c:v>
                </c:pt>
                <c:pt idx="2890">
                  <c:v>3.8378316053666706</c:v>
                </c:pt>
                <c:pt idx="2891">
                  <c:v>3.8881071993969742</c:v>
                </c:pt>
                <c:pt idx="2892">
                  <c:v>3.9481590150916603</c:v>
                </c:pt>
                <c:pt idx="2893">
                  <c:v>3.9327967283639387</c:v>
                </c:pt>
                <c:pt idx="2894">
                  <c:v>3.899277501848093</c:v>
                </c:pt>
                <c:pt idx="2895">
                  <c:v>3.899277501848093</c:v>
                </c:pt>
                <c:pt idx="2896">
                  <c:v>3.9216242612111842</c:v>
                </c:pt>
                <c:pt idx="2897">
                  <c:v>3.9663150912919467</c:v>
                </c:pt>
                <c:pt idx="2898">
                  <c:v>4.2344617893538299</c:v>
                </c:pt>
                <c:pt idx="2899">
                  <c:v>4.4132238282531917</c:v>
                </c:pt>
                <c:pt idx="2900">
                  <c:v>4.390879676010746</c:v>
                </c:pt>
                <c:pt idx="2901">
                  <c:v>4.3573597005640803</c:v>
                </c:pt>
                <c:pt idx="2902">
                  <c:v>4.3014939918431487</c:v>
                </c:pt>
                <c:pt idx="2903">
                  <c:v>4.1450744643237645</c:v>
                </c:pt>
                <c:pt idx="2904">
                  <c:v>4.1674205607609336</c:v>
                </c:pt>
                <c:pt idx="2905">
                  <c:v>4.2232848333779343</c:v>
                </c:pt>
                <c:pt idx="2906">
                  <c:v>4.1506612273831678</c:v>
                </c:pt>
                <c:pt idx="2907">
                  <c:v>4.1953513968184026</c:v>
                </c:pt>
                <c:pt idx="2908">
                  <c:v>4.1562465264486583</c:v>
                </c:pt>
                <c:pt idx="2909">
                  <c:v>4.200938645347561</c:v>
                </c:pt>
                <c:pt idx="2910">
                  <c:v>4.3461818980718077</c:v>
                </c:pt>
                <c:pt idx="2911">
                  <c:v>4.3461818980718077</c:v>
                </c:pt>
                <c:pt idx="2912">
                  <c:v>4.2121108788800887</c:v>
                </c:pt>
                <c:pt idx="2913">
                  <c:v>4.2009361487184194</c:v>
                </c:pt>
                <c:pt idx="2914">
                  <c:v>4.2568001976240772</c:v>
                </c:pt>
                <c:pt idx="2915">
                  <c:v>4.3573543318923535</c:v>
                </c:pt>
                <c:pt idx="2916">
                  <c:v>4.3796988449062972</c:v>
                </c:pt>
                <c:pt idx="2917">
                  <c:v>4.3014905626328055</c:v>
                </c:pt>
                <c:pt idx="2918">
                  <c:v>4.0668657598939992</c:v>
                </c:pt>
                <c:pt idx="2919">
                  <c:v>4.206525996954519</c:v>
                </c:pt>
                <c:pt idx="2920">
                  <c:v>3.9104496646588749</c:v>
                </c:pt>
                <c:pt idx="2921">
                  <c:v>4.055695496553299</c:v>
                </c:pt>
                <c:pt idx="2922">
                  <c:v>4.0892117641368158</c:v>
                </c:pt>
                <c:pt idx="2923">
                  <c:v>4.0556924953061859</c:v>
                </c:pt>
                <c:pt idx="2924">
                  <c:v>4.184176833557486</c:v>
                </c:pt>
                <c:pt idx="2925">
                  <c:v>4.0668650676750353</c:v>
                </c:pt>
                <c:pt idx="2926">
                  <c:v>4.0221742874463544</c:v>
                </c:pt>
                <c:pt idx="2927">
                  <c:v>3.888103151922905</c:v>
                </c:pt>
                <c:pt idx="2928">
                  <c:v>3.9663123468238348</c:v>
                </c:pt>
                <c:pt idx="2929">
                  <c:v>4.0221778562288479</c:v>
                </c:pt>
                <c:pt idx="2930">
                  <c:v>3.955140217899082</c:v>
                </c:pt>
                <c:pt idx="2931">
                  <c:v>3.8769312752303455</c:v>
                </c:pt>
                <c:pt idx="2932">
                  <c:v>3.7987219406151236</c:v>
                </c:pt>
                <c:pt idx="2933">
                  <c:v>3.8545859454738101</c:v>
                </c:pt>
                <c:pt idx="2934">
                  <c:v>3.8210664660919695</c:v>
                </c:pt>
                <c:pt idx="2935">
                  <c:v>3.8489984619591016</c:v>
                </c:pt>
                <c:pt idx="2936">
                  <c:v>3.876930643797539</c:v>
                </c:pt>
                <c:pt idx="2937">
                  <c:v>3.9383799945017297</c:v>
                </c:pt>
                <c:pt idx="2938">
                  <c:v>3.9882083781921662</c:v>
                </c:pt>
                <c:pt idx="2939">
                  <c:v>3.9994112555265082</c:v>
                </c:pt>
                <c:pt idx="2940">
                  <c:v>4.0218159573799683</c:v>
                </c:pt>
                <c:pt idx="2941">
                  <c:v>3.9545993472842769</c:v>
                </c:pt>
                <c:pt idx="2942">
                  <c:v>4.0106122924392116</c:v>
                </c:pt>
                <c:pt idx="2943">
                  <c:v>4.0778301544604929</c:v>
                </c:pt>
                <c:pt idx="2944">
                  <c:v>4.1002378311592533</c:v>
                </c:pt>
                <c:pt idx="2945">
                  <c:v>4.010614832645774</c:v>
                </c:pt>
                <c:pt idx="2946">
                  <c:v>3.8537757290003283</c:v>
                </c:pt>
                <c:pt idx="2947">
                  <c:v>3.8649786550445322</c:v>
                </c:pt>
                <c:pt idx="2948">
                  <c:v>3.8873839363078257</c:v>
                </c:pt>
                <c:pt idx="2949">
                  <c:v>3.8537736147945081</c:v>
                </c:pt>
                <c:pt idx="2950">
                  <c:v>3.8537736147945081</c:v>
                </c:pt>
                <c:pt idx="2951">
                  <c:v>3.8985852943873387</c:v>
                </c:pt>
                <c:pt idx="2952">
                  <c:v>3.9209904640741824</c:v>
                </c:pt>
                <c:pt idx="2953">
                  <c:v>4.0106125431115256</c:v>
                </c:pt>
                <c:pt idx="2954">
                  <c:v>4.0106125431115256</c:v>
                </c:pt>
                <c:pt idx="2955">
                  <c:v>3.9658019691673405</c:v>
                </c:pt>
                <c:pt idx="2956">
                  <c:v>3.8481723169598681</c:v>
                </c:pt>
                <c:pt idx="2957">
                  <c:v>3.797761259607694</c:v>
                </c:pt>
                <c:pt idx="2958">
                  <c:v>3.5849081342904618</c:v>
                </c:pt>
                <c:pt idx="2959">
                  <c:v>3.2152144829417577</c:v>
                </c:pt>
                <c:pt idx="2960">
                  <c:v>3.2880326605514227</c:v>
                </c:pt>
                <c:pt idx="2961">
                  <c:v>3.293635468205002</c:v>
                </c:pt>
                <c:pt idx="2962">
                  <c:v>3.282433813977637</c:v>
                </c:pt>
                <c:pt idx="2963">
                  <c:v>3.3160426537989545</c:v>
                </c:pt>
                <c:pt idx="2964">
                  <c:v>3.3216434498412211</c:v>
                </c:pt>
                <c:pt idx="2965">
                  <c:v>3.3622538626589802</c:v>
                </c:pt>
                <c:pt idx="2966">
                  <c:v>3.3496521351817345</c:v>
                </c:pt>
                <c:pt idx="2967">
                  <c:v>3.2488276059127643</c:v>
                </c:pt>
                <c:pt idx="2968">
                  <c:v>3.3832608434178288</c:v>
                </c:pt>
                <c:pt idx="2969">
                  <c:v>3.3384495535467598</c:v>
                </c:pt>
                <c:pt idx="2970">
                  <c:v>3.3720577252023149</c:v>
                </c:pt>
                <c:pt idx="2971">
                  <c:v>3.3720577252023149</c:v>
                </c:pt>
                <c:pt idx="2972">
                  <c:v>3.2600278513979184</c:v>
                </c:pt>
                <c:pt idx="2973">
                  <c:v>3.2712293070953216</c:v>
                </c:pt>
                <c:pt idx="2974">
                  <c:v>3.1984117427193799</c:v>
                </c:pt>
                <c:pt idx="2975">
                  <c:v>3.1199930836113858</c:v>
                </c:pt>
                <c:pt idx="2976">
                  <c:v>3.1087891884481373</c:v>
                </c:pt>
                <c:pt idx="2977">
                  <c:v>3.1255921940116997</c:v>
                </c:pt>
                <c:pt idx="2978">
                  <c:v>3.1648027480855765</c:v>
                </c:pt>
                <c:pt idx="2979">
                  <c:v>3.2264182927880545</c:v>
                </c:pt>
                <c:pt idx="2980">
                  <c:v>3.2376204171006142</c:v>
                </c:pt>
                <c:pt idx="2981">
                  <c:v>3.2824323212937037</c:v>
                </c:pt>
                <c:pt idx="2982">
                  <c:v>3.349649970369156</c:v>
                </c:pt>
                <c:pt idx="2983">
                  <c:v>3.1143906543502489</c:v>
                </c:pt>
                <c:pt idx="2984">
                  <c:v>3.1479980439013424</c:v>
                </c:pt>
                <c:pt idx="2985">
                  <c:v>3.1479980439013424</c:v>
                </c:pt>
                <c:pt idx="2986">
                  <c:v>3.1479980439013424</c:v>
                </c:pt>
                <c:pt idx="2987">
                  <c:v>3.1143900167846517</c:v>
                </c:pt>
                <c:pt idx="2988">
                  <c:v>3.1255924776750263</c:v>
                </c:pt>
                <c:pt idx="2989">
                  <c:v>3.1143903542350388</c:v>
                </c:pt>
                <c:pt idx="2990">
                  <c:v>3.1592002026517729</c:v>
                </c:pt>
                <c:pt idx="2991">
                  <c:v>3.2544248151601023</c:v>
                </c:pt>
                <c:pt idx="2992">
                  <c:v>3.2824323951193697</c:v>
                </c:pt>
                <c:pt idx="2993">
                  <c:v>3.2824323951193697</c:v>
                </c:pt>
                <c:pt idx="2994">
                  <c:v>3.2712294533548274</c:v>
                </c:pt>
                <c:pt idx="2995">
                  <c:v>3.4168678598476379</c:v>
                </c:pt>
                <c:pt idx="2996">
                  <c:v>3.5513011089254833</c:v>
                </c:pt>
                <c:pt idx="2997">
                  <c:v>3.4840856328368508</c:v>
                </c:pt>
                <c:pt idx="2998">
                  <c:v>3.528897942246398</c:v>
                </c:pt>
                <c:pt idx="2999">
                  <c:v>3.562507166248353</c:v>
                </c:pt>
                <c:pt idx="3000">
                  <c:v>3.6633332440675139</c:v>
                </c:pt>
                <c:pt idx="3001">
                  <c:v>3.7193492727025501</c:v>
                </c:pt>
                <c:pt idx="3002">
                  <c:v>3.6745385526650298</c:v>
                </c:pt>
                <c:pt idx="3003">
                  <c:v>3.5793128860727155</c:v>
                </c:pt>
                <c:pt idx="3004">
                  <c:v>3.5961177600728265</c:v>
                </c:pt>
                <c:pt idx="3005">
                  <c:v>3.4616840898480241</c:v>
                </c:pt>
                <c:pt idx="3006">
                  <c:v>3.4724395423151817</c:v>
                </c:pt>
                <c:pt idx="3007">
                  <c:v>3.4724395423151817</c:v>
                </c:pt>
                <c:pt idx="3008">
                  <c:v>3.6129101391204581</c:v>
                </c:pt>
                <c:pt idx="3009">
                  <c:v>3.539864321927721</c:v>
                </c:pt>
                <c:pt idx="3010">
                  <c:v>3.5960525883096799</c:v>
                </c:pt>
                <c:pt idx="3011">
                  <c:v>3.528626602278873</c:v>
                </c:pt>
                <c:pt idx="3012">
                  <c:v>3.427489106604356</c:v>
                </c:pt>
                <c:pt idx="3013">
                  <c:v>3.3825375869712397</c:v>
                </c:pt>
                <c:pt idx="3014">
                  <c:v>3.5511029650803643</c:v>
                </c:pt>
                <c:pt idx="3015">
                  <c:v>3.5511029650803643</c:v>
                </c:pt>
                <c:pt idx="3016">
                  <c:v>3.4836781730823834</c:v>
                </c:pt>
                <c:pt idx="3017">
                  <c:v>3.4668206544028375</c:v>
                </c:pt>
                <c:pt idx="3018">
                  <c:v>3.539866565591105</c:v>
                </c:pt>
                <c:pt idx="3019">
                  <c:v>3.472439187249726</c:v>
                </c:pt>
                <c:pt idx="3020">
                  <c:v>3.4162516487608383</c:v>
                </c:pt>
                <c:pt idx="3021">
                  <c:v>3.4499632200308104</c:v>
                </c:pt>
                <c:pt idx="3022">
                  <c:v>3.4387266898231701</c:v>
                </c:pt>
                <c:pt idx="3023">
                  <c:v>3.1690239168136491</c:v>
                </c:pt>
                <c:pt idx="3024">
                  <c:v>2.8993209673493068</c:v>
                </c:pt>
                <c:pt idx="3025">
                  <c:v>2.9442720396270903</c:v>
                </c:pt>
                <c:pt idx="3026">
                  <c:v>2.9330337532518338</c:v>
                </c:pt>
                <c:pt idx="3027">
                  <c:v>2.9217973009431257</c:v>
                </c:pt>
                <c:pt idx="3028">
                  <c:v>2.8993228361042713</c:v>
                </c:pt>
                <c:pt idx="3029">
                  <c:v>2.8824661731351613</c:v>
                </c:pt>
                <c:pt idx="3030">
                  <c:v>2.9105615709247097</c:v>
                </c:pt>
                <c:pt idx="3031">
                  <c:v>2.8768485362486889</c:v>
                </c:pt>
                <c:pt idx="3032">
                  <c:v>2.8656115658661014</c:v>
                </c:pt>
                <c:pt idx="3033">
                  <c:v>2.8880865573771892</c:v>
                </c:pt>
                <c:pt idx="3034">
                  <c:v>2.8880865573771892</c:v>
                </c:pt>
                <c:pt idx="3035">
                  <c:v>2.8375161617575144</c:v>
                </c:pt>
                <c:pt idx="3036">
                  <c:v>3.079127825415005</c:v>
                </c:pt>
                <c:pt idx="3037">
                  <c:v>3.112841195975474</c:v>
                </c:pt>
                <c:pt idx="3038">
                  <c:v>2.9442746195310101</c:v>
                </c:pt>
                <c:pt idx="3039">
                  <c:v>3.079128285654769</c:v>
                </c:pt>
                <c:pt idx="3040">
                  <c:v>3.1465550368540369</c:v>
                </c:pt>
                <c:pt idx="3041">
                  <c:v>3.0454153183044377</c:v>
                </c:pt>
                <c:pt idx="3042">
                  <c:v>3.0678904833535241</c:v>
                </c:pt>
                <c:pt idx="3043">
                  <c:v>3.1072239072405994</c:v>
                </c:pt>
                <c:pt idx="3044">
                  <c:v>3.0566538381502584</c:v>
                </c:pt>
                <c:pt idx="3045">
                  <c:v>2.8712311030203872</c:v>
                </c:pt>
                <c:pt idx="3046">
                  <c:v>2.6858098696184336</c:v>
                </c:pt>
                <c:pt idx="3047">
                  <c:v>2.7419996979007206</c:v>
                </c:pt>
                <c:pt idx="3048">
                  <c:v>2.8431383567577888</c:v>
                </c:pt>
                <c:pt idx="3049">
                  <c:v>2.8993273001023927</c:v>
                </c:pt>
                <c:pt idx="3050">
                  <c:v>2.7195226182592429</c:v>
                </c:pt>
                <c:pt idx="3051">
                  <c:v>2.7532365401578027</c:v>
                </c:pt>
                <c:pt idx="3052">
                  <c:v>2.6183830144208735</c:v>
                </c:pt>
                <c:pt idx="3053">
                  <c:v>2.4554358026674339</c:v>
                </c:pt>
                <c:pt idx="3054">
                  <c:v>2.4835308991215546</c:v>
                </c:pt>
                <c:pt idx="3055">
                  <c:v>2.5509562795018059</c:v>
                </c:pt>
                <c:pt idx="3056">
                  <c:v>2.6296201182928032</c:v>
                </c:pt>
                <c:pt idx="3057">
                  <c:v>2.6296201182928032</c:v>
                </c:pt>
                <c:pt idx="3058">
                  <c:v>2.663334477829435</c:v>
                </c:pt>
                <c:pt idx="3059">
                  <c:v>2.5397184713754597</c:v>
                </c:pt>
                <c:pt idx="3060">
                  <c:v>2.5060062483864218</c:v>
                </c:pt>
                <c:pt idx="3061">
                  <c:v>2.4947693163686568</c:v>
                </c:pt>
                <c:pt idx="3062">
                  <c:v>2.5509590056812281</c:v>
                </c:pt>
                <c:pt idx="3063">
                  <c:v>2.5284825058821707</c:v>
                </c:pt>
                <c:pt idx="3064">
                  <c:v>2.4835311438925975</c:v>
                </c:pt>
                <c:pt idx="3065">
                  <c:v>2.5172450791709391</c:v>
                </c:pt>
                <c:pt idx="3066">
                  <c:v>2.4722946337921834</c:v>
                </c:pt>
                <c:pt idx="3067">
                  <c:v>2.6071459445923781</c:v>
                </c:pt>
                <c:pt idx="3068">
                  <c:v>2.663335153990233</c:v>
                </c:pt>
                <c:pt idx="3069">
                  <c:v>2.685811039354757</c:v>
                </c:pt>
                <c:pt idx="3070">
                  <c:v>2.685811039354757</c:v>
                </c:pt>
                <c:pt idx="3071">
                  <c:v>2.652098739188776</c:v>
                </c:pt>
                <c:pt idx="3072">
                  <c:v>2.5734348384856975</c:v>
                </c:pt>
                <c:pt idx="3073">
                  <c:v>2.4947700823428667</c:v>
                </c:pt>
                <c:pt idx="3074">
                  <c:v>2.4722946986710399</c:v>
                </c:pt>
                <c:pt idx="3075">
                  <c:v>2.4161068570543431</c:v>
                </c:pt>
                <c:pt idx="3076">
                  <c:v>2.3599178759866875</c:v>
                </c:pt>
                <c:pt idx="3077">
                  <c:v>2.3936316627630334</c:v>
                </c:pt>
                <c:pt idx="3078">
                  <c:v>2.3542995072805111</c:v>
                </c:pt>
                <c:pt idx="3079">
                  <c:v>2.3205859383362544</c:v>
                </c:pt>
                <c:pt idx="3080">
                  <c:v>2.3374426745923289</c:v>
                </c:pt>
                <c:pt idx="3081">
                  <c:v>2.3262042502128888</c:v>
                </c:pt>
                <c:pt idx="3082">
                  <c:v>2.3205864669486247</c:v>
                </c:pt>
                <c:pt idx="3083">
                  <c:v>2.3149683271121422</c:v>
                </c:pt>
                <c:pt idx="3084">
                  <c:v>2.3037314708523398</c:v>
                </c:pt>
                <c:pt idx="3085">
                  <c:v>2.3262066750819752</c:v>
                </c:pt>
                <c:pt idx="3086">
                  <c:v>2.3486824839766176</c:v>
                </c:pt>
                <c:pt idx="3087">
                  <c:v>2.3149694956016171</c:v>
                </c:pt>
                <c:pt idx="3088">
                  <c:v>2.2700197329055203</c:v>
                </c:pt>
                <c:pt idx="3089">
                  <c:v>2.2587831352276377</c:v>
                </c:pt>
                <c:pt idx="3090">
                  <c:v>2.2812580274231524</c:v>
                </c:pt>
                <c:pt idx="3091">
                  <c:v>2.1576434986911739</c:v>
                </c:pt>
                <c:pt idx="3092">
                  <c:v>2.1464064913499903</c:v>
                </c:pt>
                <c:pt idx="3093">
                  <c:v>2.2700223339998189</c:v>
                </c:pt>
                <c:pt idx="3094">
                  <c:v>2.1745020642074406</c:v>
                </c:pt>
                <c:pt idx="3095">
                  <c:v>2.2082155442109128</c:v>
                </c:pt>
                <c:pt idx="3096">
                  <c:v>2.2924987151023548</c:v>
                </c:pt>
                <c:pt idx="3097">
                  <c:v>2.2475474002966278</c:v>
                </c:pt>
                <c:pt idx="3098">
                  <c:v>2.208215320791437</c:v>
                </c:pt>
                <c:pt idx="3099">
                  <c:v>2.1688825894974997</c:v>
                </c:pt>
                <c:pt idx="3100">
                  <c:v>2.1913587197724622</c:v>
                </c:pt>
                <c:pt idx="3101">
                  <c:v>2.3374500315435331</c:v>
                </c:pt>
                <c:pt idx="3102">
                  <c:v>2.3374500315435331</c:v>
                </c:pt>
                <c:pt idx="3103">
                  <c:v>2.3149754494902419</c:v>
                </c:pt>
                <c:pt idx="3104">
                  <c:v>2.292499352851141</c:v>
                </c:pt>
                <c:pt idx="3105">
                  <c:v>2.3149750165064935</c:v>
                </c:pt>
                <c:pt idx="3106">
                  <c:v>2.3262119052366157</c:v>
                </c:pt>
                <c:pt idx="3107">
                  <c:v>2.2700222566656252</c:v>
                </c:pt>
                <c:pt idx="3108">
                  <c:v>2.2250712759391327</c:v>
                </c:pt>
                <c:pt idx="3109">
                  <c:v>2.2531650258691402</c:v>
                </c:pt>
                <c:pt idx="3110">
                  <c:v>2.2587844194436579</c:v>
                </c:pt>
                <c:pt idx="3111">
                  <c:v>2.2250720619834614</c:v>
                </c:pt>
                <c:pt idx="3112">
                  <c:v>2.1801211561872713</c:v>
                </c:pt>
                <c:pt idx="3113">
                  <c:v>2.236309418745686</c:v>
                </c:pt>
                <c:pt idx="3114">
                  <c:v>2.2250719639164891</c:v>
                </c:pt>
                <c:pt idx="3115">
                  <c:v>2.2250719639164891</c:v>
                </c:pt>
                <c:pt idx="3116">
                  <c:v>2.1913576735192262</c:v>
                </c:pt>
                <c:pt idx="3117">
                  <c:v>2.1913576735192262</c:v>
                </c:pt>
                <c:pt idx="3118">
                  <c:v>2.1351690714125198</c:v>
                </c:pt>
                <c:pt idx="3119">
                  <c:v>2.1464064662353639</c:v>
                </c:pt>
                <c:pt idx="3120">
                  <c:v>2.3037337673974836</c:v>
                </c:pt>
                <c:pt idx="3121">
                  <c:v>2.4161099005711328</c:v>
                </c:pt>
                <c:pt idx="3122">
                  <c:v>2.4048725734235767</c:v>
                </c:pt>
                <c:pt idx="3123">
                  <c:v>2.348685130618108</c:v>
                </c:pt>
                <c:pt idx="3124">
                  <c:v>2.4498242097127849</c:v>
                </c:pt>
                <c:pt idx="3125">
                  <c:v>2.4329669693257512</c:v>
                </c:pt>
                <c:pt idx="3126">
                  <c:v>2.472298313351871</c:v>
                </c:pt>
                <c:pt idx="3127">
                  <c:v>2.5622009692185985</c:v>
                </c:pt>
                <c:pt idx="3128">
                  <c:v>2.5509631557676058</c:v>
                </c:pt>
                <c:pt idx="3129">
                  <c:v>2.4835360976343566</c:v>
                </c:pt>
                <c:pt idx="3130">
                  <c:v>2.5116298579707963</c:v>
                </c:pt>
                <c:pt idx="3131">
                  <c:v>2.4385841268114317</c:v>
                </c:pt>
                <c:pt idx="3132">
                  <c:v>2.3430623479801014</c:v>
                </c:pt>
                <c:pt idx="3133">
                  <c:v>2.3599183385114699</c:v>
                </c:pt>
                <c:pt idx="3134">
                  <c:v>2.4048700630234361</c:v>
                </c:pt>
                <c:pt idx="3135">
                  <c:v>2.3711561896099105</c:v>
                </c:pt>
                <c:pt idx="3136">
                  <c:v>2.2363037947944155</c:v>
                </c:pt>
                <c:pt idx="3137">
                  <c:v>2.29249316394242</c:v>
                </c:pt>
                <c:pt idx="3138">
                  <c:v>2.3486821713906489</c:v>
                </c:pt>
                <c:pt idx="3139">
                  <c:v>2.2250663313460164</c:v>
                </c:pt>
                <c:pt idx="3140">
                  <c:v>2.1744972488335153</c:v>
                </c:pt>
                <c:pt idx="3141">
                  <c:v>2.258780762198302</c:v>
                </c:pt>
                <c:pt idx="3142">
                  <c:v>2.180116463373984</c:v>
                </c:pt>
                <c:pt idx="3143">
                  <c:v>2.1913549637426768</c:v>
                </c:pt>
                <c:pt idx="3144">
                  <c:v>2.1688804272345319</c:v>
                </c:pt>
                <c:pt idx="3145">
                  <c:v>2.1576434577410297</c:v>
                </c:pt>
                <c:pt idx="3146">
                  <c:v>2.180119629640318</c:v>
                </c:pt>
                <c:pt idx="3147">
                  <c:v>2.2138329995930759</c:v>
                </c:pt>
                <c:pt idx="3148">
                  <c:v>2.1520249960774369</c:v>
                </c:pt>
                <c:pt idx="3149">
                  <c:v>2.1239303097536459</c:v>
                </c:pt>
                <c:pt idx="3150">
                  <c:v>2.0452663028713003</c:v>
                </c:pt>
                <c:pt idx="3151">
                  <c:v>2.0789804726078307</c:v>
                </c:pt>
                <c:pt idx="3152">
                  <c:v>2.0452677252640221</c:v>
                </c:pt>
                <c:pt idx="3153">
                  <c:v>2.0340289791136961</c:v>
                </c:pt>
                <c:pt idx="3154">
                  <c:v>2.0003149487848866</c:v>
                </c:pt>
                <c:pt idx="3155">
                  <c:v>1.854223946815331</c:v>
                </c:pt>
                <c:pt idx="3156">
                  <c:v>1.7867969472133385</c:v>
                </c:pt>
                <c:pt idx="3157">
                  <c:v>1.8542235168133809</c:v>
                </c:pt>
                <c:pt idx="3158">
                  <c:v>1.8879370087960816</c:v>
                </c:pt>
                <c:pt idx="3159">
                  <c:v>1.9328887889755166</c:v>
                </c:pt>
                <c:pt idx="3160">
                  <c:v>1.8879375272991021</c:v>
                </c:pt>
                <c:pt idx="3161">
                  <c:v>1.7418470334991702</c:v>
                </c:pt>
                <c:pt idx="3162">
                  <c:v>1.7530854305593067</c:v>
                </c:pt>
                <c:pt idx="3163">
                  <c:v>1.7193718446442205</c:v>
                </c:pt>
                <c:pt idx="3164">
                  <c:v>1.708134030267626</c:v>
                </c:pt>
                <c:pt idx="3165">
                  <c:v>1.6856584026973647</c:v>
                </c:pt>
                <c:pt idx="3166">
                  <c:v>1.6069937820186868</c:v>
                </c:pt>
                <c:pt idx="3167">
                  <c:v>1.6238511467920627</c:v>
                </c:pt>
                <c:pt idx="3168">
                  <c:v>1.5451869256880149</c:v>
                </c:pt>
                <c:pt idx="3169">
                  <c:v>1.5170923370051552</c:v>
                </c:pt>
                <c:pt idx="3170">
                  <c:v>1.5170923370051552</c:v>
                </c:pt>
                <c:pt idx="3171">
                  <c:v>1.8766993532918461</c:v>
                </c:pt>
                <c:pt idx="3172">
                  <c:v>1.8654616775643345</c:v>
                </c:pt>
                <c:pt idx="3173">
                  <c:v>1.8205115129817442</c:v>
                </c:pt>
                <c:pt idx="3174">
                  <c:v>1.8429875481210167</c:v>
                </c:pt>
                <c:pt idx="3175">
                  <c:v>1.8710820503045735</c:v>
                </c:pt>
                <c:pt idx="3176">
                  <c:v>1.8879386284957675</c:v>
                </c:pt>
                <c:pt idx="3177">
                  <c:v>1.9778403780461076</c:v>
                </c:pt>
                <c:pt idx="3178">
                  <c:v>2.0003165561022236</c:v>
                </c:pt>
                <c:pt idx="3179">
                  <c:v>1.9216521072169477</c:v>
                </c:pt>
                <c:pt idx="3180">
                  <c:v>1.9778412148319711</c:v>
                </c:pt>
                <c:pt idx="3181">
                  <c:v>1.9104146299771343</c:v>
                </c:pt>
                <c:pt idx="3182">
                  <c:v>1.9441277169523408</c:v>
                </c:pt>
                <c:pt idx="3183">
                  <c:v>1.8879385376769842</c:v>
                </c:pt>
                <c:pt idx="3184">
                  <c:v>1.9328903542590734</c:v>
                </c:pt>
                <c:pt idx="3185">
                  <c:v>2.011555125896709</c:v>
                </c:pt>
                <c:pt idx="3186">
                  <c:v>1.9890800204750652</c:v>
                </c:pt>
                <c:pt idx="3187">
                  <c:v>2.0789824592404975</c:v>
                </c:pt>
                <c:pt idx="3188">
                  <c:v>2.0677455590483027</c:v>
                </c:pt>
                <c:pt idx="3189">
                  <c:v>2.0227948383401517</c:v>
                </c:pt>
                <c:pt idx="3190">
                  <c:v>2.0452701117889491</c:v>
                </c:pt>
                <c:pt idx="3191">
                  <c:v>2.0003191652720513</c:v>
                </c:pt>
                <c:pt idx="3192">
                  <c:v>2.022794751413048</c:v>
                </c:pt>
                <c:pt idx="3193">
                  <c:v>2.1239344889837004</c:v>
                </c:pt>
                <c:pt idx="3194">
                  <c:v>2.1126967516024875</c:v>
                </c:pt>
                <c:pt idx="3195">
                  <c:v>2.0677449028186414</c:v>
                </c:pt>
                <c:pt idx="3196">
                  <c:v>2.0902212899122801</c:v>
                </c:pt>
                <c:pt idx="3197">
                  <c:v>2.1464106186277023</c:v>
                </c:pt>
                <c:pt idx="3198">
                  <c:v>2.1688856842153528</c:v>
                </c:pt>
                <c:pt idx="3199">
                  <c:v>2.2349065644428681</c:v>
                </c:pt>
                <c:pt idx="3200">
                  <c:v>2.2363123206719027</c:v>
                </c:pt>
                <c:pt idx="3201">
                  <c:v>2.202599912437774</c:v>
                </c:pt>
                <c:pt idx="3202">
                  <c:v>2.180124582931259</c:v>
                </c:pt>
                <c:pt idx="3203">
                  <c:v>2.1688860407062482</c:v>
                </c:pt>
                <c:pt idx="3204">
                  <c:v>2.1688860407062482</c:v>
                </c:pt>
                <c:pt idx="3205">
                  <c:v>2.0565095482791356</c:v>
                </c:pt>
                <c:pt idx="3206">
                  <c:v>2.0677463164509327</c:v>
                </c:pt>
                <c:pt idx="3207">
                  <c:v>1.9778448421042789</c:v>
                </c:pt>
                <c:pt idx="3208">
                  <c:v>1.9328943623777748</c:v>
                </c:pt>
                <c:pt idx="3209">
                  <c:v>1.8991808189091817</c:v>
                </c:pt>
                <c:pt idx="3210">
                  <c:v>1.8317542022954492</c:v>
                </c:pt>
                <c:pt idx="3211">
                  <c:v>1.8879432624508621</c:v>
                </c:pt>
                <c:pt idx="3212">
                  <c:v>2.0115582355030948</c:v>
                </c:pt>
                <c:pt idx="3213">
                  <c:v>2.0677470916954026</c:v>
                </c:pt>
                <c:pt idx="3214">
                  <c:v>2.1126978457217689</c:v>
                </c:pt>
                <c:pt idx="3215">
                  <c:v>2.101460405880375</c:v>
                </c:pt>
                <c:pt idx="3216">
                  <c:v>2.0565101677985935</c:v>
                </c:pt>
                <c:pt idx="3217">
                  <c:v>2.0115589685508519</c:v>
                </c:pt>
                <c:pt idx="3218">
                  <c:v>2.0227975485081457</c:v>
                </c:pt>
                <c:pt idx="3219">
                  <c:v>2.0115588853286344</c:v>
                </c:pt>
                <c:pt idx="3220">
                  <c:v>2.0115588853286344</c:v>
                </c:pt>
                <c:pt idx="3221">
                  <c:v>2.0059406013619112</c:v>
                </c:pt>
                <c:pt idx="3222">
                  <c:v>1.9947033221130819</c:v>
                </c:pt>
                <c:pt idx="3223">
                  <c:v>2.2138394343771028</c:v>
                </c:pt>
                <c:pt idx="3224">
                  <c:v>2.1239376287864831</c:v>
                </c:pt>
                <c:pt idx="3225">
                  <c:v>2.0115600888473901</c:v>
                </c:pt>
                <c:pt idx="3226">
                  <c:v>2.0508921232646231</c:v>
                </c:pt>
                <c:pt idx="3227">
                  <c:v>2.0789872944612249</c:v>
                </c:pt>
                <c:pt idx="3228">
                  <c:v>2.0902242207877881</c:v>
                </c:pt>
                <c:pt idx="3229">
                  <c:v>2.067748039741657</c:v>
                </c:pt>
                <c:pt idx="3230">
                  <c:v>2.174505871033519</c:v>
                </c:pt>
                <c:pt idx="3231">
                  <c:v>2.1801247942042696</c:v>
                </c:pt>
                <c:pt idx="3232">
                  <c:v>2.2700266003428711</c:v>
                </c:pt>
                <c:pt idx="3233">
                  <c:v>2.2700266003428711</c:v>
                </c:pt>
                <c:pt idx="3234">
                  <c:v>2.3149776670828608</c:v>
                </c:pt>
                <c:pt idx="3235">
                  <c:v>2.3711668050182961</c:v>
                </c:pt>
                <c:pt idx="3236">
                  <c:v>2.3880234298351715</c:v>
                </c:pt>
                <c:pt idx="3237">
                  <c:v>2.3037405309025689</c:v>
                </c:pt>
                <c:pt idx="3238">
                  <c:v>2.2363146530441127</c:v>
                </c:pt>
                <c:pt idx="3239">
                  <c:v>2.2250771719125662</c:v>
                </c:pt>
                <c:pt idx="3240">
                  <c:v>2.2250771719125662</c:v>
                </c:pt>
                <c:pt idx="3241">
                  <c:v>2.2026016673990774</c:v>
                </c:pt>
                <c:pt idx="3242">
                  <c:v>2.2026016673990774</c:v>
                </c:pt>
                <c:pt idx="3243">
                  <c:v>2.0902249303283766</c:v>
                </c:pt>
                <c:pt idx="3244">
                  <c:v>2.0565116924271103</c:v>
                </c:pt>
                <c:pt idx="3245">
                  <c:v>2.0677484723145318</c:v>
                </c:pt>
                <c:pt idx="3246">
                  <c:v>2.1801264662878821</c:v>
                </c:pt>
                <c:pt idx="3247">
                  <c:v>2.191365018221596</c:v>
                </c:pt>
                <c:pt idx="3248">
                  <c:v>2.2925052792725955</c:v>
                </c:pt>
                <c:pt idx="3249">
                  <c:v>2.2925052792725955</c:v>
                </c:pt>
                <c:pt idx="3250">
                  <c:v>2.3262188619095787</c:v>
                </c:pt>
                <c:pt idx="3251">
                  <c:v>2.3599327518752347</c:v>
                </c:pt>
                <c:pt idx="3252">
                  <c:v>2.337456752346375</c:v>
                </c:pt>
                <c:pt idx="3253">
                  <c:v>2.2700304748681912</c:v>
                </c:pt>
                <c:pt idx="3254">
                  <c:v>2.2981243720251596</c:v>
                </c:pt>
                <c:pt idx="3255">
                  <c:v>2.3037432861147611</c:v>
                </c:pt>
                <c:pt idx="3256">
                  <c:v>2.247554987366422</c:v>
                </c:pt>
                <c:pt idx="3257">
                  <c:v>2.2250794374927576</c:v>
                </c:pt>
                <c:pt idx="3258">
                  <c:v>2.2363183137315334</c:v>
                </c:pt>
                <c:pt idx="3259">
                  <c:v>2.2475558132580344</c:v>
                </c:pt>
                <c:pt idx="3260">
                  <c:v>2.2026046969928736</c:v>
                </c:pt>
                <c:pt idx="3261">
                  <c:v>2.2700308319772198</c:v>
                </c:pt>
                <c:pt idx="3262">
                  <c:v>2.2475552567098132</c:v>
                </c:pt>
                <c:pt idx="3263">
                  <c:v>2.1801285990085186</c:v>
                </c:pt>
                <c:pt idx="3264">
                  <c:v>2.2026035447356973</c:v>
                </c:pt>
                <c:pt idx="3265">
                  <c:v>2.1688904948799728</c:v>
                </c:pt>
                <c:pt idx="3266">
                  <c:v>2.2587931747832424</c:v>
                </c:pt>
                <c:pt idx="3267">
                  <c:v>2.2587931747832424</c:v>
                </c:pt>
                <c:pt idx="3268">
                  <c:v>2.2475556787386957</c:v>
                </c:pt>
                <c:pt idx="3269">
                  <c:v>2.2475556787386957</c:v>
                </c:pt>
                <c:pt idx="3270">
                  <c:v>2.2587934571323891</c:v>
                </c:pt>
                <c:pt idx="3271">
                  <c:v>2.2475559596831554</c:v>
                </c:pt>
                <c:pt idx="3272">
                  <c:v>2.2026048404894922</c:v>
                </c:pt>
                <c:pt idx="3273">
                  <c:v>2.1576540809047828</c:v>
                </c:pt>
                <c:pt idx="3274">
                  <c:v>2.1464170184514306</c:v>
                </c:pt>
                <c:pt idx="3275">
                  <c:v>2.090228113742409</c:v>
                </c:pt>
                <c:pt idx="3276">
                  <c:v>2.0340386015887857</c:v>
                </c:pt>
                <c:pt idx="3277">
                  <c:v>2.0228005383150078</c:v>
                </c:pt>
                <c:pt idx="3278">
                  <c:v>2.0789898916683223</c:v>
                </c:pt>
                <c:pt idx="3279">
                  <c:v>2.0003250721473762</c:v>
                </c:pt>
                <c:pt idx="3280">
                  <c:v>2.1127033347006154</c:v>
                </c:pt>
                <c:pt idx="3281">
                  <c:v>2.0902283966260704</c:v>
                </c:pt>
                <c:pt idx="3282">
                  <c:v>2.0789913287658086</c:v>
                </c:pt>
                <c:pt idx="3283">
                  <c:v>2.0677543806338292</c:v>
                </c:pt>
                <c:pt idx="3284">
                  <c:v>2.0789926256925741</c:v>
                </c:pt>
                <c:pt idx="3285">
                  <c:v>1.9553778031615192</c:v>
                </c:pt>
                <c:pt idx="3286">
                  <c:v>1.8767129541403313</c:v>
                </c:pt>
                <c:pt idx="3287">
                  <c:v>1.8879507113097238</c:v>
                </c:pt>
                <c:pt idx="3288">
                  <c:v>1.9553769830134393</c:v>
                </c:pt>
                <c:pt idx="3289">
                  <c:v>1.607005064342782</c:v>
                </c:pt>
                <c:pt idx="3290">
                  <c:v>1.5732917050979349</c:v>
                </c:pt>
                <c:pt idx="3291">
                  <c:v>1.5845297277474493</c:v>
                </c:pt>
                <c:pt idx="3292">
                  <c:v>1.5957672125766342</c:v>
                </c:pt>
                <c:pt idx="3293">
                  <c:v>1.6407183791877056</c:v>
                </c:pt>
                <c:pt idx="3294">
                  <c:v>1.629481099008649</c:v>
                </c:pt>
                <c:pt idx="3295">
                  <c:v>1.6070056662100227</c:v>
                </c:pt>
                <c:pt idx="3296">
                  <c:v>1.5508167130909893</c:v>
                </c:pt>
                <c:pt idx="3297">
                  <c:v>1.505864739845334</c:v>
                </c:pt>
                <c:pt idx="3298">
                  <c:v>1.505864739845334</c:v>
                </c:pt>
                <c:pt idx="3299">
                  <c:v>1.5227213897431626</c:v>
                </c:pt>
                <c:pt idx="3300">
                  <c:v>1.5508155993839241</c:v>
                </c:pt>
                <c:pt idx="3301">
                  <c:v>1.545196994467356</c:v>
                </c:pt>
                <c:pt idx="3302">
                  <c:v>1.5508153307392394</c:v>
                </c:pt>
                <c:pt idx="3303">
                  <c:v>1.5171021562642992</c:v>
                </c:pt>
                <c:pt idx="3304">
                  <c:v>1.4946262878192436</c:v>
                </c:pt>
                <c:pt idx="3305">
                  <c:v>1.4946262878192436</c:v>
                </c:pt>
                <c:pt idx="3306">
                  <c:v>1.4946262878192436</c:v>
                </c:pt>
                <c:pt idx="3307">
                  <c:v>1.5058643828773566</c:v>
                </c:pt>
                <c:pt idx="3308">
                  <c:v>1.4946261169879429</c:v>
                </c:pt>
                <c:pt idx="3309">
                  <c:v>1.4665316298669206</c:v>
                </c:pt>
                <c:pt idx="3310">
                  <c:v>1.3822485905668387</c:v>
                </c:pt>
                <c:pt idx="3311">
                  <c:v>1.3710109095255303</c:v>
                </c:pt>
                <c:pt idx="3312">
                  <c:v>1.4384372260559959</c:v>
                </c:pt>
                <c:pt idx="3313">
                  <c:v>1.4215801802038457</c:v>
                </c:pt>
                <c:pt idx="3314">
                  <c:v>1.4047230824269885</c:v>
                </c:pt>
                <c:pt idx="3315">
                  <c:v>1.4103419747566965</c:v>
                </c:pt>
                <c:pt idx="3316">
                  <c:v>1.4159607771841272</c:v>
                </c:pt>
                <c:pt idx="3317">
                  <c:v>1.4496748032888813</c:v>
                </c:pt>
                <c:pt idx="3318">
                  <c:v>1.4665316219015243</c:v>
                </c:pt>
                <c:pt idx="3319">
                  <c:v>1.6070033533053618</c:v>
                </c:pt>
                <c:pt idx="3320">
                  <c:v>1.5845278044060329</c:v>
                </c:pt>
                <c:pt idx="3321">
                  <c:v>1.5283388639339905</c:v>
                </c:pt>
                <c:pt idx="3322">
                  <c:v>1.4721494856014574</c:v>
                </c:pt>
                <c:pt idx="3323">
                  <c:v>1.4946247917981348</c:v>
                </c:pt>
                <c:pt idx="3324">
                  <c:v>1.5171009594171954</c:v>
                </c:pt>
                <c:pt idx="3325">
                  <c:v>1.539576810130961</c:v>
                </c:pt>
                <c:pt idx="3326">
                  <c:v>1.5283394389938152</c:v>
                </c:pt>
                <c:pt idx="3327">
                  <c:v>1.460912159624286</c:v>
                </c:pt>
                <c:pt idx="3328">
                  <c:v>1.4496748232924559</c:v>
                </c:pt>
                <c:pt idx="3329">
                  <c:v>1.4833884609829451</c:v>
                </c:pt>
                <c:pt idx="3330">
                  <c:v>1.5283395815161112</c:v>
                </c:pt>
                <c:pt idx="3331">
                  <c:v>1.4946259386874472</c:v>
                </c:pt>
                <c:pt idx="3332">
                  <c:v>1.4833878462544563</c:v>
                </c:pt>
                <c:pt idx="3333">
                  <c:v>1.4946259925776801</c:v>
                </c:pt>
                <c:pt idx="3334">
                  <c:v>1.472149806901297</c:v>
                </c:pt>
                <c:pt idx="3335">
                  <c:v>1.4609114152754126</c:v>
                </c:pt>
                <c:pt idx="3336">
                  <c:v>1.4721487458817111</c:v>
                </c:pt>
                <c:pt idx="3337">
                  <c:v>1.4890048490220567</c:v>
                </c:pt>
                <c:pt idx="3338">
                  <c:v>1.4833853447218472</c:v>
                </c:pt>
                <c:pt idx="3339">
                  <c:v>1.4609090899786217</c:v>
                </c:pt>
                <c:pt idx="3340">
                  <c:v>1.4496717772585062</c:v>
                </c:pt>
                <c:pt idx="3341">
                  <c:v>1.5508110281425003</c:v>
                </c:pt>
                <c:pt idx="3342">
                  <c:v>1.4946220429708412</c:v>
                </c:pt>
                <c:pt idx="3343">
                  <c:v>1.4833839798297435</c:v>
                </c:pt>
                <c:pt idx="3344">
                  <c:v>1.4833839798297435</c:v>
                </c:pt>
                <c:pt idx="3345">
                  <c:v>1.5058602138921238</c:v>
                </c:pt>
                <c:pt idx="3346">
                  <c:v>1.674426206235208</c:v>
                </c:pt>
                <c:pt idx="3347">
                  <c:v>1.6407133089988684</c:v>
                </c:pt>
                <c:pt idx="3348">
                  <c:v>1.5732865548522508</c:v>
                </c:pt>
                <c:pt idx="3349">
                  <c:v>1.6182369250109343</c:v>
                </c:pt>
                <c:pt idx="3350">
                  <c:v>1.6969010401726408</c:v>
                </c:pt>
                <c:pt idx="3351">
                  <c:v>1.7306150700387908</c:v>
                </c:pt>
                <c:pt idx="3352">
                  <c:v>1.7530905679533848</c:v>
                </c:pt>
                <c:pt idx="3353">
                  <c:v>1.7193768832410732</c:v>
                </c:pt>
                <c:pt idx="3354">
                  <c:v>1.7081390359322095</c:v>
                </c:pt>
                <c:pt idx="3355">
                  <c:v>1.6969011892148116</c:v>
                </c:pt>
                <c:pt idx="3356">
                  <c:v>1.6407117001363416</c:v>
                </c:pt>
                <c:pt idx="3357">
                  <c:v>1.6856622785849769</c:v>
                </c:pt>
                <c:pt idx="3358">
                  <c:v>1.657567345387801</c:v>
                </c:pt>
                <c:pt idx="3359">
                  <c:v>1.6688056519895302</c:v>
                </c:pt>
                <c:pt idx="3360">
                  <c:v>1.7081377324012714</c:v>
                </c:pt>
                <c:pt idx="3361">
                  <c:v>1.6519485416939317</c:v>
                </c:pt>
                <c:pt idx="3362">
                  <c:v>1.618235575855042</c:v>
                </c:pt>
                <c:pt idx="3363">
                  <c:v>1.6631869236811434</c:v>
                </c:pt>
                <c:pt idx="3364">
                  <c:v>1.6294741247381266</c:v>
                </c:pt>
                <c:pt idx="3365">
                  <c:v>1.6069987881356136</c:v>
                </c:pt>
                <c:pt idx="3366">
                  <c:v>1.5732855605593166</c:v>
                </c:pt>
                <c:pt idx="3367">
                  <c:v>1.5845235393183916</c:v>
                </c:pt>
                <c:pt idx="3368">
                  <c:v>1.5901422597888146</c:v>
                </c:pt>
                <c:pt idx="3369">
                  <c:v>1.5283350202930832</c:v>
                </c:pt>
                <c:pt idx="3370">
                  <c:v>1.5283350202930832</c:v>
                </c:pt>
                <c:pt idx="3371">
                  <c:v>1.5283350202930832</c:v>
                </c:pt>
                <c:pt idx="3372">
                  <c:v>1.5283350202930832</c:v>
                </c:pt>
                <c:pt idx="3373">
                  <c:v>1.517097172888868</c:v>
                </c:pt>
                <c:pt idx="3374">
                  <c:v>1.4833842395129317</c:v>
                </c:pt>
                <c:pt idx="3375">
                  <c:v>1.528335232122892</c:v>
                </c:pt>
                <c:pt idx="3376">
                  <c:v>1.5339533924361757</c:v>
                </c:pt>
                <c:pt idx="3377">
                  <c:v>1.5789043626481254</c:v>
                </c:pt>
                <c:pt idx="3378">
                  <c:v>1.5789043626481254</c:v>
                </c:pt>
                <c:pt idx="3379">
                  <c:v>1.5901414249970922</c:v>
                </c:pt>
                <c:pt idx="3380">
                  <c:v>1.5957609847930319</c:v>
                </c:pt>
                <c:pt idx="3381">
                  <c:v>1.5508099936123969</c:v>
                </c:pt>
                <c:pt idx="3382">
                  <c:v>1.5283341043749725</c:v>
                </c:pt>
                <c:pt idx="3383">
                  <c:v>1.5508097857139109</c:v>
                </c:pt>
                <c:pt idx="3384">
                  <c:v>1.5170967317822763</c:v>
                </c:pt>
                <c:pt idx="3385">
                  <c:v>1.4946209437009219</c:v>
                </c:pt>
                <c:pt idx="3386">
                  <c:v>1.5170970534522965</c:v>
                </c:pt>
                <c:pt idx="3387">
                  <c:v>1.5508099841741134</c:v>
                </c:pt>
                <c:pt idx="3388">
                  <c:v>1.5283340950734781</c:v>
                </c:pt>
                <c:pt idx="3389">
                  <c:v>1.4946205732702522</c:v>
                </c:pt>
                <c:pt idx="3390">
                  <c:v>1.4946205732702522</c:v>
                </c:pt>
                <c:pt idx="3391">
                  <c:v>1.5227149561860132</c:v>
                </c:pt>
                <c:pt idx="3392">
                  <c:v>1.5002396834327076</c:v>
                </c:pt>
                <c:pt idx="3393">
                  <c:v>1.4946212858182522</c:v>
                </c:pt>
                <c:pt idx="3394">
                  <c:v>1.5002395672316431</c:v>
                </c:pt>
                <c:pt idx="3395">
                  <c:v>1.5058579644109258</c:v>
                </c:pt>
                <c:pt idx="3396">
                  <c:v>1.494619746422527</c:v>
                </c:pt>
                <c:pt idx="3397">
                  <c:v>1.4609071034222205</c:v>
                </c:pt>
                <c:pt idx="3398">
                  <c:v>1.4665257521419823</c:v>
                </c:pt>
                <c:pt idx="3399">
                  <c:v>1.4440497784646544</c:v>
                </c:pt>
                <c:pt idx="3400">
                  <c:v>1.4215745877126305</c:v>
                </c:pt>
                <c:pt idx="3401">
                  <c:v>1.3934800091356658</c:v>
                </c:pt>
                <c:pt idx="3402">
                  <c:v>1.4693340934329657</c:v>
                </c:pt>
                <c:pt idx="3403">
                  <c:v>1.4328108558725026</c:v>
                </c:pt>
                <c:pt idx="3404">
                  <c:v>1.4159538361531625</c:v>
                </c:pt>
                <c:pt idx="3405">
                  <c:v>1.399096905733759</c:v>
                </c:pt>
                <c:pt idx="3406">
                  <c:v>1.3822405862134788</c:v>
                </c:pt>
                <c:pt idx="3407">
                  <c:v>1.376621778230521</c:v>
                </c:pt>
                <c:pt idx="3408">
                  <c:v>1.3597650445560883</c:v>
                </c:pt>
                <c:pt idx="3409">
                  <c:v>1.320432480877259</c:v>
                </c:pt>
                <c:pt idx="3410">
                  <c:v>1.320432480877259</c:v>
                </c:pt>
                <c:pt idx="3411">
                  <c:v>1.2811007585693681</c:v>
                </c:pt>
                <c:pt idx="3412">
                  <c:v>1.1855806049096775</c:v>
                </c:pt>
                <c:pt idx="3413">
                  <c:v>1.1743424863557388</c:v>
                </c:pt>
                <c:pt idx="3414">
                  <c:v>1.2305312513004019</c:v>
                </c:pt>
                <c:pt idx="3415">
                  <c:v>1.2417684626872771</c:v>
                </c:pt>
                <c:pt idx="3416">
                  <c:v>1.2361494603936172</c:v>
                </c:pt>
                <c:pt idx="3417">
                  <c:v>1.2305311610961283</c:v>
                </c:pt>
                <c:pt idx="3418">
                  <c:v>1.1911996935940128</c:v>
                </c:pt>
                <c:pt idx="3419">
                  <c:v>1.3653840599894909</c:v>
                </c:pt>
                <c:pt idx="3420">
                  <c:v>1.4047166786056082</c:v>
                </c:pt>
                <c:pt idx="3421">
                  <c:v>1.4328110121777204</c:v>
                </c:pt>
                <c:pt idx="3422">
                  <c:v>1.4777625920627722</c:v>
                </c:pt>
                <c:pt idx="3423">
                  <c:v>1.5732836882511179</c:v>
                </c:pt>
                <c:pt idx="3424">
                  <c:v>1.5592358381987237</c:v>
                </c:pt>
                <c:pt idx="3425">
                  <c:v>1.4524780788289335</c:v>
                </c:pt>
                <c:pt idx="3426">
                  <c:v>1.4890006401210871</c:v>
                </c:pt>
                <c:pt idx="3427">
                  <c:v>1.4496686882122887</c:v>
                </c:pt>
                <c:pt idx="3428">
                  <c:v>1.4215741090347347</c:v>
                </c:pt>
                <c:pt idx="3429">
                  <c:v>1.4609062214835078</c:v>
                </c:pt>
                <c:pt idx="3430">
                  <c:v>1.4777621574669846</c:v>
                </c:pt>
                <c:pt idx="3431">
                  <c:v>1.4833806091896742</c:v>
                </c:pt>
                <c:pt idx="3432">
                  <c:v>1.5620442828950025</c:v>
                </c:pt>
                <c:pt idx="3433">
                  <c:v>1.5732816294661491</c:v>
                </c:pt>
                <c:pt idx="3434">
                  <c:v>1.7249916037139406</c:v>
                </c:pt>
                <c:pt idx="3435">
                  <c:v>1.7755614575684182</c:v>
                </c:pt>
                <c:pt idx="3436">
                  <c:v>1.7755614575684182</c:v>
                </c:pt>
                <c:pt idx="3437">
                  <c:v>2.3655414675663371</c:v>
                </c:pt>
                <c:pt idx="3438">
                  <c:v>2.6240099904785055</c:v>
                </c:pt>
                <c:pt idx="3439">
                  <c:v>2.4104942975532695</c:v>
                </c:pt>
                <c:pt idx="3440">
                  <c:v>2.2082152580797891</c:v>
                </c:pt>
                <c:pt idx="3441">
                  <c:v>1.9834609008971702</c:v>
                </c:pt>
                <c:pt idx="3442">
                  <c:v>2.1239335688205094</c:v>
                </c:pt>
                <c:pt idx="3443">
                  <c:v>2.0677449062573627</c:v>
                </c:pt>
                <c:pt idx="3444">
                  <c:v>2.0902212933883799</c:v>
                </c:pt>
                <c:pt idx="3445">
                  <c:v>2.1239344726294411</c:v>
                </c:pt>
                <c:pt idx="3446">
                  <c:v>2.1969808270121129</c:v>
                </c:pt>
                <c:pt idx="3447">
                  <c:v>2.2138382608977771</c:v>
                </c:pt>
                <c:pt idx="3448">
                  <c:v>2.1576488319979306</c:v>
                </c:pt>
                <c:pt idx="3449">
                  <c:v>2.1239355689979629</c:v>
                </c:pt>
                <c:pt idx="3450">
                  <c:v>2.0733646631001212</c:v>
                </c:pt>
                <c:pt idx="3451">
                  <c:v>2.0003200260191041</c:v>
                </c:pt>
                <c:pt idx="3452">
                  <c:v>2.0396523186907176</c:v>
                </c:pt>
                <c:pt idx="3453">
                  <c:v>1.9778447344774328</c:v>
                </c:pt>
                <c:pt idx="3454">
                  <c:v>1.9553685069148312</c:v>
                </c:pt>
                <c:pt idx="3455">
                  <c:v>2.0115579763295361</c:v>
                </c:pt>
                <c:pt idx="3456">
                  <c:v>2.0227965507432892</c:v>
                </c:pt>
                <c:pt idx="3457">
                  <c:v>2.0227965507432892</c:v>
                </c:pt>
                <c:pt idx="3458">
                  <c:v>1.9947019294500157</c:v>
                </c:pt>
                <c:pt idx="3459">
                  <c:v>1.9328940954640776</c:v>
                </c:pt>
                <c:pt idx="3460">
                  <c:v>1.960988711141648</c:v>
                </c:pt>
                <c:pt idx="3461">
                  <c:v>2.0621286649074899</c:v>
                </c:pt>
                <c:pt idx="3462">
                  <c:v>2.0115590836579638</c:v>
                </c:pt>
                <c:pt idx="3463">
                  <c:v>1.9834656494955967</c:v>
                </c:pt>
                <c:pt idx="3464">
                  <c:v>1.932895209296057</c:v>
                </c:pt>
                <c:pt idx="3465">
                  <c:v>1.9722276939100223</c:v>
                </c:pt>
                <c:pt idx="3466">
                  <c:v>1.960989940510123</c:v>
                </c:pt>
                <c:pt idx="3467">
                  <c:v>2.0059417129164365</c:v>
                </c:pt>
                <c:pt idx="3468">
                  <c:v>1.97222785054745</c:v>
                </c:pt>
                <c:pt idx="3469">
                  <c:v>2.0508921305943857</c:v>
                </c:pt>
                <c:pt idx="3470">
                  <c:v>1.9553718296119522</c:v>
                </c:pt>
                <c:pt idx="3471">
                  <c:v>1.9328967858023924</c:v>
                </c:pt>
                <c:pt idx="3472">
                  <c:v>1.8991832000644271</c:v>
                </c:pt>
                <c:pt idx="3473">
                  <c:v>1.9160403501481991</c:v>
                </c:pt>
                <c:pt idx="3474">
                  <c:v>1.9834677261102642</c:v>
                </c:pt>
                <c:pt idx="3475">
                  <c:v>1.9497547251695679</c:v>
                </c:pt>
                <c:pt idx="3476">
                  <c:v>1.9357067423747212</c:v>
                </c:pt>
                <c:pt idx="3477">
                  <c:v>1.9722296571898477</c:v>
                </c:pt>
                <c:pt idx="3478">
                  <c:v>1.9890863040698494</c:v>
                </c:pt>
                <c:pt idx="3479">
                  <c:v>1.9722287976428574</c:v>
                </c:pt>
                <c:pt idx="3480">
                  <c:v>1.9609910379538884</c:v>
                </c:pt>
                <c:pt idx="3481">
                  <c:v>1.932895919353123</c:v>
                </c:pt>
                <c:pt idx="3482">
                  <c:v>1.955371633103361</c:v>
                </c:pt>
                <c:pt idx="3483">
                  <c:v>2.0396540166050152</c:v>
                </c:pt>
                <c:pt idx="3484">
                  <c:v>2.0396540166050152</c:v>
                </c:pt>
                <c:pt idx="3485">
                  <c:v>2.0396540166050152</c:v>
                </c:pt>
                <c:pt idx="3486">
                  <c:v>2.140794340326408</c:v>
                </c:pt>
                <c:pt idx="3487">
                  <c:v>1.9328953795542896</c:v>
                </c:pt>
                <c:pt idx="3488">
                  <c:v>1.809280921345654</c:v>
                </c:pt>
                <c:pt idx="3489">
                  <c:v>1.6800457944148552</c:v>
                </c:pt>
                <c:pt idx="3490">
                  <c:v>1.7137592733713782</c:v>
                </c:pt>
                <c:pt idx="3491">
                  <c:v>1.668807367630847</c:v>
                </c:pt>
                <c:pt idx="3492">
                  <c:v>1.5957620003422772</c:v>
                </c:pt>
                <c:pt idx="3493">
                  <c:v>1.4890039267573785</c:v>
                </c:pt>
                <c:pt idx="3494">
                  <c:v>1.5058609402121985</c:v>
                </c:pt>
                <c:pt idx="3495">
                  <c:v>1.6294770647942178</c:v>
                </c:pt>
                <c:pt idx="3496">
                  <c:v>1.5732878071689187</c:v>
                </c:pt>
                <c:pt idx="3497">
                  <c:v>1.4833854220038654</c:v>
                </c:pt>
                <c:pt idx="3498">
                  <c:v>1.5311459824361238</c:v>
                </c:pt>
                <c:pt idx="3499">
                  <c:v>1.5620491017996321</c:v>
                </c:pt>
                <c:pt idx="3500">
                  <c:v>1.6126188794212932</c:v>
                </c:pt>
                <c:pt idx="3501">
                  <c:v>1.6519506538903783</c:v>
                </c:pt>
                <c:pt idx="3502">
                  <c:v>1.7081401034318056</c:v>
                </c:pt>
                <c:pt idx="3503">
                  <c:v>1.7755672258746726</c:v>
                </c:pt>
                <c:pt idx="3504">
                  <c:v>1.6856649305269602</c:v>
                </c:pt>
                <c:pt idx="3505">
                  <c:v>1.6519516319164209</c:v>
                </c:pt>
                <c:pt idx="3506">
                  <c:v>1.5845255741081203</c:v>
                </c:pt>
                <c:pt idx="3507">
                  <c:v>1.6182395247484187</c:v>
                </c:pt>
                <c:pt idx="3508">
                  <c:v>1.6575724546369537</c:v>
                </c:pt>
                <c:pt idx="3509">
                  <c:v>1.6631916252581729</c:v>
                </c:pt>
                <c:pt idx="3510">
                  <c:v>1.6238588065124422</c:v>
                </c:pt>
                <c:pt idx="3511">
                  <c:v>1.6407160847828479</c:v>
                </c:pt>
                <c:pt idx="3512">
                  <c:v>1.663192254428288</c:v>
                </c:pt>
                <c:pt idx="3513">
                  <c:v>1.6350976108664854</c:v>
                </c:pt>
                <c:pt idx="3514">
                  <c:v>1.5845273119576069</c:v>
                </c:pt>
                <c:pt idx="3515">
                  <c:v>1.5620523765648002</c:v>
                </c:pt>
                <c:pt idx="3516">
                  <c:v>1.5732897813618072</c:v>
                </c:pt>
                <c:pt idx="3517">
                  <c:v>1.595765799178342</c:v>
                </c:pt>
                <c:pt idx="3518">
                  <c:v>1.595765799178342</c:v>
                </c:pt>
                <c:pt idx="3519">
                  <c:v>1.427198674747937</c:v>
                </c:pt>
                <c:pt idx="3520">
                  <c:v>1.4159609123829717</c:v>
                </c:pt>
                <c:pt idx="3521">
                  <c:v>1.4047224306213881</c:v>
                </c:pt>
                <c:pt idx="3522">
                  <c:v>1.4215790997888449</c:v>
                </c:pt>
                <c:pt idx="3523">
                  <c:v>1.3991039342211833</c:v>
                </c:pt>
                <c:pt idx="3524">
                  <c:v>1.371009927222022</c:v>
                </c:pt>
                <c:pt idx="3525">
                  <c:v>1.3260586247381936</c:v>
                </c:pt>
                <c:pt idx="3526">
                  <c:v>1.3092017675005216</c:v>
                </c:pt>
                <c:pt idx="3527">
                  <c:v>1.2698694187995034</c:v>
                </c:pt>
                <c:pt idx="3528">
                  <c:v>1.2530131721343589</c:v>
                </c:pt>
                <c:pt idx="3529">
                  <c:v>1.2867267445438062</c:v>
                </c:pt>
                <c:pt idx="3530">
                  <c:v>1.2530132171100139</c:v>
                </c:pt>
                <c:pt idx="3531">
                  <c:v>1.2417749415657542</c:v>
                </c:pt>
                <c:pt idx="3532">
                  <c:v>1.230536878344584</c:v>
                </c:pt>
                <c:pt idx="3533">
                  <c:v>1.1968238594885774</c:v>
                </c:pt>
                <c:pt idx="3534">
                  <c:v>1.1631105281906438</c:v>
                </c:pt>
                <c:pt idx="3535">
                  <c:v>1.1799674890757108</c:v>
                </c:pt>
                <c:pt idx="3536">
                  <c:v>1.1968245046246464</c:v>
                </c:pt>
                <c:pt idx="3537">
                  <c:v>1.1799672314770082</c:v>
                </c:pt>
                <c:pt idx="3538">
                  <c:v>1.1855862354333015</c:v>
                </c:pt>
                <c:pt idx="3539">
                  <c:v>1.179967742263583</c:v>
                </c:pt>
                <c:pt idx="3540">
                  <c:v>1.4609121618578307</c:v>
                </c:pt>
                <c:pt idx="3541">
                  <c:v>1.4271986918986375</c:v>
                </c:pt>
                <c:pt idx="3542">
                  <c:v>1.7025238731488792</c:v>
                </c:pt>
                <c:pt idx="3543">
                  <c:v>1.5732886909858941</c:v>
                </c:pt>
                <c:pt idx="3544">
                  <c:v>1.6350969104999657</c:v>
                </c:pt>
                <c:pt idx="3545">
                  <c:v>1.6350969104999657</c:v>
                </c:pt>
                <c:pt idx="3546">
                  <c:v>1.6407151034844436</c:v>
                </c:pt>
                <c:pt idx="3547">
                  <c:v>1.7530926030674034</c:v>
                </c:pt>
                <c:pt idx="3548">
                  <c:v>1.7755690033313305</c:v>
                </c:pt>
                <c:pt idx="3549">
                  <c:v>1.724999022547451</c:v>
                </c:pt>
                <c:pt idx="3550">
                  <c:v>1.6912856416507835</c:v>
                </c:pt>
                <c:pt idx="3551">
                  <c:v>1.7193795874442446</c:v>
                </c:pt>
                <c:pt idx="3552">
                  <c:v>1.6969038574771735</c:v>
                </c:pt>
                <c:pt idx="3553">
                  <c:v>1.7306179433175299</c:v>
                </c:pt>
                <c:pt idx="3554">
                  <c:v>1.7530934785473948</c:v>
                </c:pt>
                <c:pt idx="3555">
                  <c:v>1.7474748139486505</c:v>
                </c:pt>
                <c:pt idx="3556">
                  <c:v>1.7193806613647979</c:v>
                </c:pt>
                <c:pt idx="3557">
                  <c:v>1.7249995973661383</c:v>
                </c:pt>
                <c:pt idx="3558">
                  <c:v>1.6631911367929122</c:v>
                </c:pt>
                <c:pt idx="3559">
                  <c:v>1.646334694621516</c:v>
                </c:pt>
                <c:pt idx="3560">
                  <c:v>1.5901452914940837</c:v>
                </c:pt>
                <c:pt idx="3561">
                  <c:v>1.6463346655143187</c:v>
                </c:pt>
                <c:pt idx="3562">
                  <c:v>1.6407157253009184</c:v>
                </c:pt>
                <c:pt idx="3563">
                  <c:v>1.646335176660074</c:v>
                </c:pt>
                <c:pt idx="3564">
                  <c:v>1.6631920025338967</c:v>
                </c:pt>
                <c:pt idx="3565">
                  <c:v>1.7249995437320611</c:v>
                </c:pt>
                <c:pt idx="3566">
                  <c:v>1.747474562787346</c:v>
                </c:pt>
                <c:pt idx="3567">
                  <c:v>1.7081424053281284</c:v>
                </c:pt>
                <c:pt idx="3568">
                  <c:v>1.7418560119820896</c:v>
                </c:pt>
                <c:pt idx="3569">
                  <c:v>1.7530944669713979</c:v>
                </c:pt>
                <c:pt idx="3570">
                  <c:v>1.7643318025046846</c:v>
                </c:pt>
                <c:pt idx="3571">
                  <c:v>1.8486156970421359</c:v>
                </c:pt>
                <c:pt idx="3572">
                  <c:v>1.837377962219817</c:v>
                </c:pt>
                <c:pt idx="3573">
                  <c:v>1.7980452121825774</c:v>
                </c:pt>
                <c:pt idx="3574">
                  <c:v>1.9104230379439886</c:v>
                </c:pt>
                <c:pt idx="3575">
                  <c:v>1.916041592098582</c:v>
                </c:pt>
                <c:pt idx="3576">
                  <c:v>2.0059441796414395</c:v>
                </c:pt>
                <c:pt idx="3577">
                  <c:v>2.1127025348261363</c:v>
                </c:pt>
                <c:pt idx="3578">
                  <c:v>2.1239399996088766</c:v>
                </c:pt>
                <c:pt idx="3579">
                  <c:v>2.0452756338433629</c:v>
                </c:pt>
                <c:pt idx="3580">
                  <c:v>2.0789899573916366</c:v>
                </c:pt>
                <c:pt idx="3581">
                  <c:v>2.1969871904033136</c:v>
                </c:pt>
                <c:pt idx="3582">
                  <c:v>2.1632744219665745</c:v>
                </c:pt>
                <c:pt idx="3583">
                  <c:v>2.1969868905585015</c:v>
                </c:pt>
                <c:pt idx="3584">
                  <c:v>2.0452761578178746</c:v>
                </c:pt>
                <c:pt idx="3585">
                  <c:v>2.1632722299147038</c:v>
                </c:pt>
                <c:pt idx="3586">
                  <c:v>2.3486949458296129</c:v>
                </c:pt>
                <c:pt idx="3587">
                  <c:v>2.427359785650284</c:v>
                </c:pt>
                <c:pt idx="3588">
                  <c:v>2.4385984614578446</c:v>
                </c:pt>
                <c:pt idx="3589">
                  <c:v>2.3992663068729914</c:v>
                </c:pt>
                <c:pt idx="3590">
                  <c:v>2.3683613575741602</c:v>
                </c:pt>
                <c:pt idx="3591">
                  <c:v>2.4217418542125246</c:v>
                </c:pt>
                <c:pt idx="3592">
                  <c:v>2.4048841091653514</c:v>
                </c:pt>
                <c:pt idx="3593">
                  <c:v>2.3711700388389625</c:v>
                </c:pt>
                <c:pt idx="3594">
                  <c:v>2.3486937180408081</c:v>
                </c:pt>
                <c:pt idx="3595">
                  <c:v>2.5172594661845964</c:v>
                </c:pt>
                <c:pt idx="3596">
                  <c:v>2.4414043694305896</c:v>
                </c:pt>
                <c:pt idx="3597">
                  <c:v>2.3880255042973593</c:v>
                </c:pt>
                <c:pt idx="3598">
                  <c:v>2.4217396483670295</c:v>
                </c:pt>
                <c:pt idx="3599">
                  <c:v>2.46668955798037</c:v>
                </c:pt>
                <c:pt idx="3600">
                  <c:v>2.4723086767934492</c:v>
                </c:pt>
                <c:pt idx="3601">
                  <c:v>2.4723086767934492</c:v>
                </c:pt>
                <c:pt idx="3602">
                  <c:v>2.4554524762350716</c:v>
                </c:pt>
                <c:pt idx="3603">
                  <c:v>2.4329777197200921</c:v>
                </c:pt>
                <c:pt idx="3604">
                  <c:v>2.3599324296409359</c:v>
                </c:pt>
                <c:pt idx="3605">
                  <c:v>2.2925068001936646</c:v>
                </c:pt>
                <c:pt idx="3606">
                  <c:v>2.2475553268554673</c:v>
                </c:pt>
                <c:pt idx="3607">
                  <c:v>2.3037442100268537</c:v>
                </c:pt>
                <c:pt idx="3608">
                  <c:v>2.376789027694175</c:v>
                </c:pt>
                <c:pt idx="3609">
                  <c:v>2.4217412385749548</c:v>
                </c:pt>
                <c:pt idx="3610">
                  <c:v>2.4666911777041447</c:v>
                </c:pt>
                <c:pt idx="3611">
                  <c:v>2.5734495718751802</c:v>
                </c:pt>
                <c:pt idx="3612">
                  <c:v>2.511643033507454</c:v>
                </c:pt>
                <c:pt idx="3613">
                  <c:v>2.6071633297147758</c:v>
                </c:pt>
                <c:pt idx="3614">
                  <c:v>2.6071633297147758</c:v>
                </c:pt>
                <c:pt idx="3615">
                  <c:v>2.4723104136486089</c:v>
                </c:pt>
                <c:pt idx="3616">
                  <c:v>2.4891666260488652</c:v>
                </c:pt>
                <c:pt idx="3617">
                  <c:v>2.5116413115154601</c:v>
                </c:pt>
                <c:pt idx="3618">
                  <c:v>2.4947856866738798</c:v>
                </c:pt>
                <c:pt idx="3619">
                  <c:v>2.4217408565537553</c:v>
                </c:pt>
                <c:pt idx="3620">
                  <c:v>2.4273592953409602</c:v>
                </c:pt>
                <c:pt idx="3621">
                  <c:v>2.461072888593951</c:v>
                </c:pt>
                <c:pt idx="3622">
                  <c:v>2.5172616437134394</c:v>
                </c:pt>
                <c:pt idx="3623">
                  <c:v>2.6127816540457895</c:v>
                </c:pt>
                <c:pt idx="3624">
                  <c:v>2.6689695235160444</c:v>
                </c:pt>
                <c:pt idx="3625">
                  <c:v>2.7251593388946276</c:v>
                </c:pt>
                <c:pt idx="3626">
                  <c:v>2.713920781781026</c:v>
                </c:pt>
                <c:pt idx="3627">
                  <c:v>2.7363974736957362</c:v>
                </c:pt>
                <c:pt idx="3628">
                  <c:v>2.781348274996136</c:v>
                </c:pt>
                <c:pt idx="3629">
                  <c:v>2.7083017252499122</c:v>
                </c:pt>
                <c:pt idx="3630">
                  <c:v>2.7363949390459292</c:v>
                </c:pt>
                <c:pt idx="3631">
                  <c:v>2.7026825533968832</c:v>
                </c:pt>
                <c:pt idx="3632">
                  <c:v>2.6577315371687864</c:v>
                </c:pt>
                <c:pt idx="3633">
                  <c:v>2.562210007991403</c:v>
                </c:pt>
                <c:pt idx="3634">
                  <c:v>2.640874979656755</c:v>
                </c:pt>
                <c:pt idx="3635">
                  <c:v>2.6577316846519041</c:v>
                </c:pt>
                <c:pt idx="3636">
                  <c:v>2.5959234765936396</c:v>
                </c:pt>
                <c:pt idx="3637">
                  <c:v>2.5060214547522488</c:v>
                </c:pt>
                <c:pt idx="3638">
                  <c:v>2.3992624347583482</c:v>
                </c:pt>
                <c:pt idx="3639">
                  <c:v>2.4048815073805523</c:v>
                </c:pt>
                <c:pt idx="3640">
                  <c:v>2.4666893670017398</c:v>
                </c:pt>
                <c:pt idx="3641">
                  <c:v>2.3936432947767172</c:v>
                </c:pt>
                <c:pt idx="3642">
                  <c:v>2.3599288289697871</c:v>
                </c:pt>
                <c:pt idx="3643">
                  <c:v>2.4161187343875579</c:v>
                </c:pt>
                <c:pt idx="3644">
                  <c:v>2.3655493692768261</c:v>
                </c:pt>
                <c:pt idx="3645">
                  <c:v>2.4104995383918242</c:v>
                </c:pt>
                <c:pt idx="3646">
                  <c:v>2.4161184128158157</c:v>
                </c:pt>
                <c:pt idx="3647">
                  <c:v>2.449830513029835</c:v>
                </c:pt>
                <c:pt idx="3648">
                  <c:v>2.5397319433664909</c:v>
                </c:pt>
                <c:pt idx="3649">
                  <c:v>2.5228757424583677</c:v>
                </c:pt>
                <c:pt idx="3650">
                  <c:v>2.5003994424688059</c:v>
                </c:pt>
                <c:pt idx="3651">
                  <c:v>2.5284939306043852</c:v>
                </c:pt>
                <c:pt idx="3652">
                  <c:v>2.4723057384784948</c:v>
                </c:pt>
                <c:pt idx="3653">
                  <c:v>2.5172572014155103</c:v>
                </c:pt>
                <c:pt idx="3654">
                  <c:v>2.5284942375626294</c:v>
                </c:pt>
                <c:pt idx="3655">
                  <c:v>2.4554485675336823</c:v>
                </c:pt>
                <c:pt idx="3656">
                  <c:v>2.4329738467950466</c:v>
                </c:pt>
                <c:pt idx="3657">
                  <c:v>2.461067395803989</c:v>
                </c:pt>
                <c:pt idx="3658">
                  <c:v>2.5004001749237283</c:v>
                </c:pt>
                <c:pt idx="3659">
                  <c:v>2.5397314696752789</c:v>
                </c:pt>
                <c:pt idx="3660">
                  <c:v>2.5678259791928264</c:v>
                </c:pt>
                <c:pt idx="3661">
                  <c:v>2.534112991912004</c:v>
                </c:pt>
                <c:pt idx="3662">
                  <c:v>2.5790630881625392</c:v>
                </c:pt>
                <c:pt idx="3663">
                  <c:v>2.5790630881625392</c:v>
                </c:pt>
                <c:pt idx="3664">
                  <c:v>2.6914406041030459</c:v>
                </c:pt>
                <c:pt idx="3665">
                  <c:v>2.6071581415855589</c:v>
                </c:pt>
                <c:pt idx="3666">
                  <c:v>2.7307739377106968</c:v>
                </c:pt>
                <c:pt idx="3667">
                  <c:v>2.7420110724643765</c:v>
                </c:pt>
                <c:pt idx="3668">
                  <c:v>2.9274340872176348</c:v>
                </c:pt>
                <c:pt idx="3669">
                  <c:v>2.84877100586001</c:v>
                </c:pt>
                <c:pt idx="3670">
                  <c:v>2.8824833619433572</c:v>
                </c:pt>
                <c:pt idx="3671">
                  <c:v>3.0510509889498048</c:v>
                </c:pt>
                <c:pt idx="3672">
                  <c:v>3.0060998547296074</c:v>
                </c:pt>
                <c:pt idx="3673">
                  <c:v>3.0960032830850053</c:v>
                </c:pt>
                <c:pt idx="3674">
                  <c:v>3.3713277590464719</c:v>
                </c:pt>
                <c:pt idx="3675">
                  <c:v>3.3151378392864443</c:v>
                </c:pt>
                <c:pt idx="3676">
                  <c:v>3.2589495680483784</c:v>
                </c:pt>
                <c:pt idx="3677">
                  <c:v>3.2027620185456565</c:v>
                </c:pt>
                <c:pt idx="3678">
                  <c:v>3.1465727616922914</c:v>
                </c:pt>
                <c:pt idx="3679">
                  <c:v>3.140952982739909</c:v>
                </c:pt>
                <c:pt idx="3680">
                  <c:v>3.1184763231954222</c:v>
                </c:pt>
                <c:pt idx="3681">
                  <c:v>3.0960014643341531</c:v>
                </c:pt>
                <c:pt idx="3682">
                  <c:v>3.0229575017861174</c:v>
                </c:pt>
                <c:pt idx="3683">
                  <c:v>3.1578116359407962</c:v>
                </c:pt>
                <c:pt idx="3684">
                  <c:v>3.2814273302413342</c:v>
                </c:pt>
                <c:pt idx="3685">
                  <c:v>3.1128604082868367</c:v>
                </c:pt>
                <c:pt idx="3686">
                  <c:v>3.1578101125824989</c:v>
                </c:pt>
                <c:pt idx="3687">
                  <c:v>3.0735281606776721</c:v>
                </c:pt>
                <c:pt idx="3688">
                  <c:v>3.2364743296441594</c:v>
                </c:pt>
                <c:pt idx="3689">
                  <c:v>3.3151400747004902</c:v>
                </c:pt>
                <c:pt idx="3690">
                  <c:v>3.2814284152808608</c:v>
                </c:pt>
                <c:pt idx="3691">
                  <c:v>3.4106641919882827</c:v>
                </c:pt>
                <c:pt idx="3692">
                  <c:v>3.5061866640132981</c:v>
                </c:pt>
                <c:pt idx="3693">
                  <c:v>3.6017092134876765</c:v>
                </c:pt>
                <c:pt idx="3694">
                  <c:v>3.5455189480480551</c:v>
                </c:pt>
                <c:pt idx="3695">
                  <c:v>3.6410387740274182</c:v>
                </c:pt>
                <c:pt idx="3696">
                  <c:v>3.7702738042727471</c:v>
                </c:pt>
                <c:pt idx="3697">
                  <c:v>3.8264621947778235</c:v>
                </c:pt>
                <c:pt idx="3698">
                  <c:v>3.6859889411453346</c:v>
                </c:pt>
                <c:pt idx="3699">
                  <c:v>3.6522768862896196</c:v>
                </c:pt>
                <c:pt idx="3700">
                  <c:v>3.8657962976158835</c:v>
                </c:pt>
                <c:pt idx="3701">
                  <c:v>3.7028491178750764</c:v>
                </c:pt>
                <c:pt idx="3702">
                  <c:v>3.6691346766568236</c:v>
                </c:pt>
                <c:pt idx="3703">
                  <c:v>3.6298015529230625</c:v>
                </c:pt>
                <c:pt idx="3704">
                  <c:v>3.3713342737440701</c:v>
                </c:pt>
                <c:pt idx="3705">
                  <c:v>3.0735342033414352</c:v>
                </c:pt>
                <c:pt idx="3706">
                  <c:v>2.8038285034640209</c:v>
                </c:pt>
                <c:pt idx="3707">
                  <c:v>3.0679155025482898</c:v>
                </c:pt>
                <c:pt idx="3708">
                  <c:v>3.1971514430931363</c:v>
                </c:pt>
                <c:pt idx="3709">
                  <c:v>3.1128681367503148</c:v>
                </c:pt>
                <c:pt idx="3710">
                  <c:v>3.1578179526449892</c:v>
                </c:pt>
                <c:pt idx="3711">
                  <c:v>3.4387627002559085</c:v>
                </c:pt>
                <c:pt idx="3712">
                  <c:v>3.3600975647248541</c:v>
                </c:pt>
                <c:pt idx="3713">
                  <c:v>3.4275246425561878</c:v>
                </c:pt>
                <c:pt idx="3714">
                  <c:v>3.3825726568690633</c:v>
                </c:pt>
                <c:pt idx="3715">
                  <c:v>3.34324010201499</c:v>
                </c:pt>
                <c:pt idx="3716">
                  <c:v>3.433143171598275</c:v>
                </c:pt>
                <c:pt idx="3717">
                  <c:v>3.3544795621074437</c:v>
                </c:pt>
                <c:pt idx="3718">
                  <c:v>3.2364823890307521</c:v>
                </c:pt>
                <c:pt idx="3719">
                  <c:v>3.3039080266414302</c:v>
                </c:pt>
                <c:pt idx="3720">
                  <c:v>3.3207645653933544</c:v>
                </c:pt>
                <c:pt idx="3721">
                  <c:v>3.326383299038</c:v>
                </c:pt>
                <c:pt idx="3722">
                  <c:v>3.4443800938047753</c:v>
                </c:pt>
                <c:pt idx="3723">
                  <c:v>3.4612368899838555</c:v>
                </c:pt>
                <c:pt idx="3724">
                  <c:v>3.4837141623474106</c:v>
                </c:pt>
                <c:pt idx="3725">
                  <c:v>3.5118103170667423</c:v>
                </c:pt>
                <c:pt idx="3726">
                  <c:v>3.5511425926178903</c:v>
                </c:pt>
                <c:pt idx="3727">
                  <c:v>3.4275273189688615</c:v>
                </c:pt>
                <c:pt idx="3728">
                  <c:v>3.2083917873579062</c:v>
                </c:pt>
                <c:pt idx="3729">
                  <c:v>3.1522032219859071</c:v>
                </c:pt>
                <c:pt idx="3730">
                  <c:v>2.8937351665959508</c:v>
                </c:pt>
                <c:pt idx="3731">
                  <c:v>2.9274471812867935</c:v>
                </c:pt>
                <c:pt idx="3732">
                  <c:v>2.8712577600891747</c:v>
                </c:pt>
                <c:pt idx="3733">
                  <c:v>2.7701177054900334</c:v>
                </c:pt>
                <c:pt idx="3734">
                  <c:v>3.1578206094327128</c:v>
                </c:pt>
                <c:pt idx="3735">
                  <c:v>3.365718887075325</c:v>
                </c:pt>
                <c:pt idx="3736">
                  <c:v>3.4837142598184117</c:v>
                </c:pt>
                <c:pt idx="3737">
                  <c:v>3.3600981430230155</c:v>
                </c:pt>
                <c:pt idx="3738">
                  <c:v>3.2926710535869725</c:v>
                </c:pt>
                <c:pt idx="3739">
                  <c:v>3.2982883504043921</c:v>
                </c:pt>
                <c:pt idx="3740">
                  <c:v>3.3713355425007978</c:v>
                </c:pt>
                <c:pt idx="3741">
                  <c:v>3.2421021371501149</c:v>
                </c:pt>
                <c:pt idx="3742">
                  <c:v>3.3376241924169689</c:v>
                </c:pt>
                <c:pt idx="3743">
                  <c:v>3.3039108504493653</c:v>
                </c:pt>
                <c:pt idx="3744">
                  <c:v>3.1915316267821807</c:v>
                </c:pt>
                <c:pt idx="3745">
                  <c:v>3.3657158483770719</c:v>
                </c:pt>
                <c:pt idx="3746">
                  <c:v>3.1690537056405512</c:v>
                </c:pt>
                <c:pt idx="3747">
                  <c:v>3.3095251801967747</c:v>
                </c:pt>
                <c:pt idx="3748">
                  <c:v>3.2758110471861102</c:v>
                </c:pt>
                <c:pt idx="3749">
                  <c:v>3.3376190500244181</c:v>
                </c:pt>
                <c:pt idx="3750">
                  <c:v>3.382570103390147</c:v>
                </c:pt>
                <c:pt idx="3751">
                  <c:v>3.39942545021534</c:v>
                </c:pt>
                <c:pt idx="3752">
                  <c:v>3.4780881551333227</c:v>
                </c:pt>
                <c:pt idx="3753">
                  <c:v>3.4331373438163797</c:v>
                </c:pt>
                <c:pt idx="3754">
                  <c:v>3.4219006852900686</c:v>
                </c:pt>
                <c:pt idx="3755">
                  <c:v>3.2926657621087188</c:v>
                </c:pt>
                <c:pt idx="3756">
                  <c:v>3.1578113431557941</c:v>
                </c:pt>
                <c:pt idx="3757">
                  <c:v>3.0173392633668521</c:v>
                </c:pt>
                <c:pt idx="3758">
                  <c:v>3.0566702806648389</c:v>
                </c:pt>
                <c:pt idx="3759">
                  <c:v>3.208378940034796</c:v>
                </c:pt>
                <c:pt idx="3760">
                  <c:v>3.2364747144126804</c:v>
                </c:pt>
                <c:pt idx="3761">
                  <c:v>3.1297163594830639</c:v>
                </c:pt>
                <c:pt idx="3762">
                  <c:v>3.1859041572848636</c:v>
                </c:pt>
                <c:pt idx="3763">
                  <c:v>3.2139974601438017</c:v>
                </c:pt>
                <c:pt idx="3764">
                  <c:v>3.1746645592265619</c:v>
                </c:pt>
                <c:pt idx="3765">
                  <c:v>3.2589487286094676</c:v>
                </c:pt>
                <c:pt idx="3766">
                  <c:v>3.2308533316201253</c:v>
                </c:pt>
                <c:pt idx="3767">
                  <c:v>3.1578069686455259</c:v>
                </c:pt>
                <c:pt idx="3768">
                  <c:v>3.1521892300483056</c:v>
                </c:pt>
                <c:pt idx="3769">
                  <c:v>2.8712440605417906</c:v>
                </c:pt>
                <c:pt idx="3770">
                  <c:v>3.0679041799804794</c:v>
                </c:pt>
                <c:pt idx="3771">
                  <c:v>3.2364701751495071</c:v>
                </c:pt>
                <c:pt idx="3772">
                  <c:v>3.0285722769786037</c:v>
                </c:pt>
                <c:pt idx="3773">
                  <c:v>2.944290139082566</c:v>
                </c:pt>
                <c:pt idx="3774">
                  <c:v>3.0341910941893131</c:v>
                </c:pt>
                <c:pt idx="3775">
                  <c:v>2.8824815394798473</c:v>
                </c:pt>
                <c:pt idx="3776">
                  <c:v>2.8768635829594014</c:v>
                </c:pt>
                <c:pt idx="3777">
                  <c:v>2.8768635829594014</c:v>
                </c:pt>
                <c:pt idx="3778">
                  <c:v>3.0341934985842851</c:v>
                </c:pt>
                <c:pt idx="3779">
                  <c:v>2.9218160739772188</c:v>
                </c:pt>
                <c:pt idx="3780">
                  <c:v>3.017336085067682</c:v>
                </c:pt>
                <c:pt idx="3781">
                  <c:v>2.9499106929107595</c:v>
                </c:pt>
                <c:pt idx="3782">
                  <c:v>3.0061005917893233</c:v>
                </c:pt>
                <c:pt idx="3783">
                  <c:v>3.163427872361209</c:v>
                </c:pt>
                <c:pt idx="3784">
                  <c:v>3.1521913765585818</c:v>
                </c:pt>
                <c:pt idx="3785">
                  <c:v>3.4162788178952832</c:v>
                </c:pt>
                <c:pt idx="3786">
                  <c:v>3.579225068672435</c:v>
                </c:pt>
                <c:pt idx="3787">
                  <c:v>3.5286541976771622</c:v>
                </c:pt>
                <c:pt idx="3788">
                  <c:v>3.6747440101151945</c:v>
                </c:pt>
                <c:pt idx="3789">
                  <c:v>3.6691253265237282</c:v>
                </c:pt>
                <c:pt idx="3790">
                  <c:v>3.6016978103982016</c:v>
                </c:pt>
                <c:pt idx="3791">
                  <c:v>3.6803624922751088</c:v>
                </c:pt>
                <c:pt idx="3792">
                  <c:v>3.7084583795411366</c:v>
                </c:pt>
                <c:pt idx="3793">
                  <c:v>3.8938812985181936</c:v>
                </c:pt>
                <c:pt idx="3794">
                  <c:v>3.75340953067415</c:v>
                </c:pt>
                <c:pt idx="3795">
                  <c:v>4.0455899421799488</c:v>
                </c:pt>
                <c:pt idx="3796">
                  <c:v>4.0455899421799488</c:v>
                </c:pt>
                <c:pt idx="3797">
                  <c:v>4.1242523930156958</c:v>
                </c:pt>
                <c:pt idx="3798">
                  <c:v>4.1467295685576309</c:v>
                </c:pt>
                <c:pt idx="3799">
                  <c:v>4.1804424799500044</c:v>
                </c:pt>
                <c:pt idx="3800">
                  <c:v>3.7196950120223149</c:v>
                </c:pt>
                <c:pt idx="3801">
                  <c:v>3.7140745528591492</c:v>
                </c:pt>
                <c:pt idx="3802">
                  <c:v>3.6747425033443708</c:v>
                </c:pt>
                <c:pt idx="3803">
                  <c:v>3.646649096906303</c:v>
                </c:pt>
                <c:pt idx="3804">
                  <c:v>3.4893217149184741</c:v>
                </c:pt>
                <c:pt idx="3805">
                  <c:v>3.4837039069574551</c:v>
                </c:pt>
                <c:pt idx="3806">
                  <c:v>3.5398925672727724</c:v>
                </c:pt>
                <c:pt idx="3807">
                  <c:v>3.6410308378123224</c:v>
                </c:pt>
                <c:pt idx="3808">
                  <c:v>3.6073185332850182</c:v>
                </c:pt>
                <c:pt idx="3809">
                  <c:v>3.6747465313091814</c:v>
                </c:pt>
                <c:pt idx="3810">
                  <c:v>3.7028399685410398</c:v>
                </c:pt>
                <c:pt idx="3811">
                  <c:v>3.6803637299319956</c:v>
                </c:pt>
                <c:pt idx="3812">
                  <c:v>3.5230355412048624</c:v>
                </c:pt>
                <c:pt idx="3813">
                  <c:v>3.6129363621453279</c:v>
                </c:pt>
                <c:pt idx="3814">
                  <c:v>3.405037165058399</c:v>
                </c:pt>
                <c:pt idx="3815">
                  <c:v>3.2645657618510797</c:v>
                </c:pt>
                <c:pt idx="3816">
                  <c:v>3.3938001266654787</c:v>
                </c:pt>
                <c:pt idx="3817">
                  <c:v>3.3432291109780361</c:v>
                </c:pt>
                <c:pt idx="3818">
                  <c:v>3.4443684780433435</c:v>
                </c:pt>
                <c:pt idx="3819">
                  <c:v>3.5623656533641519</c:v>
                </c:pt>
                <c:pt idx="3820">
                  <c:v>3.3881802223772581</c:v>
                </c:pt>
                <c:pt idx="3821">
                  <c:v>3.4443698031851624</c:v>
                </c:pt>
                <c:pt idx="3822">
                  <c:v>3.3263725824676449</c:v>
                </c:pt>
                <c:pt idx="3823">
                  <c:v>3.2364707106812918</c:v>
                </c:pt>
                <c:pt idx="3824">
                  <c:v>3.3432289335438248</c:v>
                </c:pt>
                <c:pt idx="3825">
                  <c:v>3.4556048876870329</c:v>
                </c:pt>
                <c:pt idx="3826">
                  <c:v>3.4556048876870329</c:v>
                </c:pt>
                <c:pt idx="3827">
                  <c:v>3.3657038709289671</c:v>
                </c:pt>
                <c:pt idx="3828">
                  <c:v>3.3207515300288395</c:v>
                </c:pt>
                <c:pt idx="3829">
                  <c:v>3.1297086945062804</c:v>
                </c:pt>
                <c:pt idx="3830">
                  <c:v>3.0341868554412543</c:v>
                </c:pt>
                <c:pt idx="3831">
                  <c:v>3.1128511838554238</c:v>
                </c:pt>
                <c:pt idx="3832">
                  <c:v>3.0735203091474106</c:v>
                </c:pt>
                <c:pt idx="3833">
                  <c:v>3.0060934206053345</c:v>
                </c:pt>
                <c:pt idx="3834">
                  <c:v>2.9836168600994686</c:v>
                </c:pt>
                <c:pt idx="3835">
                  <c:v>3.0903766385875477</c:v>
                </c:pt>
                <c:pt idx="3836">
                  <c:v>3.0679003292951004</c:v>
                </c:pt>
                <c:pt idx="3837">
                  <c:v>2.9274273090173359</c:v>
                </c:pt>
                <c:pt idx="3838">
                  <c:v>2.8937150561266924</c:v>
                </c:pt>
                <c:pt idx="3839">
                  <c:v>2.9836169954904368</c:v>
                </c:pt>
                <c:pt idx="3840">
                  <c:v>3.0622800575765421</c:v>
                </c:pt>
                <c:pt idx="3841">
                  <c:v>3.1915144005663874</c:v>
                </c:pt>
                <c:pt idx="3842">
                  <c:v>3.0622804079442525</c:v>
                </c:pt>
                <c:pt idx="3843">
                  <c:v>3.1915147657203162</c:v>
                </c:pt>
                <c:pt idx="3844">
                  <c:v>3.0117112068491649</c:v>
                </c:pt>
                <c:pt idx="3845">
                  <c:v>3.1521834409590239</c:v>
                </c:pt>
                <c:pt idx="3846">
                  <c:v>2.9667594022280501</c:v>
                </c:pt>
                <c:pt idx="3847">
                  <c:v>3.0285659008546673</c:v>
                </c:pt>
                <c:pt idx="3848">
                  <c:v>3.039804908912739</c:v>
                </c:pt>
                <c:pt idx="3849">
                  <c:v>2.9892347144480667</c:v>
                </c:pt>
                <c:pt idx="3850">
                  <c:v>3.1802767050484424</c:v>
                </c:pt>
                <c:pt idx="3851">
                  <c:v>3.2252267359975972</c:v>
                </c:pt>
                <c:pt idx="3852">
                  <c:v>3.2308450809717049</c:v>
                </c:pt>
                <c:pt idx="3853">
                  <c:v>3.2420819601633246</c:v>
                </c:pt>
                <c:pt idx="3854">
                  <c:v>3.3319848929186535</c:v>
                </c:pt>
                <c:pt idx="3855">
                  <c:v>3.416267450785031</c:v>
                </c:pt>
                <c:pt idx="3856">
                  <c:v>3.3376044764632549</c:v>
                </c:pt>
                <c:pt idx="3857">
                  <c:v>3.3151290479187514</c:v>
                </c:pt>
                <c:pt idx="3858">
                  <c:v>3.3038907604463068</c:v>
                </c:pt>
                <c:pt idx="3859">
                  <c:v>3.2589413266504348</c:v>
                </c:pt>
                <c:pt idx="3860">
                  <c:v>3.1128495048593492</c:v>
                </c:pt>
                <c:pt idx="3861">
                  <c:v>3.1943221149500332</c:v>
                </c:pt>
                <c:pt idx="3862">
                  <c:v>3.2139895562117804</c:v>
                </c:pt>
                <c:pt idx="3863">
                  <c:v>3.1858960735009334</c:v>
                </c:pt>
                <c:pt idx="3864">
                  <c:v>3.0454235438281301</c:v>
                </c:pt>
                <c:pt idx="3865">
                  <c:v>3.0622799631432192</c:v>
                </c:pt>
                <c:pt idx="3866">
                  <c:v>3.0903733195250953</c:v>
                </c:pt>
                <c:pt idx="3867">
                  <c:v>3.2701774200017044</c:v>
                </c:pt>
                <c:pt idx="3868">
                  <c:v>3.5230275381162364</c:v>
                </c:pt>
                <c:pt idx="3869">
                  <c:v>3.6803553788858929</c:v>
                </c:pt>
                <c:pt idx="3870">
                  <c:v>4.1130069161615816</c:v>
                </c:pt>
                <c:pt idx="3871">
                  <c:v>3.9612986560589616</c:v>
                </c:pt>
                <c:pt idx="3872">
                  <c:v>3.8657798615654118</c:v>
                </c:pt>
                <c:pt idx="3873">
                  <c:v>4.1354837251672452</c:v>
                </c:pt>
                <c:pt idx="3874">
                  <c:v>4.4557603977465474</c:v>
                </c:pt>
                <c:pt idx="3875">
                  <c:v>4.18043450700939</c:v>
                </c:pt>
                <c:pt idx="3876">
                  <c:v>4.2253867192632617</c:v>
                </c:pt>
                <c:pt idx="3877">
                  <c:v>4.0006341742789298</c:v>
                </c:pt>
                <c:pt idx="3878">
                  <c:v>4.1242497696299747</c:v>
                </c:pt>
                <c:pt idx="3879">
                  <c:v>4.0680609907685357</c:v>
                </c:pt>
                <c:pt idx="3880">
                  <c:v>4.0231089168205436</c:v>
                </c:pt>
                <c:pt idx="3881">
                  <c:v>4.180436614121728</c:v>
                </c:pt>
                <c:pt idx="3882">
                  <c:v>4.1523440800748306</c:v>
                </c:pt>
                <c:pt idx="3883">
                  <c:v>3.989397793684534</c:v>
                </c:pt>
                <c:pt idx="3884">
                  <c:v>3.989397793684534</c:v>
                </c:pt>
                <c:pt idx="3885">
                  <c:v>4.0680607393804049</c:v>
                </c:pt>
                <c:pt idx="3886">
                  <c:v>4.062442747499321</c:v>
                </c:pt>
                <c:pt idx="3887">
                  <c:v>3.8208330275345461</c:v>
                </c:pt>
                <c:pt idx="3888">
                  <c:v>3.9500688838578748</c:v>
                </c:pt>
                <c:pt idx="3889">
                  <c:v>3.7702656983335481</c:v>
                </c:pt>
                <c:pt idx="3890">
                  <c:v>3.7309342865685324</c:v>
                </c:pt>
                <c:pt idx="3891">
                  <c:v>3.9613082859612794</c:v>
                </c:pt>
                <c:pt idx="3892">
                  <c:v>3.9107382243826976</c:v>
                </c:pt>
                <c:pt idx="3893">
                  <c:v>3.9613079803621902</c:v>
                </c:pt>
                <c:pt idx="3894">
                  <c:v>4.0287334034959352</c:v>
                </c:pt>
                <c:pt idx="3895">
                  <c:v>4.1860635003692588</c:v>
                </c:pt>
                <c:pt idx="3896">
                  <c:v>4.2647280056681973</c:v>
                </c:pt>
                <c:pt idx="3897">
                  <c:v>4.3265367086543467</c:v>
                </c:pt>
                <c:pt idx="3898">
                  <c:v>4.3995816279065583</c:v>
                </c:pt>
                <c:pt idx="3899">
                  <c:v>4.2872031143849414</c:v>
                </c:pt>
                <c:pt idx="3900">
                  <c:v>4.3546279577648734</c:v>
                </c:pt>
                <c:pt idx="3901">
                  <c:v>4.3265318981813747</c:v>
                </c:pt>
                <c:pt idx="3902">
                  <c:v>4.174822057171645</c:v>
                </c:pt>
                <c:pt idx="3903">
                  <c:v>4.0849214389925104</c:v>
                </c:pt>
                <c:pt idx="3904">
                  <c:v>4.1411095333858521</c:v>
                </c:pt>
                <c:pt idx="3905">
                  <c:v>4.3096775380518562</c:v>
                </c:pt>
                <c:pt idx="3906">
                  <c:v>4.1692035986990561</c:v>
                </c:pt>
                <c:pt idx="3907">
                  <c:v>4.2366321285008155</c:v>
                </c:pt>
                <c:pt idx="3908">
                  <c:v>4.180441676580509</c:v>
                </c:pt>
                <c:pt idx="3909">
                  <c:v>4.0793000706573199</c:v>
                </c:pt>
                <c:pt idx="3910">
                  <c:v>3.927590901029574</c:v>
                </c:pt>
                <c:pt idx="3911">
                  <c:v>3.8039739050105692</c:v>
                </c:pt>
                <c:pt idx="3912">
                  <c:v>3.792736966095168</c:v>
                </c:pt>
                <c:pt idx="3913">
                  <c:v>3.8264506049867877</c:v>
                </c:pt>
                <c:pt idx="3914">
                  <c:v>4.0792986345137097</c:v>
                </c:pt>
                <c:pt idx="3915">
                  <c:v>4.1635810236013979</c:v>
                </c:pt>
                <c:pt idx="3916">
                  <c:v>4.0736809821397966</c:v>
                </c:pt>
                <c:pt idx="3917">
                  <c:v>4.1635830477346394</c:v>
                </c:pt>
                <c:pt idx="3918">
                  <c:v>4.2591039700157678</c:v>
                </c:pt>
                <c:pt idx="3919">
                  <c:v>4.4838568865135002</c:v>
                </c:pt>
                <c:pt idx="3920">
                  <c:v>4.8996539033136699</c:v>
                </c:pt>
                <c:pt idx="3921">
                  <c:v>5.0007925591858706</c:v>
                </c:pt>
                <c:pt idx="3922">
                  <c:v>4.8996515296763361</c:v>
                </c:pt>
                <c:pt idx="3923">
                  <c:v>4.8266075246719211</c:v>
                </c:pt>
                <c:pt idx="3924">
                  <c:v>5.0288858194233965</c:v>
                </c:pt>
                <c:pt idx="3925">
                  <c:v>4.7872730002291997</c:v>
                </c:pt>
                <c:pt idx="3926">
                  <c:v>4.7704170119953924</c:v>
                </c:pt>
                <c:pt idx="3927">
                  <c:v>4.8940328280272292</c:v>
                </c:pt>
                <c:pt idx="3928">
                  <c:v>4.7535594037643634</c:v>
                </c:pt>
                <c:pt idx="3929">
                  <c:v>4.8603195944135074</c:v>
                </c:pt>
                <c:pt idx="3930">
                  <c:v>4.7086095785934843</c:v>
                </c:pt>
                <c:pt idx="3931">
                  <c:v>4.7928936900503079</c:v>
                </c:pt>
                <c:pt idx="3932">
                  <c:v>4.579375069052257</c:v>
                </c:pt>
                <c:pt idx="3933">
                  <c:v>4.82660637028025</c:v>
                </c:pt>
                <c:pt idx="3934">
                  <c:v>4.8884158914580595</c:v>
                </c:pt>
                <c:pt idx="3935">
                  <c:v>4.8434669073361025</c:v>
                </c:pt>
                <c:pt idx="3936">
                  <c:v>5.0064156644996114</c:v>
                </c:pt>
                <c:pt idx="3937">
                  <c:v>5.0120328628751807</c:v>
                </c:pt>
                <c:pt idx="3938">
                  <c:v>4.9670799401280528</c:v>
                </c:pt>
                <c:pt idx="3939">
                  <c:v>4.8378464542458008</c:v>
                </c:pt>
                <c:pt idx="3940">
                  <c:v>4.9221314151716715</c:v>
                </c:pt>
                <c:pt idx="3941">
                  <c:v>4.8659403629360716</c:v>
                </c:pt>
                <c:pt idx="3942">
                  <c:v>4.8940363025916644</c:v>
                </c:pt>
                <c:pt idx="3943">
                  <c:v>4.9783213957948984</c:v>
                </c:pt>
                <c:pt idx="3944">
                  <c:v>5.3660231094566138</c:v>
                </c:pt>
                <c:pt idx="3945">
                  <c:v>5.3941196064577284</c:v>
                </c:pt>
                <c:pt idx="3946">
                  <c:v>5.3997402790876574</c:v>
                </c:pt>
                <c:pt idx="3947">
                  <c:v>5.4390719872805322</c:v>
                </c:pt>
                <c:pt idx="3948">
                  <c:v>5.4222163031919504</c:v>
                </c:pt>
                <c:pt idx="3949">
                  <c:v>5.405358632705326</c:v>
                </c:pt>
                <c:pt idx="3950">
                  <c:v>5.2817434861339878</c:v>
                </c:pt>
                <c:pt idx="3951">
                  <c:v>5.3210766298752272</c:v>
                </c:pt>
                <c:pt idx="3952">
                  <c:v>5.461547731827304</c:v>
                </c:pt>
                <c:pt idx="3953">
                  <c:v>5.4278335976787337</c:v>
                </c:pt>
                <c:pt idx="3954">
                  <c:v>5.5177348055570876</c:v>
                </c:pt>
                <c:pt idx="3955">
                  <c:v>5.5851615248809949</c:v>
                </c:pt>
                <c:pt idx="3956">
                  <c:v>5.8211569399533163</c:v>
                </c:pt>
                <c:pt idx="3957">
                  <c:v>5.5795440000036134</c:v>
                </c:pt>
                <c:pt idx="3958">
                  <c:v>5.8661093798437998</c:v>
                </c:pt>
                <c:pt idx="3959">
                  <c:v>6.1695280214068413</c:v>
                </c:pt>
                <c:pt idx="3960">
                  <c:v>6.3437123060352203</c:v>
                </c:pt>
                <c:pt idx="3961">
                  <c:v>6.6078010493354666</c:v>
                </c:pt>
                <c:pt idx="3962">
                  <c:v>6.8662717951812722</c:v>
                </c:pt>
                <c:pt idx="3963">
                  <c:v>6.6977048226095723</c:v>
                </c:pt>
                <c:pt idx="3964">
                  <c:v>6.79322748878963</c:v>
                </c:pt>
                <c:pt idx="3965">
                  <c:v>6.9617946356964548</c:v>
                </c:pt>
                <c:pt idx="3966">
                  <c:v>6.7426582259486381</c:v>
                </c:pt>
                <c:pt idx="3967">
                  <c:v>6.995507909421713</c:v>
                </c:pt>
                <c:pt idx="3968">
                  <c:v>6.7763736241590777</c:v>
                </c:pt>
                <c:pt idx="3969">
                  <c:v>6.9056058455454163</c:v>
                </c:pt>
                <c:pt idx="3970">
                  <c:v>6.9168412662561192</c:v>
                </c:pt>
                <c:pt idx="3971">
                  <c:v>7.1078844220301134</c:v>
                </c:pt>
                <c:pt idx="3972">
                  <c:v>6.2257177785275344</c:v>
                </c:pt>
                <c:pt idx="3973">
                  <c:v>6.3212389664034827</c:v>
                </c:pt>
                <c:pt idx="3974">
                  <c:v>5.6919216998642179</c:v>
                </c:pt>
                <c:pt idx="3975">
                  <c:v>5.8380105622129328</c:v>
                </c:pt>
                <c:pt idx="3976">
                  <c:v>5.5121152985985207</c:v>
                </c:pt>
                <c:pt idx="3977">
                  <c:v>5.3604053492351937</c:v>
                </c:pt>
                <c:pt idx="3978">
                  <c:v>5.3098352851705091</c:v>
                </c:pt>
                <c:pt idx="3979">
                  <c:v>5.6919204126208083</c:v>
                </c:pt>
                <c:pt idx="3980">
                  <c:v>5.5486377000739049</c:v>
                </c:pt>
                <c:pt idx="3981">
                  <c:v>5.80429673074251</c:v>
                </c:pt>
                <c:pt idx="3982">
                  <c:v>6.1077163423420755</c:v>
                </c:pt>
                <c:pt idx="3983">
                  <c:v>6.0402871539226188</c:v>
                </c:pt>
                <c:pt idx="3984">
                  <c:v>5.9672419613702328</c:v>
                </c:pt>
                <c:pt idx="3985">
                  <c:v>5.8941969525211002</c:v>
                </c:pt>
                <c:pt idx="3986">
                  <c:v>5.9953354780294097</c:v>
                </c:pt>
                <c:pt idx="3987">
                  <c:v>6.0852355335224608</c:v>
                </c:pt>
                <c:pt idx="3988">
                  <c:v>5.756529365708178</c:v>
                </c:pt>
                <c:pt idx="3989">
                  <c:v>6.5796957954163506</c:v>
                </c:pt>
                <c:pt idx="3990">
                  <c:v>6.703308540324838</c:v>
                </c:pt>
                <c:pt idx="3991">
                  <c:v>6.5853102000894994</c:v>
                </c:pt>
                <c:pt idx="3992">
                  <c:v>6.1582791748544956</c:v>
                </c:pt>
                <c:pt idx="3993">
                  <c:v>6.7538771452505486</c:v>
                </c:pt>
                <c:pt idx="3994">
                  <c:v>6.8437780039309795</c:v>
                </c:pt>
                <c:pt idx="3995">
                  <c:v>6.6471151992100186</c:v>
                </c:pt>
                <c:pt idx="3996">
                  <c:v>6.6976864516456089</c:v>
                </c:pt>
                <c:pt idx="3997">
                  <c:v>6.7482539843555331</c:v>
                </c:pt>
                <c:pt idx="3998">
                  <c:v>6.8662472052719892</c:v>
                </c:pt>
                <c:pt idx="3999">
                  <c:v>7.0011003003835315</c:v>
                </c:pt>
                <c:pt idx="4000">
                  <c:v>7.2033760902622115</c:v>
                </c:pt>
                <c:pt idx="4001">
                  <c:v>6.9786235528699399</c:v>
                </c:pt>
                <c:pt idx="4002">
                  <c:v>7.2146126869337905</c:v>
                </c:pt>
                <c:pt idx="4003">
                  <c:v>7.3269874941454711</c:v>
                </c:pt>
                <c:pt idx="4004">
                  <c:v>7.5180313660678193</c:v>
                </c:pt>
                <c:pt idx="4005">
                  <c:v>7.939447096261385</c:v>
                </c:pt>
                <c:pt idx="4006">
                  <c:v>8.664278918914567</c:v>
                </c:pt>
                <c:pt idx="4007">
                  <c:v>8.0574414877127101</c:v>
                </c:pt>
                <c:pt idx="4008">
                  <c:v>8.220387126918725</c:v>
                </c:pt>
                <c:pt idx="4009">
                  <c:v>8.2934334869285244</c:v>
                </c:pt>
                <c:pt idx="4010">
                  <c:v>8.1473446560562781</c:v>
                </c:pt>
                <c:pt idx="4011">
                  <c:v>8.0405899990279721</c:v>
                </c:pt>
                <c:pt idx="4012">
                  <c:v>8.1979202235389508</c:v>
                </c:pt>
                <c:pt idx="4013">
                  <c:v>8.1136374057207465</c:v>
                </c:pt>
                <c:pt idx="4014">
                  <c:v>8.0574504666861309</c:v>
                </c:pt>
                <c:pt idx="4015">
                  <c:v>8.3103013197812086</c:v>
                </c:pt>
                <c:pt idx="4016">
                  <c:v>8.1473529315029385</c:v>
                </c:pt>
                <c:pt idx="4017">
                  <c:v>8.3440137365635572</c:v>
                </c:pt>
                <c:pt idx="4018">
                  <c:v>8.5125795020696149</c:v>
                </c:pt>
                <c:pt idx="4019">
                  <c:v>8.5462893168978109</c:v>
                </c:pt>
                <c:pt idx="4020">
                  <c:v>8.5013358350909289</c:v>
                </c:pt>
                <c:pt idx="4021">
                  <c:v>8.7991376293941634</c:v>
                </c:pt>
                <c:pt idx="4022">
                  <c:v>9.2655007228896835</c:v>
                </c:pt>
                <c:pt idx="4023">
                  <c:v>9.9060525843652147</c:v>
                </c:pt>
                <c:pt idx="4024">
                  <c:v>10.338709337039951</c:v>
                </c:pt>
                <c:pt idx="4025">
                  <c:v>10.428614753434852</c:v>
                </c:pt>
                <c:pt idx="4026">
                  <c:v>10.591561858957272</c:v>
                </c:pt>
                <c:pt idx="4027">
                  <c:v>9.8948277367513455</c:v>
                </c:pt>
                <c:pt idx="4028">
                  <c:v>9.4621763939618919</c:v>
                </c:pt>
                <c:pt idx="4029">
                  <c:v>9.2598939870117754</c:v>
                </c:pt>
                <c:pt idx="4030">
                  <c:v>8.9002860040261726</c:v>
                </c:pt>
                <c:pt idx="4031">
                  <c:v>8.5294377870964144</c:v>
                </c:pt>
                <c:pt idx="4032">
                  <c:v>8.7204801346517993</c:v>
                </c:pt>
                <c:pt idx="4033">
                  <c:v>8.8384769513537726</c:v>
                </c:pt>
                <c:pt idx="4034">
                  <c:v>8.9901894082237614</c:v>
                </c:pt>
                <c:pt idx="4035">
                  <c:v>8.8103856200592858</c:v>
                </c:pt>
                <c:pt idx="4036">
                  <c:v>9.2149409069611679</c:v>
                </c:pt>
                <c:pt idx="4037">
                  <c:v>8.9845673842871392</c:v>
                </c:pt>
                <c:pt idx="4038">
                  <c:v>9.3048402578348224</c:v>
                </c:pt>
                <c:pt idx="4039">
                  <c:v>8.9283757258430825</c:v>
                </c:pt>
                <c:pt idx="4040">
                  <c:v>8.8272350856207318</c:v>
                </c:pt>
                <c:pt idx="4041">
                  <c:v>9.0519853181357206</c:v>
                </c:pt>
                <c:pt idx="4042">
                  <c:v>9.0182757248109837</c:v>
                </c:pt>
                <c:pt idx="4043">
                  <c:v>9.2430291924247232</c:v>
                </c:pt>
                <c:pt idx="4044">
                  <c:v>10.063385005369186</c:v>
                </c:pt>
                <c:pt idx="4045">
                  <c:v>9.2149410155665095</c:v>
                </c:pt>
                <c:pt idx="4046">
                  <c:v>9.3497924623883097</c:v>
                </c:pt>
                <c:pt idx="4047">
                  <c:v>8.5406801222781503</c:v>
                </c:pt>
                <c:pt idx="4048">
                  <c:v>8.9452350583102227</c:v>
                </c:pt>
                <c:pt idx="4049">
                  <c:v>8.7879062641046612</c:v>
                </c:pt>
                <c:pt idx="4050">
                  <c:v>8.3383960707894449</c:v>
                </c:pt>
                <c:pt idx="4051">
                  <c:v>7.8383174432359892</c:v>
                </c:pt>
                <c:pt idx="4052">
                  <c:v>8.6980005854577822</c:v>
                </c:pt>
                <c:pt idx="4053">
                  <c:v>9.0295161797719192</c:v>
                </c:pt>
                <c:pt idx="4054">
                  <c:v>9.3441767596046112</c:v>
                </c:pt>
                <c:pt idx="4055">
                  <c:v>9.5801732878451844</c:v>
                </c:pt>
                <c:pt idx="4056">
                  <c:v>10.203871309403768</c:v>
                </c:pt>
                <c:pt idx="4057">
                  <c:v>10.007212097657629</c:v>
                </c:pt>
                <c:pt idx="4058">
                  <c:v>9.5520840914561607</c:v>
                </c:pt>
                <c:pt idx="4059">
                  <c:v>10.09149983218478</c:v>
                </c:pt>
                <c:pt idx="4060">
                  <c:v>9.9060786142682176</c:v>
                </c:pt>
                <c:pt idx="4061">
                  <c:v>9.8892184684667335</c:v>
                </c:pt>
                <c:pt idx="4062">
                  <c:v>9.1362929311515497</c:v>
                </c:pt>
                <c:pt idx="4063">
                  <c:v>9.3273328163419293</c:v>
                </c:pt>
                <c:pt idx="4064">
                  <c:v>9.0126752437826347</c:v>
                </c:pt>
                <c:pt idx="4065">
                  <c:v>8.8834424934620362</c:v>
                </c:pt>
                <c:pt idx="4066">
                  <c:v>9.2880033480567921</c:v>
                </c:pt>
                <c:pt idx="4067">
                  <c:v>9.7094186359648251</c:v>
                </c:pt>
                <c:pt idx="4068">
                  <c:v>10.254447141676074</c:v>
                </c:pt>
                <c:pt idx="4069">
                  <c:v>10.327489568666232</c:v>
                </c:pt>
                <c:pt idx="4070">
                  <c:v>10.125205030484766</c:v>
                </c:pt>
                <c:pt idx="4071">
                  <c:v>10.203867748366601</c:v>
                </c:pt>
                <c:pt idx="4072">
                  <c:v>9.7768358830974602</c:v>
                </c:pt>
                <c:pt idx="4073">
                  <c:v>10.411772935853458</c:v>
                </c:pt>
                <c:pt idx="4074">
                  <c:v>10.698336162366953</c:v>
                </c:pt>
                <c:pt idx="4075">
                  <c:v>10.260068123139428</c:v>
                </c:pt>
                <c:pt idx="4076">
                  <c:v>10.3274972908447</c:v>
                </c:pt>
                <c:pt idx="4077">
                  <c:v>10.001602786334805</c:v>
                </c:pt>
                <c:pt idx="4078">
                  <c:v>10.231979704915242</c:v>
                </c:pt>
                <c:pt idx="4079">
                  <c:v>10.451118014255412</c:v>
                </c:pt>
                <c:pt idx="4080">
                  <c:v>10.357005696537042</c:v>
                </c:pt>
                <c:pt idx="4081">
                  <c:v>9.9229435877951744</c:v>
                </c:pt>
                <c:pt idx="4082">
                  <c:v>10.181416422370063</c:v>
                </c:pt>
                <c:pt idx="4083">
                  <c:v>10.305028999154057</c:v>
                </c:pt>
                <c:pt idx="4084">
                  <c:v>11.715364962949284</c:v>
                </c:pt>
                <c:pt idx="4085">
                  <c:v>10.968053547327711</c:v>
                </c:pt>
                <c:pt idx="4086">
                  <c:v>11.507462420785288</c:v>
                </c:pt>
                <c:pt idx="4087">
                  <c:v>11.29956860469138</c:v>
                </c:pt>
                <c:pt idx="4088">
                  <c:v>11.046718158024202</c:v>
                </c:pt>
                <c:pt idx="4089">
                  <c:v>10.96805447802091</c:v>
                </c:pt>
                <c:pt idx="4090">
                  <c:v>10.990528021646375</c:v>
                </c:pt>
                <c:pt idx="4091">
                  <c:v>11.30518683890611</c:v>
                </c:pt>
                <c:pt idx="4092">
                  <c:v>10.906249405734791</c:v>
                </c:pt>
                <c:pt idx="4093">
                  <c:v>10.271320284081128</c:v>
                </c:pt>
                <c:pt idx="4094">
                  <c:v>10.451119745653969</c:v>
                </c:pt>
                <c:pt idx="4095">
                  <c:v>10.92872546691061</c:v>
                </c:pt>
                <c:pt idx="4096">
                  <c:v>11.237767965663908</c:v>
                </c:pt>
                <c:pt idx="4097">
                  <c:v>11.057963678213286</c:v>
                </c:pt>
                <c:pt idx="4098">
                  <c:v>12.13117222707492</c:v>
                </c:pt>
                <c:pt idx="4099">
                  <c:v>12.962764083240907</c:v>
                </c:pt>
                <c:pt idx="4100">
                  <c:v>12.704299530185166</c:v>
                </c:pt>
                <c:pt idx="4101">
                  <c:v>12.468304462112446</c:v>
                </c:pt>
                <c:pt idx="4102">
                  <c:v>12.546966994963912</c:v>
                </c:pt>
                <c:pt idx="4103">
                  <c:v>12.5076322534347</c:v>
                </c:pt>
                <c:pt idx="4104">
                  <c:v>12.221069890876258</c:v>
                </c:pt>
                <c:pt idx="4105">
                  <c:v>11.305186250044319</c:v>
                </c:pt>
                <c:pt idx="4106">
                  <c:v>12.209827253772865</c:v>
                </c:pt>
                <c:pt idx="4107">
                  <c:v>11.985068753685415</c:v>
                </c:pt>
                <c:pt idx="4108">
                  <c:v>11.445656764288294</c:v>
                </c:pt>
                <c:pt idx="4109">
                  <c:v>11.720982037753249</c:v>
                </c:pt>
                <c:pt idx="4110">
                  <c:v>11.254615883453086</c:v>
                </c:pt>
                <c:pt idx="4111">
                  <c:v>11.844594102679581</c:v>
                </c:pt>
                <c:pt idx="4112">
                  <c:v>11.237760013016999</c:v>
                </c:pt>
                <c:pt idx="4113">
                  <c:v>10.737679692437743</c:v>
                </c:pt>
                <c:pt idx="4114">
                  <c:v>9.8217985653915729</c:v>
                </c:pt>
                <c:pt idx="4115">
                  <c:v>10.231976517079456</c:v>
                </c:pt>
                <c:pt idx="4116">
                  <c:v>10.057787348852695</c:v>
                </c:pt>
                <c:pt idx="4117">
                  <c:v>11.136615793252684</c:v>
                </c:pt>
                <c:pt idx="4118">
                  <c:v>11.406322354533678</c:v>
                </c:pt>
                <c:pt idx="4119">
                  <c:v>10.889387825426212</c:v>
                </c:pt>
                <c:pt idx="4120">
                  <c:v>10.687106557181094</c:v>
                </c:pt>
                <c:pt idx="4121">
                  <c:v>10.833199303817761</c:v>
                </c:pt>
                <c:pt idx="4122">
                  <c:v>11.535558947481482</c:v>
                </c:pt>
                <c:pt idx="4123">
                  <c:v>10.906248064660577</c:v>
                </c:pt>
                <c:pt idx="4124">
                  <c:v>11.395087915414793</c:v>
                </c:pt>
                <c:pt idx="4125">
                  <c:v>11.153477866344254</c:v>
                </c:pt>
                <c:pt idx="4126">
                  <c:v>11.175952124244938</c:v>
                </c:pt>
                <c:pt idx="4127">
                  <c:v>10.597205443490914</c:v>
                </c:pt>
                <c:pt idx="4128">
                  <c:v>10.344356121609222</c:v>
                </c:pt>
                <c:pt idx="4129">
                  <c:v>9.9510326687972732</c:v>
                </c:pt>
                <c:pt idx="4130">
                  <c:v>10.170164359196859</c:v>
                </c:pt>
                <c:pt idx="4131">
                  <c:v>9.9004617705553173</c:v>
                </c:pt>
                <c:pt idx="4132">
                  <c:v>9.4790486152916298</c:v>
                </c:pt>
                <c:pt idx="4133">
                  <c:v>8.9284012021807229</c:v>
                </c:pt>
                <c:pt idx="4134">
                  <c:v>9.2430559173479754</c:v>
                </c:pt>
                <c:pt idx="4135">
                  <c:v>9.675714121783118</c:v>
                </c:pt>
                <c:pt idx="4136">
                  <c:v>9.0801158633026375</c:v>
                </c:pt>
                <c:pt idx="4137">
                  <c:v>9.5015331206343756</c:v>
                </c:pt>
                <c:pt idx="4138">
                  <c:v>9.1138325631800114</c:v>
                </c:pt>
                <c:pt idx="4139">
                  <c:v>9.0576457854280061</c:v>
                </c:pt>
                <c:pt idx="4140">
                  <c:v>8.4508016330959013</c:v>
                </c:pt>
                <c:pt idx="4141">
                  <c:v>8.0855748881167635</c:v>
                </c:pt>
                <c:pt idx="4142">
                  <c:v>7.714729995873288</c:v>
                </c:pt>
                <c:pt idx="4143">
                  <c:v>7.8832968462831188</c:v>
                </c:pt>
                <c:pt idx="4144">
                  <c:v>7.8453703051556509</c:v>
                </c:pt>
                <c:pt idx="4145">
                  <c:v>7.7653004558212322</c:v>
                </c:pt>
                <c:pt idx="4146">
                  <c:v>7.872057806487863</c:v>
                </c:pt>
                <c:pt idx="4147">
                  <c:v>7.5517831346309041</c:v>
                </c:pt>
                <c:pt idx="4148">
                  <c:v>8.0125325272410048</c:v>
                </c:pt>
                <c:pt idx="4149">
                  <c:v>8.3215678942841631</c:v>
                </c:pt>
                <c:pt idx="4150">
                  <c:v>8.2091934414397496</c:v>
                </c:pt>
                <c:pt idx="4151">
                  <c:v>8.3496691596096664</c:v>
                </c:pt>
                <c:pt idx="4152">
                  <c:v>8.681184423922808</c:v>
                </c:pt>
                <c:pt idx="4153">
                  <c:v>8.5238553186080548</c:v>
                </c:pt>
                <c:pt idx="4154">
                  <c:v>8.6081391999984511</c:v>
                </c:pt>
                <c:pt idx="4155">
                  <c:v>8.1979613671185252</c:v>
                </c:pt>
                <c:pt idx="4156">
                  <c:v>8.4957605117404729</c:v>
                </c:pt>
                <c:pt idx="4157">
                  <c:v>8.1305362631012628</c:v>
                </c:pt>
                <c:pt idx="4158">
                  <c:v>8.3047248720019446</c:v>
                </c:pt>
                <c:pt idx="4159">
                  <c:v>8.1979676337723593</c:v>
                </c:pt>
                <c:pt idx="4160">
                  <c:v>8.6868124437742065</c:v>
                </c:pt>
                <c:pt idx="4161">
                  <c:v>9.1026067213954587</c:v>
                </c:pt>
                <c:pt idx="4162">
                  <c:v>10.001625674234081</c:v>
                </c:pt>
                <c:pt idx="4163">
                  <c:v>9.6644908760069992</c:v>
                </c:pt>
                <c:pt idx="4164">
                  <c:v>9.2936450321128596</c:v>
                </c:pt>
                <c:pt idx="4165">
                  <c:v>9.7319147445372387</c:v>
                </c:pt>
                <c:pt idx="4166">
                  <c:v>9.3048783255469445</c:v>
                </c:pt>
                <c:pt idx="4167">
                  <c:v>9.7880992667492492</c:v>
                </c:pt>
                <c:pt idx="4168">
                  <c:v>9.2149766903832813</c:v>
                </c:pt>
                <c:pt idx="4169">
                  <c:v>9.4172546437138855</c:v>
                </c:pt>
                <c:pt idx="4170">
                  <c:v>9.585823501836364</c:v>
                </c:pt>
                <c:pt idx="4171">
                  <c:v>9.282403430532737</c:v>
                </c:pt>
                <c:pt idx="4172">
                  <c:v>9.3161171197924322</c:v>
                </c:pt>
                <c:pt idx="4173">
                  <c:v>9.7880995614324746</c:v>
                </c:pt>
                <c:pt idx="4174">
                  <c:v>10.271328248680835</c:v>
                </c:pt>
                <c:pt idx="4175">
                  <c:v>10.237617749368663</c:v>
                </c:pt>
                <c:pt idx="4176">
                  <c:v>10.585993643761931</c:v>
                </c:pt>
                <c:pt idx="4177">
                  <c:v>10.158954660172574</c:v>
                </c:pt>
                <c:pt idx="4178">
                  <c:v>10.372475569220081</c:v>
                </c:pt>
                <c:pt idx="4179">
                  <c:v>10.48485096953701</c:v>
                </c:pt>
                <c:pt idx="4180">
                  <c:v>10.293806500021077</c:v>
                </c:pt>
                <c:pt idx="4181">
                  <c:v>9.4734518848083962</c:v>
                </c:pt>
                <c:pt idx="4182">
                  <c:v>9.9117221893552863</c:v>
                </c:pt>
                <c:pt idx="4183">
                  <c:v>9.6307744238980106</c:v>
                </c:pt>
                <c:pt idx="4184">
                  <c:v>8.7542294897069333</c:v>
                </c:pt>
                <c:pt idx="4185">
                  <c:v>9.0014576847257466</c:v>
                </c:pt>
                <c:pt idx="4186">
                  <c:v>9.0014576847257466</c:v>
                </c:pt>
                <c:pt idx="4187">
                  <c:v>9.3498321000400022</c:v>
                </c:pt>
                <c:pt idx="4188">
                  <c:v>8.6868074563298663</c:v>
                </c:pt>
                <c:pt idx="4189">
                  <c:v>9.1363149949651117</c:v>
                </c:pt>
                <c:pt idx="4190">
                  <c:v>8.8666109763137424</c:v>
                </c:pt>
                <c:pt idx="4191">
                  <c:v>8.49576497222942</c:v>
                </c:pt>
                <c:pt idx="4192">
                  <c:v>8.630618249633617</c:v>
                </c:pt>
                <c:pt idx="4193">
                  <c:v>8.5182389694051377</c:v>
                </c:pt>
                <c:pt idx="4194">
                  <c:v>8.6193760206888843</c:v>
                </c:pt>
                <c:pt idx="4195">
                  <c:v>8.4058568379043788</c:v>
                </c:pt>
                <c:pt idx="4196">
                  <c:v>8.5407119991548797</c:v>
                </c:pt>
                <c:pt idx="4197">
                  <c:v>8.5519515761457683</c:v>
                </c:pt>
                <c:pt idx="4198">
                  <c:v>8.5744261048878805</c:v>
                </c:pt>
                <c:pt idx="4199">
                  <c:v>8.4620496763572195</c:v>
                </c:pt>
                <c:pt idx="4200">
                  <c:v>8.3946240645360053</c:v>
                </c:pt>
                <c:pt idx="4201">
                  <c:v>8.7205201599694213</c:v>
                </c:pt>
                <c:pt idx="4202">
                  <c:v>9.2486959044982893</c:v>
                </c:pt>
                <c:pt idx="4203">
                  <c:v>8.9902226000552758</c:v>
                </c:pt>
                <c:pt idx="4204">
                  <c:v>9.0801248260558278</c:v>
                </c:pt>
                <c:pt idx="4205">
                  <c:v>9.2936439613405302</c:v>
                </c:pt>
                <c:pt idx="4206">
                  <c:v>9.7656309635611702</c:v>
                </c:pt>
                <c:pt idx="4207">
                  <c:v>10.088717098359629</c:v>
                </c:pt>
                <c:pt idx="4208">
                  <c:v>10.215138812319173</c:v>
                </c:pt>
                <c:pt idx="4209">
                  <c:v>10.439892296467821</c:v>
                </c:pt>
                <c:pt idx="4210">
                  <c:v>10.642175649604182</c:v>
                </c:pt>
                <c:pt idx="4211">
                  <c:v>10.698366337034091</c:v>
                </c:pt>
                <c:pt idx="4212">
                  <c:v>10.956838867736835</c:v>
                </c:pt>
                <c:pt idx="4213">
                  <c:v>11.406354139124605</c:v>
                </c:pt>
                <c:pt idx="4214">
                  <c:v>11.226544372475445</c:v>
                </c:pt>
                <c:pt idx="4215">
                  <c:v>10.507327033797178</c:v>
                </c:pt>
                <c:pt idx="4216">
                  <c:v>11.147885211758556</c:v>
                </c:pt>
                <c:pt idx="4217">
                  <c:v>10.585998353430289</c:v>
                </c:pt>
                <c:pt idx="4218">
                  <c:v>10.507333799665949</c:v>
                </c:pt>
                <c:pt idx="4219">
                  <c:v>10.383715017512879</c:v>
                </c:pt>
                <c:pt idx="4220">
                  <c:v>10.428666119823692</c:v>
                </c:pt>
                <c:pt idx="4221">
                  <c:v>10.22357597191124</c:v>
                </c:pt>
                <c:pt idx="4222">
                  <c:v>9.9313963942099885</c:v>
                </c:pt>
                <c:pt idx="4223">
                  <c:v>10.906272195662035</c:v>
                </c:pt>
                <c:pt idx="4224">
                  <c:v>10.77703287014344</c:v>
                </c:pt>
                <c:pt idx="4225">
                  <c:v>10.976504971536926</c:v>
                </c:pt>
                <c:pt idx="4226">
                  <c:v>10.192672751519474</c:v>
                </c:pt>
                <c:pt idx="4227">
                  <c:v>9.383547810485604</c:v>
                </c:pt>
                <c:pt idx="4228">
                  <c:v>9.6195440379193169</c:v>
                </c:pt>
                <c:pt idx="4229">
                  <c:v>9.2487009957134898</c:v>
                </c:pt>
                <c:pt idx="4230">
                  <c:v>8.7991863812188278</c:v>
                </c:pt>
                <c:pt idx="4231">
                  <c:v>9.6195433267262409</c:v>
                </c:pt>
                <c:pt idx="4232">
                  <c:v>4.6299631594999529</c:v>
                </c:pt>
                <c:pt idx="4233">
                  <c:v>4.360258545532762</c:v>
                </c:pt>
                <c:pt idx="4234">
                  <c:v>4.0118869685203311</c:v>
                </c:pt>
                <c:pt idx="4235">
                  <c:v>4.2478822075565708</c:v>
                </c:pt>
                <c:pt idx="4236">
                  <c:v>3.9669357741131943</c:v>
                </c:pt>
                <c:pt idx="4237">
                  <c:v>3.9894124322093196</c:v>
                </c:pt>
                <c:pt idx="4238">
                  <c:v>3.910749197871016</c:v>
                </c:pt>
                <c:pt idx="4239">
                  <c:v>3.7534197576406649</c:v>
                </c:pt>
                <c:pt idx="4240">
                  <c:v>3.5286649825531415</c:v>
                </c:pt>
                <c:pt idx="4241">
                  <c:v>3.5960907130397666</c:v>
                </c:pt>
                <c:pt idx="4242">
                  <c:v>3.9669375678219922</c:v>
                </c:pt>
                <c:pt idx="4243">
                  <c:v>3.8657965275928028</c:v>
                </c:pt>
                <c:pt idx="4244">
                  <c:v>3.6185672422636603</c:v>
                </c:pt>
                <c:pt idx="4245">
                  <c:v>3.6185672422636603</c:v>
                </c:pt>
                <c:pt idx="4246">
                  <c:v>3.4050500635666507</c:v>
                </c:pt>
                <c:pt idx="4247">
                  <c:v>3.5061902656047712</c:v>
                </c:pt>
                <c:pt idx="4248">
                  <c:v>3.6635200352029886</c:v>
                </c:pt>
                <c:pt idx="4249">
                  <c:v>3.3938116902113444</c:v>
                </c:pt>
                <c:pt idx="4250">
                  <c:v>3.3263834395502254</c:v>
                </c:pt>
                <c:pt idx="4251">
                  <c:v>3.3263834395502254</c:v>
                </c:pt>
                <c:pt idx="4252">
                  <c:v>3.3376199628090264</c:v>
                </c:pt>
                <c:pt idx="4253">
                  <c:v>3.4724731597863627</c:v>
                </c:pt>
                <c:pt idx="4254">
                  <c:v>3.5174243248397969</c:v>
                </c:pt>
                <c:pt idx="4255">
                  <c:v>3.6859898507590945</c:v>
                </c:pt>
                <c:pt idx="4256">
                  <c:v>4.0118866434139591</c:v>
                </c:pt>
                <c:pt idx="4257">
                  <c:v>4.000649348925756</c:v>
                </c:pt>
                <c:pt idx="4258">
                  <c:v>3.8545576366510339</c:v>
                </c:pt>
                <c:pt idx="4259">
                  <c:v>3.8320817110717216</c:v>
                </c:pt>
                <c:pt idx="4260">
                  <c:v>3.6073262866356539</c:v>
                </c:pt>
                <c:pt idx="4261">
                  <c:v>3.6298035367276809</c:v>
                </c:pt>
                <c:pt idx="4262">
                  <c:v>3.4275218452329206</c:v>
                </c:pt>
                <c:pt idx="4263">
                  <c:v>3.4837092108418242</c:v>
                </c:pt>
                <c:pt idx="4264">
                  <c:v>3.6410370025126517</c:v>
                </c:pt>
                <c:pt idx="4265">
                  <c:v>3.5736086382631203</c:v>
                </c:pt>
                <c:pt idx="4266">
                  <c:v>3.4162805179635867</c:v>
                </c:pt>
                <c:pt idx="4267">
                  <c:v>3.326377679852857</c:v>
                </c:pt>
                <c:pt idx="4268">
                  <c:v>3.4050431856036973</c:v>
                </c:pt>
                <c:pt idx="4269">
                  <c:v>3.3825664955355275</c:v>
                </c:pt>
                <c:pt idx="4270">
                  <c:v>3.3263786834781865</c:v>
                </c:pt>
                <c:pt idx="4271">
                  <c:v>3.4724699088778652</c:v>
                </c:pt>
                <c:pt idx="4272">
                  <c:v>3.36009383768676</c:v>
                </c:pt>
                <c:pt idx="4273">
                  <c:v>3.242097422388714</c:v>
                </c:pt>
                <c:pt idx="4274">
                  <c:v>3.1578126156988744</c:v>
                </c:pt>
                <c:pt idx="4275">
                  <c:v>2.9667712680743237</c:v>
                </c:pt>
                <c:pt idx="4276">
                  <c:v>3.0679114673742456</c:v>
                </c:pt>
                <c:pt idx="4277">
                  <c:v>3.0004849091442942</c:v>
                </c:pt>
                <c:pt idx="4278">
                  <c:v>3.0566749900378394</c:v>
                </c:pt>
                <c:pt idx="4279">
                  <c:v>2.5734513542127373</c:v>
                </c:pt>
                <c:pt idx="4280">
                  <c:v>2.5734513542127373</c:v>
                </c:pt>
                <c:pt idx="4281">
                  <c:v>2.7083053520761933</c:v>
                </c:pt>
                <c:pt idx="4282">
                  <c:v>2.7307815781930738</c:v>
                </c:pt>
                <c:pt idx="4283">
                  <c:v>2.7644958075574455</c:v>
                </c:pt>
                <c:pt idx="4284">
                  <c:v>2.6970697548111193</c:v>
                </c:pt>
                <c:pt idx="4285">
                  <c:v>2.5959296390057025</c:v>
                </c:pt>
                <c:pt idx="4286">
                  <c:v>2.5285029625621682</c:v>
                </c:pt>
                <c:pt idx="4287">
                  <c:v>2.5622154925620095</c:v>
                </c:pt>
                <c:pt idx="4288">
                  <c:v>2.5172639839605018</c:v>
                </c:pt>
                <c:pt idx="4289">
                  <c:v>2.5846914170348678</c:v>
                </c:pt>
                <c:pt idx="4290">
                  <c:v>2.5285028103199472</c:v>
                </c:pt>
                <c:pt idx="4291">
                  <c:v>2.697070507175547</c:v>
                </c:pt>
                <c:pt idx="4292">
                  <c:v>2.6408824372995587</c:v>
                </c:pt>
                <c:pt idx="4293">
                  <c:v>2.6633589877234152</c:v>
                </c:pt>
                <c:pt idx="4294">
                  <c:v>2.6633589877234152</c:v>
                </c:pt>
                <c:pt idx="4295">
                  <c:v>2.6745956992926203</c:v>
                </c:pt>
                <c:pt idx="4296">
                  <c:v>2.6745956992926203</c:v>
                </c:pt>
                <c:pt idx="4297">
                  <c:v>2.944301929609288</c:v>
                </c:pt>
                <c:pt idx="4298">
                  <c:v>3.0679184461239339</c:v>
                </c:pt>
                <c:pt idx="4299">
                  <c:v>2.9443028081742622</c:v>
                </c:pt>
                <c:pt idx="4300">
                  <c:v>2.9780150753278574</c:v>
                </c:pt>
                <c:pt idx="4301">
                  <c:v>3.0903934522104293</c:v>
                </c:pt>
                <c:pt idx="4302">
                  <c:v>2.9780143847142493</c:v>
                </c:pt>
                <c:pt idx="4303">
                  <c:v>3.2364822091923684</c:v>
                </c:pt>
                <c:pt idx="4304">
                  <c:v>3.090390638751634</c:v>
                </c:pt>
                <c:pt idx="4305">
                  <c:v>3.0791539783891331</c:v>
                </c:pt>
                <c:pt idx="4306">
                  <c:v>3.022965576591488</c:v>
                </c:pt>
                <c:pt idx="4307">
                  <c:v>3.360098789555277</c:v>
                </c:pt>
                <c:pt idx="4308">
                  <c:v>3.5061891647275609</c:v>
                </c:pt>
                <c:pt idx="4309">
                  <c:v>3.4612363134465891</c:v>
                </c:pt>
                <c:pt idx="4310">
                  <c:v>3.6859916934602435</c:v>
                </c:pt>
                <c:pt idx="4311">
                  <c:v>3.6859916934602435</c:v>
                </c:pt>
                <c:pt idx="4312">
                  <c:v>3.584851767383388</c:v>
                </c:pt>
                <c:pt idx="4313">
                  <c:v>3.5174242904906738</c:v>
                </c:pt>
                <c:pt idx="4314">
                  <c:v>3.8995080214695141</c:v>
                </c:pt>
                <c:pt idx="4315">
                  <c:v>3.9107464035873893</c:v>
                </c:pt>
                <c:pt idx="4316">
                  <c:v>3.8882713440059726</c:v>
                </c:pt>
                <c:pt idx="4317">
                  <c:v>3.7983706222612108</c:v>
                </c:pt>
                <c:pt idx="4318">
                  <c:v>3.7084669880029102</c:v>
                </c:pt>
                <c:pt idx="4319">
                  <c:v>3.6298029862533925</c:v>
                </c:pt>
                <c:pt idx="4320">
                  <c:v>3.7983710369350003</c:v>
                </c:pt>
                <c:pt idx="4321">
                  <c:v>3.7309461526583672</c:v>
                </c:pt>
                <c:pt idx="4322">
                  <c:v>3.7309461526583672</c:v>
                </c:pt>
                <c:pt idx="4323">
                  <c:v>3.4387645666052324</c:v>
                </c:pt>
                <c:pt idx="4324">
                  <c:v>3.5399055100382255</c:v>
                </c:pt>
                <c:pt idx="4325">
                  <c:v>3.4387668697109235</c:v>
                </c:pt>
                <c:pt idx="4326">
                  <c:v>3.5061942104922155</c:v>
                </c:pt>
                <c:pt idx="4327">
                  <c:v>3.6073338886880735</c:v>
                </c:pt>
                <c:pt idx="4328">
                  <c:v>3.4162894859431532</c:v>
                </c:pt>
                <c:pt idx="4329">
                  <c:v>3.2926744671837862</c:v>
                </c:pt>
                <c:pt idx="4330">
                  <c:v>3.3938155487922708</c:v>
                </c:pt>
                <c:pt idx="4331">
                  <c:v>3.3825786255102197</c:v>
                </c:pt>
                <c:pt idx="4332">
                  <c:v>3.3825786255102197</c:v>
                </c:pt>
                <c:pt idx="4333">
                  <c:v>3.5061949613794909</c:v>
                </c:pt>
                <c:pt idx="4334">
                  <c:v>3.4837202516770485</c:v>
                </c:pt>
                <c:pt idx="4335">
                  <c:v>3.2814380352634207</c:v>
                </c:pt>
                <c:pt idx="4336">
                  <c:v>3.3713395931155321</c:v>
                </c:pt>
                <c:pt idx="4337">
                  <c:v>3.4612431060451438</c:v>
                </c:pt>
                <c:pt idx="4338">
                  <c:v>3.6635250756486344</c:v>
                </c:pt>
                <c:pt idx="4339">
                  <c:v>3.8658066127005739</c:v>
                </c:pt>
                <c:pt idx="4340">
                  <c:v>3.8208550134080919</c:v>
                </c:pt>
                <c:pt idx="4341">
                  <c:v>3.7421912503920458</c:v>
                </c:pt>
                <c:pt idx="4342">
                  <c:v>3.6410510474677</c:v>
                </c:pt>
                <c:pt idx="4343">
                  <c:v>3.3488676240615596</c:v>
                </c:pt>
                <c:pt idx="4344">
                  <c:v>3.517436224786322</c:v>
                </c:pt>
                <c:pt idx="4345">
                  <c:v>3.6747641122485648</c:v>
                </c:pt>
                <c:pt idx="4346">
                  <c:v>3.5399112936213792</c:v>
                </c:pt>
                <c:pt idx="4347">
                  <c:v>3.5286720752641312</c:v>
                </c:pt>
                <c:pt idx="4348">
                  <c:v>3.6972402689715742</c:v>
                </c:pt>
                <c:pt idx="4349">
                  <c:v>3.539911603806027</c:v>
                </c:pt>
                <c:pt idx="4350">
                  <c:v>3.6185755194658045</c:v>
                </c:pt>
                <c:pt idx="4351">
                  <c:v>3.8882824272336691</c:v>
                </c:pt>
                <c:pt idx="4352">
                  <c:v>4.1355149770868946</c:v>
                </c:pt>
                <c:pt idx="4353">
                  <c:v>3.9161548561572745</c:v>
                </c:pt>
                <c:pt idx="4354">
                  <c:v>4.1121427420885217</c:v>
                </c:pt>
                <c:pt idx="4355">
                  <c:v>3.9862782770386764</c:v>
                </c:pt>
                <c:pt idx="4356">
                  <c:v>4.0510074637012305</c:v>
                </c:pt>
                <c:pt idx="4357">
                  <c:v>3.9682980443148423</c:v>
                </c:pt>
                <c:pt idx="4358">
                  <c:v>3.8819915301490386</c:v>
                </c:pt>
                <c:pt idx="4359">
                  <c:v>3.6392544817603492</c:v>
                </c:pt>
                <c:pt idx="4360">
                  <c:v>3.5061996986527091</c:v>
                </c:pt>
                <c:pt idx="4361">
                  <c:v>3.7525312646812541</c:v>
                </c:pt>
                <c:pt idx="4362">
                  <c:v>3.7021873052342906</c:v>
                </c:pt>
                <c:pt idx="4363">
                  <c:v>3.6931983944571818</c:v>
                </c:pt>
                <c:pt idx="4364">
                  <c:v>3.9629052868076013</c:v>
                </c:pt>
                <c:pt idx="4365">
                  <c:v>3.9197532111395534</c:v>
                </c:pt>
                <c:pt idx="4366">
                  <c:v>4.0312309924643621</c:v>
                </c:pt>
                <c:pt idx="4367">
                  <c:v>3.8550218545527524</c:v>
                </c:pt>
                <c:pt idx="4368">
                  <c:v>3.6680224544321076</c:v>
                </c:pt>
                <c:pt idx="4369">
                  <c:v>4.0977569611260103</c:v>
                </c:pt>
                <c:pt idx="4370">
                  <c:v>4.6245850848331758</c:v>
                </c:pt>
                <c:pt idx="4371">
                  <c:v>4.5023156797752719</c:v>
                </c:pt>
                <c:pt idx="4372">
                  <c:v>4.3602676200783623</c:v>
                </c:pt>
                <c:pt idx="4373">
                  <c:v>4.320711272229012</c:v>
                </c:pt>
                <c:pt idx="4374">
                  <c:v>4.4447761756997952</c:v>
                </c:pt>
                <c:pt idx="4375">
                  <c:v>4.4393802174224959</c:v>
                </c:pt>
                <c:pt idx="4376">
                  <c:v>4.7108838327596212</c:v>
                </c:pt>
                <c:pt idx="4377">
                  <c:v>4.5832235917756678</c:v>
                </c:pt>
                <c:pt idx="4378">
                  <c:v>4.6623391974168999</c:v>
                </c:pt>
                <c:pt idx="4379">
                  <c:v>4.781009717008752</c:v>
                </c:pt>
                <c:pt idx="4380">
                  <c:v>4.4879290403463985</c:v>
                </c:pt>
                <c:pt idx="4381">
                  <c:v>4.6299764824024026</c:v>
                </c:pt>
                <c:pt idx="4382">
                  <c:v>4.4879288039222969</c:v>
                </c:pt>
                <c:pt idx="4383">
                  <c:v>4.4178049163610114</c:v>
                </c:pt>
                <c:pt idx="4384">
                  <c:v>4.3117201669044345</c:v>
                </c:pt>
                <c:pt idx="4385">
                  <c:v>4.1355130988435507</c:v>
                </c:pt>
                <c:pt idx="4386">
                  <c:v>4.1085412824128928</c:v>
                </c:pt>
                <c:pt idx="4387">
                  <c:v>4.1876553533470355</c:v>
                </c:pt>
                <c:pt idx="4388">
                  <c:v>4.1678770571131771</c:v>
                </c:pt>
                <c:pt idx="4389">
                  <c:v>4.3333334405264559</c:v>
                </c:pt>
                <c:pt idx="4390">
                  <c:v>4.2344034380792364</c:v>
                </c:pt>
                <c:pt idx="4391">
                  <c:v>4.230808429560307</c:v>
                </c:pt>
                <c:pt idx="4392">
                  <c:v>4.236202710307996</c:v>
                </c:pt>
                <c:pt idx="4393">
                  <c:v>4.2254131020048415</c:v>
                </c:pt>
                <c:pt idx="4394">
                  <c:v>4.1768673308759077</c:v>
                </c:pt>
                <c:pt idx="4395">
                  <c:v>4.1714749951517467</c:v>
                </c:pt>
                <c:pt idx="4396">
                  <c:v>4.0923588003936988</c:v>
                </c:pt>
                <c:pt idx="4397">
                  <c:v>3.8604120883049848</c:v>
                </c:pt>
                <c:pt idx="4398">
                  <c:v>3.5565436111861466</c:v>
                </c:pt>
                <c:pt idx="4399">
                  <c:v>3.5871121035242912</c:v>
                </c:pt>
                <c:pt idx="4400">
                  <c:v>3.7561296516181488</c:v>
                </c:pt>
                <c:pt idx="4401">
                  <c:v>3.7147746641538331</c:v>
                </c:pt>
                <c:pt idx="4402">
                  <c:v>3.7651210051771096</c:v>
                </c:pt>
                <c:pt idx="4403">
                  <c:v>3.7273606066161884</c:v>
                </c:pt>
                <c:pt idx="4404">
                  <c:v>3.8945811855108108</c:v>
                </c:pt>
                <c:pt idx="4405">
                  <c:v>3.8334479446418479</c:v>
                </c:pt>
                <c:pt idx="4406">
                  <c:v>3.6032992303893852</c:v>
                </c:pt>
                <c:pt idx="4407">
                  <c:v>3.6518464809204216</c:v>
                </c:pt>
                <c:pt idx="4408">
                  <c:v>3.6806157274971127</c:v>
                </c:pt>
                <c:pt idx="4409">
                  <c:v>3.5745293403834633</c:v>
                </c:pt>
                <c:pt idx="4410">
                  <c:v>3.6752202573727253</c:v>
                </c:pt>
                <c:pt idx="4411">
                  <c:v>3.6554402219475453</c:v>
                </c:pt>
                <c:pt idx="4412">
                  <c:v>3.6302688605792146</c:v>
                </c:pt>
                <c:pt idx="4413">
                  <c:v>3.8963820891351135</c:v>
                </c:pt>
                <c:pt idx="4414">
                  <c:v>4.0438211873879863</c:v>
                </c:pt>
                <c:pt idx="4415">
                  <c:v>4.0024650281045693</c:v>
                </c:pt>
                <c:pt idx="4416">
                  <c:v>4.3135286051588002</c:v>
                </c:pt>
                <c:pt idx="4417">
                  <c:v>4.2703760649927913</c:v>
                </c:pt>
                <c:pt idx="4418">
                  <c:v>4.1966565629828203</c:v>
                </c:pt>
                <c:pt idx="4419">
                  <c:v>4.2326177130710203</c:v>
                </c:pt>
                <c:pt idx="4420">
                  <c:v>4.1804760954636988</c:v>
                </c:pt>
                <c:pt idx="4421">
                  <c:v>4.2973496656645773</c:v>
                </c:pt>
                <c:pt idx="4422">
                  <c:v>4.2865633180037594</c:v>
                </c:pt>
                <c:pt idx="4423">
                  <c:v>4.169690169138387</c:v>
                </c:pt>
                <c:pt idx="4424">
                  <c:v>3.9611139274977467</c:v>
                </c:pt>
                <c:pt idx="4425">
                  <c:v>4.0815832853747356</c:v>
                </c:pt>
                <c:pt idx="4426">
                  <c:v>3.8010846372539278</c:v>
                </c:pt>
                <c:pt idx="4427">
                  <c:v>4.0528114673560687</c:v>
                </c:pt>
                <c:pt idx="4428">
                  <c:v>4.3800557292877347</c:v>
                </c:pt>
                <c:pt idx="4429">
                  <c:v>4.4681605502823576</c:v>
                </c:pt>
                <c:pt idx="4430">
                  <c:v>4.3081333801739952</c:v>
                </c:pt>
                <c:pt idx="4431">
                  <c:v>4.5131100582692936</c:v>
                </c:pt>
                <c:pt idx="4432">
                  <c:v>3.7381503908336984</c:v>
                </c:pt>
                <c:pt idx="4433">
                  <c:v>3.5889122127804445</c:v>
                </c:pt>
                <c:pt idx="4434">
                  <c:v>3.5925083028176501</c:v>
                </c:pt>
                <c:pt idx="4435">
                  <c:v>3.5133940849729997</c:v>
                </c:pt>
                <c:pt idx="4436">
                  <c:v>3.4324806191960713</c:v>
                </c:pt>
                <c:pt idx="4437">
                  <c:v>3.3210005136458212</c:v>
                </c:pt>
                <c:pt idx="4438">
                  <c:v>3.342577053982978</c:v>
                </c:pt>
                <c:pt idx="4439">
                  <c:v>3.4091043650884014</c:v>
                </c:pt>
                <c:pt idx="4440">
                  <c:v>3.4037111619828315</c:v>
                </c:pt>
                <c:pt idx="4441">
                  <c:v>3.3785373142288067</c:v>
                </c:pt>
                <c:pt idx="4442">
                  <c:v>3.4270835168969604</c:v>
                </c:pt>
                <c:pt idx="4443">
                  <c:v>3.5637350450497096</c:v>
                </c:pt>
                <c:pt idx="4444">
                  <c:v>3.5061985427473821</c:v>
                </c:pt>
                <c:pt idx="4445">
                  <c:v>3.4396719315972932</c:v>
                </c:pt>
                <c:pt idx="4446">
                  <c:v>3.4612489936242028</c:v>
                </c:pt>
                <c:pt idx="4447">
                  <c:v>3.3983165644221276</c:v>
                </c:pt>
                <c:pt idx="4448">
                  <c:v>3.4252856046773812</c:v>
                </c:pt>
                <c:pt idx="4449">
                  <c:v>3.4198907798500144</c:v>
                </c:pt>
                <c:pt idx="4450">
                  <c:v>3.4324759779198621</c:v>
                </c:pt>
                <c:pt idx="4451">
                  <c:v>3.3677463459282491</c:v>
                </c:pt>
                <c:pt idx="4452">
                  <c:v>3.3156035292542421</c:v>
                </c:pt>
                <c:pt idx="4453">
                  <c:v>3.353361622245389</c:v>
                </c:pt>
                <c:pt idx="4454">
                  <c:v>3.2490754291551798</c:v>
                </c:pt>
                <c:pt idx="4455">
                  <c:v>3.2580656208676522</c:v>
                </c:pt>
                <c:pt idx="4456">
                  <c:v>3.2221030925445149</c:v>
                </c:pt>
                <c:pt idx="4457">
                  <c:v>3.2742463868911629</c:v>
                </c:pt>
                <c:pt idx="4458">
                  <c:v>3.2023242907567115</c:v>
                </c:pt>
                <c:pt idx="4459">
                  <c:v>3.3389770752161727</c:v>
                </c:pt>
                <c:pt idx="4460">
                  <c:v>3.401910115129847</c:v>
                </c:pt>
                <c:pt idx="4461">
                  <c:v>3.3084120175256184</c:v>
                </c:pt>
                <c:pt idx="4462">
                  <c:v>3.20592403004671</c:v>
                </c:pt>
                <c:pt idx="4463">
                  <c:v>3.20592403004671</c:v>
                </c:pt>
                <c:pt idx="4464">
                  <c:v>3.3353824483040264</c:v>
                </c:pt>
                <c:pt idx="4465">
                  <c:v>3.2814426433500539</c:v>
                </c:pt>
                <c:pt idx="4466">
                  <c:v>3.335382997521442</c:v>
                </c:pt>
                <c:pt idx="4467">
                  <c:v>3.1861446206803423</c:v>
                </c:pt>
                <c:pt idx="4468">
                  <c:v>3.1070294636042286</c:v>
                </c:pt>
                <c:pt idx="4469">
                  <c:v>3.1232108730506796</c:v>
                </c:pt>
                <c:pt idx="4470">
                  <c:v>3.0548843887809496</c:v>
                </c:pt>
                <c:pt idx="4471">
                  <c:v>2.9272238250581828</c:v>
                </c:pt>
                <c:pt idx="4472">
                  <c:v>3.0602807840262027</c:v>
                </c:pt>
                <c:pt idx="4473">
                  <c:v>2.8193418176190357</c:v>
                </c:pt>
                <c:pt idx="4474">
                  <c:v>2.8283326986754229</c:v>
                </c:pt>
                <c:pt idx="4475">
                  <c:v>2.9577911429591941</c:v>
                </c:pt>
                <c:pt idx="4476">
                  <c:v>2.7941690947218345</c:v>
                </c:pt>
                <c:pt idx="4477">
                  <c:v>2.7240438329516006</c:v>
                </c:pt>
                <c:pt idx="4478">
                  <c:v>2.7887725625101965</c:v>
                </c:pt>
                <c:pt idx="4479">
                  <c:v>2.7887725625101965</c:v>
                </c:pt>
                <c:pt idx="4480">
                  <c:v>2.7941660486460913</c:v>
                </c:pt>
                <c:pt idx="4481">
                  <c:v>2.7060604048001826</c:v>
                </c:pt>
                <c:pt idx="4482">
                  <c:v>2.6934745178574571</c:v>
                </c:pt>
                <c:pt idx="4483">
                  <c:v>2.855298466890333</c:v>
                </c:pt>
                <c:pt idx="4484">
                  <c:v>2.9020482686887283</c:v>
                </c:pt>
                <c:pt idx="4485">
                  <c:v>2.9128380841517134</c:v>
                </c:pt>
                <c:pt idx="4486">
                  <c:v>2.8768761851647766</c:v>
                </c:pt>
                <c:pt idx="4487">
                  <c:v>3.0243160896544716</c:v>
                </c:pt>
                <c:pt idx="4488">
                  <c:v>3.1897371068103024</c:v>
                </c:pt>
                <c:pt idx="4489">
                  <c:v>3.2382849055759553</c:v>
                </c:pt>
                <c:pt idx="4490">
                  <c:v>3.2346871710458607</c:v>
                </c:pt>
                <c:pt idx="4491">
                  <c:v>3.2382841431800635</c:v>
                </c:pt>
                <c:pt idx="4492">
                  <c:v>3.0548839207310605</c:v>
                </c:pt>
                <c:pt idx="4493">
                  <c:v>3.2364876051667602</c:v>
                </c:pt>
                <c:pt idx="4494">
                  <c:v>3.2904301440820745</c:v>
                </c:pt>
                <c:pt idx="4495">
                  <c:v>3.4198888276708397</c:v>
                </c:pt>
                <c:pt idx="4496">
                  <c:v>3.2616608312809929</c:v>
                </c:pt>
                <c:pt idx="4497">
                  <c:v>3.4073037723801831</c:v>
                </c:pt>
                <c:pt idx="4498">
                  <c:v>3.4504572746573778</c:v>
                </c:pt>
                <c:pt idx="4499">
                  <c:v>3.3569602338859865</c:v>
                </c:pt>
                <c:pt idx="4500">
                  <c:v>3.1699641210176015</c:v>
                </c:pt>
                <c:pt idx="4501">
                  <c:v>3.1645688420836295</c:v>
                </c:pt>
                <c:pt idx="4502">
                  <c:v>3.1573757771055737</c:v>
                </c:pt>
                <c:pt idx="4503">
                  <c:v>3.3425748106874784</c:v>
                </c:pt>
                <c:pt idx="4504">
                  <c:v>3.3389782001911787</c:v>
                </c:pt>
                <c:pt idx="4505">
                  <c:v>3.4288801882313265</c:v>
                </c:pt>
                <c:pt idx="4506">
                  <c:v>3.5187819978865638</c:v>
                </c:pt>
                <c:pt idx="4507">
                  <c:v>3.5223781930884042</c:v>
                </c:pt>
                <c:pt idx="4508">
                  <c:v>3.36414944227668</c:v>
                </c:pt>
                <c:pt idx="4509">
                  <c:v>3.36414944227668</c:v>
                </c:pt>
                <c:pt idx="4510">
                  <c:v>3.3713419937842675</c:v>
                </c:pt>
                <c:pt idx="4511">
                  <c:v>3.4828221594927316</c:v>
                </c:pt>
                <c:pt idx="4512">
                  <c:v>3.5259743260488463</c:v>
                </c:pt>
                <c:pt idx="4513">
                  <c:v>3.4972059015226136</c:v>
                </c:pt>
                <c:pt idx="4514">
                  <c:v>3.4108983570789371</c:v>
                </c:pt>
                <c:pt idx="4515">
                  <c:v>3.5960964942748945</c:v>
                </c:pt>
                <c:pt idx="4516">
                  <c:v>3.5115882266594345</c:v>
                </c:pt>
                <c:pt idx="4517">
                  <c:v>3.5385572242401788</c:v>
                </c:pt>
                <c:pt idx="4518">
                  <c:v>3.5673256944732512</c:v>
                </c:pt>
                <c:pt idx="4519">
                  <c:v>3.8424271500539451</c:v>
                </c:pt>
                <c:pt idx="4520">
                  <c:v>3.775899366377911</c:v>
                </c:pt>
                <c:pt idx="4521">
                  <c:v>3.6913909626590069</c:v>
                </c:pt>
                <c:pt idx="4522">
                  <c:v>3.6716124898810802</c:v>
                </c:pt>
                <c:pt idx="4523">
                  <c:v>3.8298406301325056</c:v>
                </c:pt>
                <c:pt idx="4524">
                  <c:v>3.7848897906566403</c:v>
                </c:pt>
                <c:pt idx="4525">
                  <c:v>4.0276261276008229</c:v>
                </c:pt>
                <c:pt idx="4526">
                  <c:v>4.2721594203119793</c:v>
                </c:pt>
                <c:pt idx="4527">
                  <c:v>4.0959499328617914</c:v>
                </c:pt>
                <c:pt idx="4528">
                  <c:v>4.0527950043691598</c:v>
                </c:pt>
                <c:pt idx="4529">
                  <c:v>4.0527950043691598</c:v>
                </c:pt>
                <c:pt idx="4530">
                  <c:v>3.9161428624118404</c:v>
                </c:pt>
                <c:pt idx="4531">
                  <c:v>3.863999420198827</c:v>
                </c:pt>
                <c:pt idx="4532">
                  <c:v>3.7758963694188736</c:v>
                </c:pt>
                <c:pt idx="4533">
                  <c:v>3.6662141316799945</c:v>
                </c:pt>
                <c:pt idx="4534">
                  <c:v>3.7075690270853445</c:v>
                </c:pt>
                <c:pt idx="4535">
                  <c:v>3.7776939876636373</c:v>
                </c:pt>
                <c:pt idx="4536">
                  <c:v>3.8873755549014635</c:v>
                </c:pt>
                <c:pt idx="4537">
                  <c:v>3.7165603856435383</c:v>
                </c:pt>
                <c:pt idx="4538">
                  <c:v>3.7758952722003376</c:v>
                </c:pt>
                <c:pt idx="4539">
                  <c:v>3.8406254448516677</c:v>
                </c:pt>
                <c:pt idx="4540">
                  <c:v>3.863999491309035</c:v>
                </c:pt>
                <c:pt idx="4541">
                  <c:v>3.9682849735799741</c:v>
                </c:pt>
                <c:pt idx="4542">
                  <c:v>4.0330156380690108</c:v>
                </c:pt>
                <c:pt idx="4543">
                  <c:v>3.937719511557078</c:v>
                </c:pt>
                <c:pt idx="4544">
                  <c:v>4.1894461067723876</c:v>
                </c:pt>
                <c:pt idx="4545">
                  <c:v>4.239790680637471</c:v>
                </c:pt>
                <c:pt idx="4546">
                  <c:v>4.2595693041626443</c:v>
                </c:pt>
                <c:pt idx="4547">
                  <c:v>4.1175254465767326</c:v>
                </c:pt>
                <c:pt idx="4548">
                  <c:v>4.0653811043212844</c:v>
                </c:pt>
                <c:pt idx="4549">
                  <c:v>3.8927690880129071</c:v>
                </c:pt>
                <c:pt idx="4550">
                  <c:v>3.8172493677054566</c:v>
                </c:pt>
                <c:pt idx="4551">
                  <c:v>3.7848829103166821</c:v>
                </c:pt>
                <c:pt idx="4552">
                  <c:v>3.8028648890235965</c:v>
                </c:pt>
                <c:pt idx="4553">
                  <c:v>3.9017583904626556</c:v>
                </c:pt>
                <c:pt idx="4554">
                  <c:v>3.7363394417406011</c:v>
                </c:pt>
                <c:pt idx="4555">
                  <c:v>4.042005635129958</c:v>
                </c:pt>
                <c:pt idx="4556">
                  <c:v>3.9862663774215159</c:v>
                </c:pt>
                <c:pt idx="4557">
                  <c:v>3.9233351901211626</c:v>
                </c:pt>
                <c:pt idx="4558">
                  <c:v>4.1390990089018755</c:v>
                </c:pt>
                <c:pt idx="4559">
                  <c:v>4.1732631321213516</c:v>
                </c:pt>
                <c:pt idx="4560">
                  <c:v>4.1804536644979962</c:v>
                </c:pt>
                <c:pt idx="4561">
                  <c:v>4.1840488546494647</c:v>
                </c:pt>
                <c:pt idx="4562">
                  <c:v>4.1480869547437527</c:v>
                </c:pt>
                <c:pt idx="4563">
                  <c:v>4.3314863232738388</c:v>
                </c:pt>
                <c:pt idx="4564">
                  <c:v>4.4447633536000959</c:v>
                </c:pt>
                <c:pt idx="4565">
                  <c:v>4.3890260211459511</c:v>
                </c:pt>
                <c:pt idx="4566">
                  <c:v>4.5580430241942604</c:v>
                </c:pt>
                <c:pt idx="4567">
                  <c:v>4.5760245039247076</c:v>
                </c:pt>
                <c:pt idx="4568">
                  <c:v>4.4357785049284235</c:v>
                </c:pt>
                <c:pt idx="4569">
                  <c:v>4.3692506989115074</c:v>
                </c:pt>
                <c:pt idx="4570">
                  <c:v>4.3207039543959018</c:v>
                </c:pt>
                <c:pt idx="4571">
                  <c:v>4.4915186645289893</c:v>
                </c:pt>
                <c:pt idx="4572">
                  <c:v>4.4429698392840953</c:v>
                </c:pt>
                <c:pt idx="4573">
                  <c:v>4.4969119361028431</c:v>
                </c:pt>
                <c:pt idx="4574">
                  <c:v>4.4231940587343095</c:v>
                </c:pt>
                <c:pt idx="4575">
                  <c:v>4.2973320717930248</c:v>
                </c:pt>
                <c:pt idx="4576">
                  <c:v>4.0671841553560775</c:v>
                </c:pt>
                <c:pt idx="4577">
                  <c:v>4.1588828893227356</c:v>
                </c:pt>
                <c:pt idx="4578">
                  <c:v>3.8658022532292735</c:v>
                </c:pt>
                <c:pt idx="4579">
                  <c:v>4.0887585323820188</c:v>
                </c:pt>
                <c:pt idx="4580">
                  <c:v>4.2811509763647217</c:v>
                </c:pt>
                <c:pt idx="4581">
                  <c:v>4.2559778086236975</c:v>
                </c:pt>
                <c:pt idx="4582">
                  <c:v>3.9485132037952955</c:v>
                </c:pt>
                <c:pt idx="4583">
                  <c:v>3.9017628074623594</c:v>
                </c:pt>
                <c:pt idx="4584">
                  <c:v>4.2164204690701617</c:v>
                </c:pt>
                <c:pt idx="4585">
                  <c:v>4.3674568666927245</c:v>
                </c:pt>
                <c:pt idx="4586">
                  <c:v>4.2308035087907756</c:v>
                </c:pt>
                <c:pt idx="4587">
                  <c:v>4.3278962185140157</c:v>
                </c:pt>
                <c:pt idx="4588">
                  <c:v>4.3836351939122578</c:v>
                </c:pt>
                <c:pt idx="4589">
                  <c:v>4.4339812441143396</c:v>
                </c:pt>
                <c:pt idx="4590">
                  <c:v>4.5059048538751183</c:v>
                </c:pt>
                <c:pt idx="4591">
                  <c:v>4.4447732427225946</c:v>
                </c:pt>
                <c:pt idx="4592">
                  <c:v>4.4034190724723032</c:v>
                </c:pt>
                <c:pt idx="4593">
                  <c:v>4.3926306957447467</c:v>
                </c:pt>
                <c:pt idx="4594">
                  <c:v>4.4861278401036735</c:v>
                </c:pt>
                <c:pt idx="4595">
                  <c:v>4.4483681020735206</c:v>
                </c:pt>
                <c:pt idx="4596">
                  <c:v>4.4681455466553395</c:v>
                </c:pt>
                <c:pt idx="4597">
                  <c:v>4.4807323126602681</c:v>
                </c:pt>
                <c:pt idx="4598">
                  <c:v>4.3638613717491506</c:v>
                </c:pt>
                <c:pt idx="4599">
                  <c:v>4.3314946119548869</c:v>
                </c:pt>
                <c:pt idx="4600">
                  <c:v>4.1984397604648569</c:v>
                </c:pt>
                <c:pt idx="4601">
                  <c:v>4.2182186101764065</c:v>
                </c:pt>
                <c:pt idx="4602">
                  <c:v>4.2200155713043417</c:v>
                </c:pt>
                <c:pt idx="4603">
                  <c:v>4.2559785440029971</c:v>
                </c:pt>
                <c:pt idx="4604">
                  <c:v>4.3980260838876415</c:v>
                </c:pt>
                <c:pt idx="4605">
                  <c:v>4.3279039560061374</c:v>
                </c:pt>
                <c:pt idx="4606">
                  <c:v>4.2703644729110364</c:v>
                </c:pt>
                <c:pt idx="4607">
                  <c:v>4.4771397910538617</c:v>
                </c:pt>
                <c:pt idx="4608">
                  <c:v>4.4483696907565493</c:v>
                </c:pt>
                <c:pt idx="4609">
                  <c:v>4.4160033528866052</c:v>
                </c:pt>
                <c:pt idx="4610">
                  <c:v>4.3332916100870387</c:v>
                </c:pt>
                <c:pt idx="4611">
                  <c:v>4.4339799739390209</c:v>
                </c:pt>
                <c:pt idx="4612">
                  <c:v>4.4699395515276663</c:v>
                </c:pt>
                <c:pt idx="4613">
                  <c:v>4.5059002152197065</c:v>
                </c:pt>
                <c:pt idx="4614">
                  <c:v>4.4951130901044705</c:v>
                </c:pt>
                <c:pt idx="4615">
                  <c:v>4.6281684375715635</c:v>
                </c:pt>
                <c:pt idx="4616">
                  <c:v>4.6946983588616549</c:v>
                </c:pt>
                <c:pt idx="4617">
                  <c:v>4.5688334958605736</c:v>
                </c:pt>
                <c:pt idx="4618">
                  <c:v>4.4915196954436212</c:v>
                </c:pt>
                <c:pt idx="4619">
                  <c:v>4.4106094596498995</c:v>
                </c:pt>
                <c:pt idx="4620">
                  <c:v>4.3602623526679958</c:v>
                </c:pt>
                <c:pt idx="4621">
                  <c:v>4.2739553196592857</c:v>
                </c:pt>
                <c:pt idx="4622">
                  <c:v>4.3368850377859491</c:v>
                </c:pt>
                <c:pt idx="4623">
                  <c:v>4.1373015883470403</c:v>
                </c:pt>
                <c:pt idx="4624">
                  <c:v>4.3081142217235362</c:v>
                </c:pt>
                <c:pt idx="4625">
                  <c:v>4.3638526035241947</c:v>
                </c:pt>
                <c:pt idx="4626">
                  <c:v>4.3117089287646841</c:v>
                </c:pt>
                <c:pt idx="4627">
                  <c:v>4.2595674326891331</c:v>
                </c:pt>
                <c:pt idx="4628">
                  <c:v>4.2272032393355614</c:v>
                </c:pt>
                <c:pt idx="4629">
                  <c:v>4.0725721448406667</c:v>
                </c:pt>
                <c:pt idx="4630">
                  <c:v>4.0402074140056179</c:v>
                </c:pt>
                <c:pt idx="4631">
                  <c:v>4.3818352323116905</c:v>
                </c:pt>
                <c:pt idx="4632">
                  <c:v>4.3494709972858363</c:v>
                </c:pt>
                <c:pt idx="4633">
                  <c:v>4.1930422728684507</c:v>
                </c:pt>
                <c:pt idx="4634">
                  <c:v>4.3045226877772036</c:v>
                </c:pt>
                <c:pt idx="4635">
                  <c:v>4.6047975814311659</c:v>
                </c:pt>
                <c:pt idx="4636">
                  <c:v>4.5454601597968445</c:v>
                </c:pt>
                <c:pt idx="4637">
                  <c:v>4.5328737806143673</c:v>
                </c:pt>
                <c:pt idx="4638">
                  <c:v>4.4969144929127536</c:v>
                </c:pt>
                <c:pt idx="4639">
                  <c:v>4.4483658040472678</c:v>
                </c:pt>
                <c:pt idx="4640">
                  <c:v>4.2182162540774701</c:v>
                </c:pt>
                <c:pt idx="4641">
                  <c:v>4.3728476255194426</c:v>
                </c:pt>
                <c:pt idx="4642">
                  <c:v>4.5274802632530609</c:v>
                </c:pt>
                <c:pt idx="4643">
                  <c:v>4.3422791556044311</c:v>
                </c:pt>
                <c:pt idx="4644">
                  <c:v>4.3117138526281318</c:v>
                </c:pt>
                <c:pt idx="4645">
                  <c:v>4.3117138526281318</c:v>
                </c:pt>
                <c:pt idx="4646">
                  <c:v>4.3512695155121426</c:v>
                </c:pt>
                <c:pt idx="4647">
                  <c:v>4.1894458022302459</c:v>
                </c:pt>
                <c:pt idx="4648">
                  <c:v>4.1193228583925157</c:v>
                </c:pt>
                <c:pt idx="4649">
                  <c:v>4.0959498204939964</c:v>
                </c:pt>
                <c:pt idx="4650">
                  <c:v>4.0851610886668155</c:v>
                </c:pt>
                <c:pt idx="4651">
                  <c:v>3.984470038153356</c:v>
                </c:pt>
                <c:pt idx="4652">
                  <c:v>3.8478186537248487</c:v>
                </c:pt>
                <c:pt idx="4653">
                  <c:v>3.862201799852472</c:v>
                </c:pt>
                <c:pt idx="4654">
                  <c:v>3.6788012851846776</c:v>
                </c:pt>
                <c:pt idx="4655">
                  <c:v>3.6122738427433978</c:v>
                </c:pt>
                <c:pt idx="4656">
                  <c:v>3.5133806217506121</c:v>
                </c:pt>
                <c:pt idx="4657">
                  <c:v>3.6140705969893627</c:v>
                </c:pt>
                <c:pt idx="4658">
                  <c:v>3.6931862164280571</c:v>
                </c:pt>
                <c:pt idx="4659">
                  <c:v>3.6230636897367376</c:v>
                </c:pt>
                <c:pt idx="4660">
                  <c:v>3.0782563565836449</c:v>
                </c:pt>
                <c:pt idx="4661">
                  <c:v>3.0764586548713999</c:v>
                </c:pt>
                <c:pt idx="4662">
                  <c:v>3.0297087891519743</c:v>
                </c:pt>
                <c:pt idx="4663">
                  <c:v>3.1052273104303763</c:v>
                </c:pt>
                <c:pt idx="4664">
                  <c:v>3.0818511592374565</c:v>
                </c:pt>
                <c:pt idx="4665">
                  <c:v>2.9757676786341847</c:v>
                </c:pt>
                <c:pt idx="4666">
                  <c:v>3.0674689354189755</c:v>
                </c:pt>
                <c:pt idx="4667">
                  <c:v>3.186140106123529</c:v>
                </c:pt>
                <c:pt idx="4668">
                  <c:v>3.067469131730852</c:v>
                </c:pt>
                <c:pt idx="4669">
                  <c:v>3.0458925538582573</c:v>
                </c:pt>
                <c:pt idx="4670">
                  <c:v>3.155572098830139</c:v>
                </c:pt>
                <c:pt idx="4671">
                  <c:v>3.3695388205634154</c:v>
                </c:pt>
                <c:pt idx="4672">
                  <c:v>3.2382818053471878</c:v>
                </c:pt>
                <c:pt idx="4673">
                  <c:v>3.1519751186710745</c:v>
                </c:pt>
                <c:pt idx="4674">
                  <c:v>3.1142144567493952</c:v>
                </c:pt>
                <c:pt idx="4675">
                  <c:v>3.2904229391411892</c:v>
                </c:pt>
                <c:pt idx="4676">
                  <c:v>3.1465788099336929</c:v>
                </c:pt>
                <c:pt idx="4677">
                  <c:v>3.277835198411267</c:v>
                </c:pt>
                <c:pt idx="4678">
                  <c:v>3.2113082552243122</c:v>
                </c:pt>
                <c:pt idx="4679">
                  <c:v>2.8103443064770048</c:v>
                </c:pt>
                <c:pt idx="4680">
                  <c:v>2.6952691381596909</c:v>
                </c:pt>
                <c:pt idx="4681">
                  <c:v>2.6898759046142331</c:v>
                </c:pt>
                <c:pt idx="4682">
                  <c:v>2.6826831764452947</c:v>
                </c:pt>
                <c:pt idx="4683">
                  <c:v>2.6017707691605283</c:v>
                </c:pt>
                <c:pt idx="4684">
                  <c:v>2.7330275026939077</c:v>
                </c:pt>
                <c:pt idx="4685">
                  <c:v>2.5819922038125345</c:v>
                </c:pt>
                <c:pt idx="4686">
                  <c:v>2.5783954886726237</c:v>
                </c:pt>
                <c:pt idx="4687">
                  <c:v>2.7006630027454794</c:v>
                </c:pt>
                <c:pt idx="4688">
                  <c:v>2.7743830007314227</c:v>
                </c:pt>
                <c:pt idx="4689">
                  <c:v>2.7438148488293641</c:v>
                </c:pt>
                <c:pt idx="4690">
                  <c:v>2.6611052940262518</c:v>
                </c:pt>
                <c:pt idx="4691">
                  <c:v>2.5981728149278251</c:v>
                </c:pt>
                <c:pt idx="4692">
                  <c:v>2.5154625815374128</c:v>
                </c:pt>
                <c:pt idx="4693">
                  <c:v>2.6503165305336331</c:v>
                </c:pt>
                <c:pt idx="4694">
                  <c:v>2.7028193010035046</c:v>
                </c:pt>
                <c:pt idx="4695">
                  <c:v>2.7510078663210962</c:v>
                </c:pt>
                <c:pt idx="4696">
                  <c:v>2.6970661040782722</c:v>
                </c:pt>
                <c:pt idx="4697">
                  <c:v>2.6952671609868522</c:v>
                </c:pt>
                <c:pt idx="4698">
                  <c:v>2.6233466520630788</c:v>
                </c:pt>
                <c:pt idx="4699">
                  <c:v>2.7276325515225421</c:v>
                </c:pt>
                <c:pt idx="4700">
                  <c:v>2.8067475336794532</c:v>
                </c:pt>
                <c:pt idx="4701">
                  <c:v>2.8427075830809545</c:v>
                </c:pt>
                <c:pt idx="4702">
                  <c:v>2.8732752177218241</c:v>
                </c:pt>
                <c:pt idx="4703">
                  <c:v>2.8606902722682026</c:v>
                </c:pt>
                <c:pt idx="4704">
                  <c:v>2.8984485231718704</c:v>
                </c:pt>
                <c:pt idx="4705">
                  <c:v>2.8714784596637561</c:v>
                </c:pt>
                <c:pt idx="4706">
                  <c:v>2.8283258813719292</c:v>
                </c:pt>
                <c:pt idx="4707">
                  <c:v>2.7923637177902849</c:v>
                </c:pt>
                <c:pt idx="4708">
                  <c:v>2.6700972800431195</c:v>
                </c:pt>
                <c:pt idx="4709">
                  <c:v>2.6431266274174039</c:v>
                </c:pt>
                <c:pt idx="4710">
                  <c:v>2.6431266274174039</c:v>
                </c:pt>
                <c:pt idx="4711">
                  <c:v>2.6521159010772504</c:v>
                </c:pt>
                <c:pt idx="4712">
                  <c:v>2.5262517846439261</c:v>
                </c:pt>
                <c:pt idx="4713">
                  <c:v>2.6035677205129533</c:v>
                </c:pt>
                <c:pt idx="4714">
                  <c:v>2.5496270044793659</c:v>
                </c:pt>
                <c:pt idx="4715">
                  <c:v>2.5855869437505428</c:v>
                </c:pt>
                <c:pt idx="4716">
                  <c:v>2.5837899608246362</c:v>
                </c:pt>
                <c:pt idx="4717">
                  <c:v>2.5765966895737002</c:v>
                </c:pt>
                <c:pt idx="4718">
                  <c:v>2.5694054082130999</c:v>
                </c:pt>
                <c:pt idx="4719">
                  <c:v>2.5424343596430869</c:v>
                </c:pt>
                <c:pt idx="4720">
                  <c:v>2.5478294053542494</c:v>
                </c:pt>
                <c:pt idx="4721">
                  <c:v>2.6071658043755441</c:v>
                </c:pt>
                <c:pt idx="4722">
                  <c:v>2.6611080648680745</c:v>
                </c:pt>
                <c:pt idx="4723">
                  <c:v>2.7006654362523381</c:v>
                </c:pt>
                <c:pt idx="4724">
                  <c:v>2.621552142962762</c:v>
                </c:pt>
                <c:pt idx="4725">
                  <c:v>2.6736948150862911</c:v>
                </c:pt>
                <c:pt idx="4726">
                  <c:v>2.6700986955600001</c:v>
                </c:pt>
                <c:pt idx="4727">
                  <c:v>2.6323408299060862</c:v>
                </c:pt>
                <c:pt idx="4728">
                  <c:v>2.6844848694056958</c:v>
                </c:pt>
                <c:pt idx="4729">
                  <c:v>2.6431303799925012</c:v>
                </c:pt>
                <c:pt idx="4730">
                  <c:v>2.6467276804396707</c:v>
                </c:pt>
                <c:pt idx="4731">
                  <c:v>2.6071696885278195</c:v>
                </c:pt>
                <c:pt idx="4732">
                  <c:v>2.608968635612904</c:v>
                </c:pt>
                <c:pt idx="4733">
                  <c:v>2.5478352825432227</c:v>
                </c:pt>
                <c:pt idx="4734">
                  <c:v>2.5712091234252741</c:v>
                </c:pt>
                <c:pt idx="4735">
                  <c:v>2.5226621239658815</c:v>
                </c:pt>
                <c:pt idx="4736">
                  <c:v>2.4759121494845457</c:v>
                </c:pt>
                <c:pt idx="4737">
                  <c:v>2.4611680926343653</c:v>
                </c:pt>
                <c:pt idx="4738">
                  <c:v>2.4451655776960566</c:v>
                </c:pt>
                <c:pt idx="4739">
                  <c:v>2.5386638190559982</c:v>
                </c:pt>
                <c:pt idx="4740">
                  <c:v>2.6089670361971158</c:v>
                </c:pt>
                <c:pt idx="4741">
                  <c:v>2.6557171165187321</c:v>
                </c:pt>
                <c:pt idx="4742">
                  <c:v>2.7258413269804094</c:v>
                </c:pt>
                <c:pt idx="4743">
                  <c:v>2.6179579789411789</c:v>
                </c:pt>
                <c:pt idx="4744">
                  <c:v>2.5370447516860439</c:v>
                </c:pt>
                <c:pt idx="4745">
                  <c:v>2.5784011181832778</c:v>
                </c:pt>
                <c:pt idx="4746">
                  <c:v>2.6179589481384453</c:v>
                </c:pt>
                <c:pt idx="4747">
                  <c:v>2.6431306234247964</c:v>
                </c:pt>
                <c:pt idx="4748">
                  <c:v>2.6754957579086334</c:v>
                </c:pt>
                <c:pt idx="4749">
                  <c:v>2.641332352575898</c:v>
                </c:pt>
                <c:pt idx="4750">
                  <c:v>2.7725907225048045</c:v>
                </c:pt>
                <c:pt idx="4751">
                  <c:v>2.8067545853875084</c:v>
                </c:pt>
                <c:pt idx="4752">
                  <c:v>2.7761890279526384</c:v>
                </c:pt>
                <c:pt idx="4753">
                  <c:v>2.873283463016254</c:v>
                </c:pt>
                <c:pt idx="4754">
                  <c:v>2.8894657954799619</c:v>
                </c:pt>
                <c:pt idx="4755">
                  <c:v>2.9416090952251932</c:v>
                </c:pt>
                <c:pt idx="4756">
                  <c:v>3.0369054634741088</c:v>
                </c:pt>
                <c:pt idx="4757">
                  <c:v>3.0387033115084852</c:v>
                </c:pt>
                <c:pt idx="4758">
                  <c:v>3.0962411587118983</c:v>
                </c:pt>
                <c:pt idx="4759">
                  <c:v>2.8768786650994778</c:v>
                </c:pt>
                <c:pt idx="4760">
                  <c:v>2.8481098784484828</c:v>
                </c:pt>
                <c:pt idx="4761">
                  <c:v>2.7258433694765678</c:v>
                </c:pt>
                <c:pt idx="4762">
                  <c:v>2.8121490222409351</c:v>
                </c:pt>
                <c:pt idx="4763">
                  <c:v>2.803158581816831</c:v>
                </c:pt>
                <c:pt idx="4764">
                  <c:v>2.930820029949933</c:v>
                </c:pt>
                <c:pt idx="4765">
                  <c:v>2.8678894622668478</c:v>
                </c:pt>
                <c:pt idx="4766">
                  <c:v>2.8139473293710706</c:v>
                </c:pt>
                <c:pt idx="4767">
                  <c:v>2.7456218742666119</c:v>
                </c:pt>
                <c:pt idx="4768">
                  <c:v>2.7923715779197491</c:v>
                </c:pt>
                <c:pt idx="4769">
                  <c:v>2.9398115896054899</c:v>
                </c:pt>
                <c:pt idx="4770">
                  <c:v>2.8786782075996435</c:v>
                </c:pt>
                <c:pt idx="4771">
                  <c:v>2.8714872694370595</c:v>
                </c:pt>
                <c:pt idx="4772">
                  <c:v>2.7707956968469794</c:v>
                </c:pt>
                <c:pt idx="4773">
                  <c:v>2.8265357938804501</c:v>
                </c:pt>
                <c:pt idx="4774">
                  <c:v>2.7869784254450933</c:v>
                </c:pt>
                <c:pt idx="4775">
                  <c:v>2.7294412558517793</c:v>
                </c:pt>
                <c:pt idx="4776">
                  <c:v>2.7258438522765664</c:v>
                </c:pt>
                <c:pt idx="4777">
                  <c:v>2.6916808512759842</c:v>
                </c:pt>
                <c:pt idx="4778">
                  <c:v>2.6305473957818042</c:v>
                </c:pt>
                <c:pt idx="4779">
                  <c:v>2.6880853589697398</c:v>
                </c:pt>
                <c:pt idx="4780">
                  <c:v>2.6521241530374424</c:v>
                </c:pt>
                <c:pt idx="4781">
                  <c:v>2.7474202781043839</c:v>
                </c:pt>
                <c:pt idx="4782">
                  <c:v>2.7851780749863728</c:v>
                </c:pt>
                <c:pt idx="4783">
                  <c:v>2.7312375312081119</c:v>
                </c:pt>
                <c:pt idx="4784">
                  <c:v>2.6593158532988084</c:v>
                </c:pt>
                <c:pt idx="4785">
                  <c:v>2.6701046977156415</c:v>
                </c:pt>
                <c:pt idx="4786">
                  <c:v>2.7114592792738614</c:v>
                </c:pt>
                <c:pt idx="4787">
                  <c:v>2.6197577264488197</c:v>
                </c:pt>
                <c:pt idx="4788">
                  <c:v>2.5532289789856519</c:v>
                </c:pt>
                <c:pt idx="4789">
                  <c:v>2.5424415865494376</c:v>
                </c:pt>
                <c:pt idx="4790">
                  <c:v>2.6053721006997095</c:v>
                </c:pt>
                <c:pt idx="4791">
                  <c:v>2.5819967022122317</c:v>
                </c:pt>
                <c:pt idx="4792">
                  <c:v>2.5891901450245949</c:v>
                </c:pt>
                <c:pt idx="4793">
                  <c:v>2.5280567765104189</c:v>
                </c:pt>
                <c:pt idx="4794">
                  <c:v>2.5298542248785174</c:v>
                </c:pt>
                <c:pt idx="4795">
                  <c:v>2.5766034011000474</c:v>
                </c:pt>
                <c:pt idx="4796">
                  <c:v>2.6611108394493268</c:v>
                </c:pt>
                <c:pt idx="4797">
                  <c:v>2.6790919653914855</c:v>
                </c:pt>
                <c:pt idx="4798">
                  <c:v>2.6790919653914855</c:v>
                </c:pt>
                <c:pt idx="4799">
                  <c:v>2.6701009327556315</c:v>
                </c:pt>
                <c:pt idx="4800">
                  <c:v>2.6161595537121021</c:v>
                </c:pt>
                <c:pt idx="4801">
                  <c:v>2.6395349393245193</c:v>
                </c:pt>
                <c:pt idx="4802">
                  <c:v>2.6467276720341788</c:v>
                </c:pt>
                <c:pt idx="4803">
                  <c:v>2.6305455790473617</c:v>
                </c:pt>
                <c:pt idx="4804">
                  <c:v>2.6269496232408041</c:v>
                </c:pt>
                <c:pt idx="4805">
                  <c:v>2.5945856038824773</c:v>
                </c:pt>
                <c:pt idx="4806">
                  <c:v>2.6287485125287975</c:v>
                </c:pt>
                <c:pt idx="4807">
                  <c:v>2.5352491854351733</c:v>
                </c:pt>
                <c:pt idx="4808">
                  <c:v>2.5208641815570143</c:v>
                </c:pt>
                <c:pt idx="4809">
                  <c:v>2.495690831839986</c:v>
                </c:pt>
                <c:pt idx="4810">
                  <c:v>2.5478333003896187</c:v>
                </c:pt>
                <c:pt idx="4811">
                  <c:v>2.4813068250831454</c:v>
                </c:pt>
                <c:pt idx="4812">
                  <c:v>2.5406423151913589</c:v>
                </c:pt>
                <c:pt idx="4813">
                  <c:v>2.6215541510032581</c:v>
                </c:pt>
                <c:pt idx="4814">
                  <c:v>2.6844871799522423</c:v>
                </c:pt>
                <c:pt idx="4815">
                  <c:v>2.5748070872409334</c:v>
                </c:pt>
                <c:pt idx="4816">
                  <c:v>2.5819985234355975</c:v>
                </c:pt>
                <c:pt idx="4817">
                  <c:v>2.6359390545886905</c:v>
                </c:pt>
                <c:pt idx="4818">
                  <c:v>2.6251501560382589</c:v>
                </c:pt>
                <c:pt idx="4819">
                  <c:v>2.5981793633351216</c:v>
                </c:pt>
                <c:pt idx="4820">
                  <c:v>2.5945834830962657</c:v>
                </c:pt>
                <c:pt idx="4821">
                  <c:v>2.5442381851902658</c:v>
                </c:pt>
                <c:pt idx="4822">
                  <c:v>2.580198447699745</c:v>
                </c:pt>
                <c:pt idx="4823">
                  <c:v>2.580198447699745</c:v>
                </c:pt>
                <c:pt idx="4824">
                  <c:v>2.5873894607734846</c:v>
                </c:pt>
                <c:pt idx="4825">
                  <c:v>2.6143604085125873</c:v>
                </c:pt>
                <c:pt idx="4826">
                  <c:v>2.6377354049250985</c:v>
                </c:pt>
                <c:pt idx="4827">
                  <c:v>2.7456187829865351</c:v>
                </c:pt>
                <c:pt idx="4828">
                  <c:v>2.6701005383604905</c:v>
                </c:pt>
                <c:pt idx="4829">
                  <c:v>2.6557167067603427</c:v>
                </c:pt>
                <c:pt idx="4830">
                  <c:v>2.6970715273180144</c:v>
                </c:pt>
                <c:pt idx="4831">
                  <c:v>2.6503231865350112</c:v>
                </c:pt>
                <c:pt idx="4832">
                  <c:v>2.7006687257864304</c:v>
                </c:pt>
                <c:pt idx="4833">
                  <c:v>2.6071688738309784</c:v>
                </c:pt>
                <c:pt idx="4834">
                  <c:v>2.6718996626304543</c:v>
                </c:pt>
                <c:pt idx="4835">
                  <c:v>2.6988698178250461</c:v>
                </c:pt>
                <c:pt idx="4836">
                  <c:v>2.6341401241143303</c:v>
                </c:pt>
                <c:pt idx="4837">
                  <c:v>2.6179586013318961</c:v>
                </c:pt>
                <c:pt idx="4838">
                  <c:v>2.6287472087279848</c:v>
                </c:pt>
                <c:pt idx="4839">
                  <c:v>2.6179588301833654</c:v>
                </c:pt>
                <c:pt idx="4840">
                  <c:v>2.612565834993188</c:v>
                </c:pt>
                <c:pt idx="4841">
                  <c:v>2.5837962600182429</c:v>
                </c:pt>
                <c:pt idx="4842">
                  <c:v>2.5586223330568854</c:v>
                </c:pt>
                <c:pt idx="4843">
                  <c:v>2.5568236215567461</c:v>
                </c:pt>
                <c:pt idx="4844">
                  <c:v>2.6467266537379244</c:v>
                </c:pt>
                <c:pt idx="4845">
                  <c:v>2.65751471157856</c:v>
                </c:pt>
                <c:pt idx="4846">
                  <c:v>2.6988709555201456</c:v>
                </c:pt>
                <c:pt idx="4847">
                  <c:v>2.6970735074637688</c:v>
                </c:pt>
                <c:pt idx="4848">
                  <c:v>2.6880841614633919</c:v>
                </c:pt>
                <c:pt idx="4849">
                  <c:v>2.6808908482473157</c:v>
                </c:pt>
                <c:pt idx="4850">
                  <c:v>2.6970727054073365</c:v>
                </c:pt>
                <c:pt idx="4851">
                  <c:v>2.5837956517802283</c:v>
                </c:pt>
                <c:pt idx="4852">
                  <c:v>2.6161602761144276</c:v>
                </c:pt>
                <c:pt idx="4853">
                  <c:v>2.5909875819376547</c:v>
                </c:pt>
                <c:pt idx="4854">
                  <c:v>2.6053727449925725</c:v>
                </c:pt>
                <c:pt idx="4855">
                  <c:v>2.6197570079176766</c:v>
                </c:pt>
                <c:pt idx="4856">
                  <c:v>2.5424401193430022</c:v>
                </c:pt>
                <c:pt idx="4857">
                  <c:v>2.5460351296717532</c:v>
                </c:pt>
                <c:pt idx="4858">
                  <c:v>2.6251480792560433</c:v>
                </c:pt>
                <c:pt idx="4859">
                  <c:v>2.5999755343240571</c:v>
                </c:pt>
                <c:pt idx="4860">
                  <c:v>2.5909848189263647</c:v>
                </c:pt>
                <c:pt idx="4861">
                  <c:v>2.6053699666410437</c:v>
                </c:pt>
                <c:pt idx="4862">
                  <c:v>2.5981765401631476</c:v>
                </c:pt>
                <c:pt idx="4863">
                  <c:v>2.5514275496759922</c:v>
                </c:pt>
                <c:pt idx="4864">
                  <c:v>2.5837924081436321</c:v>
                </c:pt>
                <c:pt idx="4865">
                  <c:v>2.3734200302725776</c:v>
                </c:pt>
                <c:pt idx="4866">
                  <c:v>2.4417460461040648</c:v>
                </c:pt>
                <c:pt idx="4867">
                  <c:v>2.407583577173023</c:v>
                </c:pt>
                <c:pt idx="4868">
                  <c:v>2.3806138259415306</c:v>
                </c:pt>
                <c:pt idx="4869">
                  <c:v>2.3590383228370224</c:v>
                </c:pt>
                <c:pt idx="4870">
                  <c:v>2.3626334972410263</c:v>
                </c:pt>
                <c:pt idx="4871">
                  <c:v>2.4291605312563389</c:v>
                </c:pt>
                <c:pt idx="4872">
                  <c:v>2.4417460119687782</c:v>
                </c:pt>
                <c:pt idx="4873">
                  <c:v>2.4165740523313919</c:v>
                </c:pt>
                <c:pt idx="4874">
                  <c:v>2.4003926724769808</c:v>
                </c:pt>
                <c:pt idx="4875">
                  <c:v>2.4920924733509469</c:v>
                </c:pt>
                <c:pt idx="4876">
                  <c:v>2.5280533677414008</c:v>
                </c:pt>
                <c:pt idx="4877">
                  <c:v>2.5568226150662978</c:v>
                </c:pt>
                <c:pt idx="4878">
                  <c:v>2.5819945337116259</c:v>
                </c:pt>
                <c:pt idx="4879">
                  <c:v>2.5981758934543966</c:v>
                </c:pt>
                <c:pt idx="4880">
                  <c:v>2.893055866482003</c:v>
                </c:pt>
                <c:pt idx="4881">
                  <c:v>3.1465801381735536</c:v>
                </c:pt>
                <c:pt idx="4882">
                  <c:v>3.1735494765378394</c:v>
                </c:pt>
                <c:pt idx="4883">
                  <c:v>3.2364809626575846</c:v>
                </c:pt>
                <c:pt idx="4884">
                  <c:v>3.2904233908621983</c:v>
                </c:pt>
                <c:pt idx="4885">
                  <c:v>3.3371737263995684</c:v>
                </c:pt>
                <c:pt idx="4886">
                  <c:v>3.3569531550759386</c:v>
                </c:pt>
                <c:pt idx="4887">
                  <c:v>3.3353780171482659</c:v>
                </c:pt>
                <c:pt idx="4888">
                  <c:v>3.3677445254266725</c:v>
                </c:pt>
                <c:pt idx="4889">
                  <c:v>3.3803297867181921</c:v>
                </c:pt>
                <c:pt idx="4890">
                  <c:v>3.2544665874395271</c:v>
                </c:pt>
                <c:pt idx="4891">
                  <c:v>3.1987273381964503</c:v>
                </c:pt>
                <c:pt idx="4892">
                  <c:v>3.2095166455081872</c:v>
                </c:pt>
                <c:pt idx="4893">
                  <c:v>3.2796413746958955</c:v>
                </c:pt>
                <c:pt idx="4894">
                  <c:v>3.2940258817653119</c:v>
                </c:pt>
                <c:pt idx="4895">
                  <c:v>3.3947176649191135</c:v>
                </c:pt>
                <c:pt idx="4896">
                  <c:v>3.286833537527984</c:v>
                </c:pt>
                <c:pt idx="4897">
                  <c:v>3.2544680876839456</c:v>
                </c:pt>
                <c:pt idx="4898">
                  <c:v>3.2274983106413084</c:v>
                </c:pt>
                <c:pt idx="4899">
                  <c:v>3.137596345198395</c:v>
                </c:pt>
                <c:pt idx="4900">
                  <c:v>3.1124234097208685</c:v>
                </c:pt>
                <c:pt idx="4901">
                  <c:v>3.1645658391039224</c:v>
                </c:pt>
                <c:pt idx="4902">
                  <c:v>3.1717588972562054</c:v>
                </c:pt>
                <c:pt idx="4903">
                  <c:v>3.0836537786082228</c:v>
                </c:pt>
                <c:pt idx="4904">
                  <c:v>3.0189248021414574</c:v>
                </c:pt>
                <c:pt idx="4905">
                  <c:v>3.0890483874455992</c:v>
                </c:pt>
                <c:pt idx="4906">
                  <c:v>3.1375958719026946</c:v>
                </c:pt>
                <c:pt idx="4907">
                  <c:v>3.1951331050016463</c:v>
                </c:pt>
                <c:pt idx="4908">
                  <c:v>3.1322017633655337</c:v>
                </c:pt>
                <c:pt idx="4909">
                  <c:v>3.2850375484089547</c:v>
                </c:pt>
                <c:pt idx="4910">
                  <c:v>3.270652368984472</c:v>
                </c:pt>
                <c:pt idx="4911">
                  <c:v>3.4378710126535408</c:v>
                </c:pt>
                <c:pt idx="4912">
                  <c:v>3.4414670257327766</c:v>
                </c:pt>
                <c:pt idx="4913">
                  <c:v>3.4522560248584493</c:v>
                </c:pt>
                <c:pt idx="4914">
                  <c:v>3.4270821739251818</c:v>
                </c:pt>
                <c:pt idx="4915">
                  <c:v>3.3767383367902211</c:v>
                </c:pt>
                <c:pt idx="4916">
                  <c:v>3.4324781565156175</c:v>
                </c:pt>
                <c:pt idx="4917">
                  <c:v>3.4684402301614319</c:v>
                </c:pt>
                <c:pt idx="4918">
                  <c:v>3.3677479418396152</c:v>
                </c:pt>
                <c:pt idx="4919">
                  <c:v>3.4270842928268874</c:v>
                </c:pt>
                <c:pt idx="4920">
                  <c:v>3.4324785235037969</c:v>
                </c:pt>
                <c:pt idx="4921">
                  <c:v>3.464843363501914</c:v>
                </c:pt>
                <c:pt idx="4922">
                  <c:v>3.4396712764660728</c:v>
                </c:pt>
                <c:pt idx="4923">
                  <c:v>3.5727280804536101</c:v>
                </c:pt>
                <c:pt idx="4924">
                  <c:v>3.668023456543549</c:v>
                </c:pt>
                <c:pt idx="4925">
                  <c:v>3.5763228701299603</c:v>
                </c:pt>
                <c:pt idx="4926">
                  <c:v>3.5205823018761149</c:v>
                </c:pt>
                <c:pt idx="4927">
                  <c:v>3.5691311318189864</c:v>
                </c:pt>
                <c:pt idx="4928">
                  <c:v>3.5781217731400381</c:v>
                </c:pt>
                <c:pt idx="4929">
                  <c:v>3.5259778045400685</c:v>
                </c:pt>
                <c:pt idx="4930">
                  <c:v>3.5727287442504649</c:v>
                </c:pt>
                <c:pt idx="4931">
                  <c:v>3.7579282841661761</c:v>
                </c:pt>
                <c:pt idx="4932">
                  <c:v>3.750555228872642</c:v>
                </c:pt>
                <c:pt idx="4933">
                  <c:v>3.7057848511055895</c:v>
                </c:pt>
                <c:pt idx="4934">
                  <c:v>3.7399484816479323</c:v>
                </c:pt>
                <c:pt idx="4935">
                  <c:v>3.7381495664282598</c:v>
                </c:pt>
                <c:pt idx="4936">
                  <c:v>3.6878041680676037</c:v>
                </c:pt>
                <c:pt idx="4937">
                  <c:v>3.8730020055837908</c:v>
                </c:pt>
                <c:pt idx="4938">
                  <c:v>3.7741087723732143</c:v>
                </c:pt>
                <c:pt idx="4939">
                  <c:v>3.7255624112341779</c:v>
                </c:pt>
                <c:pt idx="4940">
                  <c:v>3.64645009343162</c:v>
                </c:pt>
                <c:pt idx="4941">
                  <c:v>3.79029525671731</c:v>
                </c:pt>
                <c:pt idx="4942">
                  <c:v>3.7273649845700323</c:v>
                </c:pt>
                <c:pt idx="4943">
                  <c:v>3.8136721207877513</c:v>
                </c:pt>
                <c:pt idx="4944">
                  <c:v>3.6644355033570855</c:v>
                </c:pt>
                <c:pt idx="4945">
                  <c:v>3.5295806123980413</c:v>
                </c:pt>
                <c:pt idx="4946">
                  <c:v>3.5835231928973204</c:v>
                </c:pt>
                <c:pt idx="4947">
                  <c:v>3.5313793469174715</c:v>
                </c:pt>
                <c:pt idx="4948">
                  <c:v>3.5349742910926332</c:v>
                </c:pt>
                <c:pt idx="4949">
                  <c:v>3.5421679637750065</c:v>
                </c:pt>
                <c:pt idx="4950">
                  <c:v>3.6284728862123843</c:v>
                </c:pt>
                <c:pt idx="4951">
                  <c:v>3.5907149973584582</c:v>
                </c:pt>
                <c:pt idx="4952">
                  <c:v>3.543963888092851</c:v>
                </c:pt>
                <c:pt idx="4953">
                  <c:v>3.6572431498118512</c:v>
                </c:pt>
                <c:pt idx="4954">
                  <c:v>3.6536480797955861</c:v>
                </c:pt>
                <c:pt idx="4955">
                  <c:v>3.7777150076412047</c:v>
                </c:pt>
                <c:pt idx="4956">
                  <c:v>3.8981863392348828</c:v>
                </c:pt>
                <c:pt idx="4957">
                  <c:v>3.7543432633171157</c:v>
                </c:pt>
                <c:pt idx="4958">
                  <c:v>3.750746602470858</c:v>
                </c:pt>
                <c:pt idx="4959">
                  <c:v>3.7849084025261623</c:v>
                </c:pt>
                <c:pt idx="4960">
                  <c:v>3.8622265113729664</c:v>
                </c:pt>
                <c:pt idx="4961">
                  <c:v>3.9898885464798881</c:v>
                </c:pt>
                <c:pt idx="4962">
                  <c:v>4.0654051669991125</c:v>
                </c:pt>
                <c:pt idx="4963">
                  <c:v>4.1085594428468086</c:v>
                </c:pt>
                <c:pt idx="4964">
                  <c:v>4.1265384989687064</c:v>
                </c:pt>
                <c:pt idx="4965">
                  <c:v>4.1049608291575987</c:v>
                </c:pt>
                <c:pt idx="4966">
                  <c:v>4.0456236203721261</c:v>
                </c:pt>
                <c:pt idx="4967">
                  <c:v>4.0887782875306353</c:v>
                </c:pt>
                <c:pt idx="4968">
                  <c:v>4.022249776014224</c:v>
                </c:pt>
                <c:pt idx="4969">
                  <c:v>3.988084786416759</c:v>
                </c:pt>
                <c:pt idx="4970">
                  <c:v>4.0564126430624379</c:v>
                </c:pt>
                <c:pt idx="4971">
                  <c:v>4.1535069360867798</c:v>
                </c:pt>
                <c:pt idx="4972">
                  <c:v>3.9934806208532283</c:v>
                </c:pt>
                <c:pt idx="4973">
                  <c:v>4.0204525889664708</c:v>
                </c:pt>
                <c:pt idx="4974">
                  <c:v>3.9773010713290939</c:v>
                </c:pt>
                <c:pt idx="4975">
                  <c:v>4.113953181537819</c:v>
                </c:pt>
                <c:pt idx="4976">
                  <c:v>4.0600110274214947</c:v>
                </c:pt>
                <c:pt idx="4977">
                  <c:v>3.9701102032413003</c:v>
                </c:pt>
                <c:pt idx="4978">
                  <c:v>4.0330404200728784</c:v>
                </c:pt>
                <c:pt idx="4979">
                  <c:v>3.8334573488047319</c:v>
                </c:pt>
                <c:pt idx="4980">
                  <c:v>3.6734296717788784</c:v>
                </c:pt>
                <c:pt idx="4981">
                  <c:v>3.7201777377819365</c:v>
                </c:pt>
                <c:pt idx="4982">
                  <c:v>3.829859738024961</c:v>
                </c:pt>
                <c:pt idx="4983">
                  <c:v>3.7255726573585415</c:v>
                </c:pt>
                <c:pt idx="4984">
                  <c:v>3.738157641795099</c:v>
                </c:pt>
                <c:pt idx="4985">
                  <c:v>3.6986004576296234</c:v>
                </c:pt>
                <c:pt idx="4986">
                  <c:v>3.8999818553466414</c:v>
                </c:pt>
                <c:pt idx="4987">
                  <c:v>4.0078670534110952</c:v>
                </c:pt>
                <c:pt idx="4988">
                  <c:v>4.1750872904805663</c:v>
                </c:pt>
                <c:pt idx="4989">
                  <c:v>4.146316763961865</c:v>
                </c:pt>
                <c:pt idx="4990">
                  <c:v>4.2164392730739886</c:v>
                </c:pt>
                <c:pt idx="4991">
                  <c:v>4.2577941094642986</c:v>
                </c:pt>
                <c:pt idx="4992">
                  <c:v>4.3782641359974814</c:v>
                </c:pt>
                <c:pt idx="4993">
                  <c:v>4.4142271976105647</c:v>
                </c:pt>
                <c:pt idx="4994">
                  <c:v>4.4627748683298858</c:v>
                </c:pt>
                <c:pt idx="4995">
                  <c:v>4.1804820440336785</c:v>
                </c:pt>
                <c:pt idx="4996">
                  <c:v>4.0905807776767347</c:v>
                </c:pt>
                <c:pt idx="4997">
                  <c:v>4.1750880859627584</c:v>
                </c:pt>
                <c:pt idx="4998">
                  <c:v>4.1678944091906445</c:v>
                </c:pt>
                <c:pt idx="4999">
                  <c:v>4.0923763303905192</c:v>
                </c:pt>
                <c:pt idx="5000">
                  <c:v>4.1337297932091159</c:v>
                </c:pt>
                <c:pt idx="5001">
                  <c:v>4.0636052009971166</c:v>
                </c:pt>
                <c:pt idx="5002">
                  <c:v>4.0636052009971166</c:v>
                </c:pt>
                <c:pt idx="5003">
                  <c:v>4.2649852839429307</c:v>
                </c:pt>
                <c:pt idx="5004">
                  <c:v>4.2595900775587427</c:v>
                </c:pt>
                <c:pt idx="5005">
                  <c:v>4.1517074396644125</c:v>
                </c:pt>
                <c:pt idx="5006">
                  <c:v>4.1157453498220393</c:v>
                </c:pt>
                <c:pt idx="5007">
                  <c:v>4.1624961012506674</c:v>
                </c:pt>
                <c:pt idx="5008">
                  <c:v>4.1193435041690014</c:v>
                </c:pt>
                <c:pt idx="5009">
                  <c:v>4.1409206254438393</c:v>
                </c:pt>
                <c:pt idx="5010">
                  <c:v>4.1571033432480737</c:v>
                </c:pt>
                <c:pt idx="5011">
                  <c:v>4.0456223028921903</c:v>
                </c:pt>
                <c:pt idx="5012">
                  <c:v>3.9377376929409644</c:v>
                </c:pt>
                <c:pt idx="5013">
                  <c:v>3.873009160744401</c:v>
                </c:pt>
                <c:pt idx="5014">
                  <c:v>4.0150556447238621</c:v>
                </c:pt>
                <c:pt idx="5015">
                  <c:v>4.0312363189720992</c:v>
                </c:pt>
                <c:pt idx="5016">
                  <c:v>3.8586228110300329</c:v>
                </c:pt>
                <c:pt idx="5017">
                  <c:v>3.7992887680648244</c:v>
                </c:pt>
                <c:pt idx="5018">
                  <c:v>3.6698280032930155</c:v>
                </c:pt>
                <c:pt idx="5019">
                  <c:v>3.6716078698746131</c:v>
                </c:pt>
                <c:pt idx="5020">
                  <c:v>3.663534004168759</c:v>
                </c:pt>
                <c:pt idx="5021">
                  <c:v>3.6464509451073202</c:v>
                </c:pt>
                <c:pt idx="5022">
                  <c:v>3.802880044201479</c:v>
                </c:pt>
                <c:pt idx="5023">
                  <c:v>3.7183724438592338</c:v>
                </c:pt>
                <c:pt idx="5024">
                  <c:v>3.7255637761656581</c:v>
                </c:pt>
                <c:pt idx="5025">
                  <c:v>3.7597271959930967</c:v>
                </c:pt>
                <c:pt idx="5026">
                  <c:v>3.9035705987845968</c:v>
                </c:pt>
                <c:pt idx="5027">
                  <c:v>3.8730056409961136</c:v>
                </c:pt>
                <c:pt idx="5028">
                  <c:v>3.7813044864342489</c:v>
                </c:pt>
                <c:pt idx="5029">
                  <c:v>3.8028806098338426</c:v>
                </c:pt>
                <c:pt idx="5030">
                  <c:v>3.7489405512639595</c:v>
                </c:pt>
                <c:pt idx="5031">
                  <c:v>3.7849003890316837</c:v>
                </c:pt>
                <c:pt idx="5032">
                  <c:v>3.6770193732431138</c:v>
                </c:pt>
                <c:pt idx="5033">
                  <c:v>3.6644329359285028</c:v>
                </c:pt>
                <c:pt idx="5034">
                  <c:v>3.8136706316771272</c:v>
                </c:pt>
                <c:pt idx="5035">
                  <c:v>3.7561337828570145</c:v>
                </c:pt>
                <c:pt idx="5036">
                  <c:v>3.6266748758970646</c:v>
                </c:pt>
                <c:pt idx="5037">
                  <c:v>3.6176843488797159</c:v>
                </c:pt>
                <c:pt idx="5038">
                  <c:v>3.5745289922819299</c:v>
                </c:pt>
                <c:pt idx="5039">
                  <c:v>3.603296801611815</c:v>
                </c:pt>
                <c:pt idx="5040">
                  <c:v>3.5421632680756687</c:v>
                </c:pt>
                <c:pt idx="5041">
                  <c:v>3.5691332991987967</c:v>
                </c:pt>
                <c:pt idx="5042">
                  <c:v>3.561941495600911</c:v>
                </c:pt>
                <c:pt idx="5043">
                  <c:v>3.6698255796196717</c:v>
                </c:pt>
                <c:pt idx="5044">
                  <c:v>3.7363521777270168</c:v>
                </c:pt>
                <c:pt idx="5045">
                  <c:v>3.8028816646036239</c:v>
                </c:pt>
                <c:pt idx="5046">
                  <c:v>3.826257978195942</c:v>
                </c:pt>
                <c:pt idx="5047">
                  <c:v>3.8424392231857327</c:v>
                </c:pt>
                <c:pt idx="5048">
                  <c:v>3.8262548691776743</c:v>
                </c:pt>
                <c:pt idx="5049">
                  <c:v>3.9862803265712921</c:v>
                </c:pt>
                <c:pt idx="5050">
                  <c:v>3.9718978271530228</c:v>
                </c:pt>
                <c:pt idx="5051">
                  <c:v>4.061801734470631</c:v>
                </c:pt>
                <c:pt idx="5052">
                  <c:v>4.2002523083917973</c:v>
                </c:pt>
                <c:pt idx="5053">
                  <c:v>4.1355222200671715</c:v>
                </c:pt>
                <c:pt idx="5054">
                  <c:v>4.2667795598098834</c:v>
                </c:pt>
                <c:pt idx="5055">
                  <c:v>4.3369040818753586</c:v>
                </c:pt>
                <c:pt idx="5056">
                  <c:v>4.3512895927149389</c:v>
                </c:pt>
                <c:pt idx="5057">
                  <c:v>4.1085529027853358</c:v>
                </c:pt>
                <c:pt idx="5058">
                  <c:v>4.0851793453213894</c:v>
                </c:pt>
                <c:pt idx="5059">
                  <c:v>4.0869768242333304</c:v>
                </c:pt>
                <c:pt idx="5060">
                  <c:v>4.0654016735782026</c:v>
                </c:pt>
                <c:pt idx="5061">
                  <c:v>3.9880858645500923</c:v>
                </c:pt>
                <c:pt idx="5062">
                  <c:v>4.0564137396674296</c:v>
                </c:pt>
                <c:pt idx="5063">
                  <c:v>4.1373270245325759</c:v>
                </c:pt>
                <c:pt idx="5064">
                  <c:v>4.1481171734125564</c:v>
                </c:pt>
                <c:pt idx="5065">
                  <c:v>4.0492260599984009</c:v>
                </c:pt>
                <c:pt idx="5066">
                  <c:v>4.0779958111546888</c:v>
                </c:pt>
                <c:pt idx="5067">
                  <c:v>4.0564191353178689</c:v>
                </c:pt>
                <c:pt idx="5068">
                  <c:v>4.0132669485563577</c:v>
                </c:pt>
                <c:pt idx="5069">
                  <c:v>4.0024792869986383</c:v>
                </c:pt>
                <c:pt idx="5070">
                  <c:v>3.9179709393329492</c:v>
                </c:pt>
                <c:pt idx="5071">
                  <c:v>4.0312473151309431</c:v>
                </c:pt>
                <c:pt idx="5072">
                  <c:v>4.0833914991521612</c:v>
                </c:pt>
                <c:pt idx="5073">
                  <c:v>4.0756616390442657</c:v>
                </c:pt>
                <c:pt idx="5074">
                  <c:v>4.1319424506178279</c:v>
                </c:pt>
                <c:pt idx="5075">
                  <c:v>4.2793825530832237</c:v>
                </c:pt>
                <c:pt idx="5076">
                  <c:v>4.2667968889946062</c:v>
                </c:pt>
                <c:pt idx="5077">
                  <c:v>4.1355374162984653</c:v>
                </c:pt>
                <c:pt idx="5078">
                  <c:v>4.1643083501036537</c:v>
                </c:pt>
                <c:pt idx="5079">
                  <c:v>4.1822898335594019</c:v>
                </c:pt>
                <c:pt idx="5080">
                  <c:v>4.0402425416523906</c:v>
                </c:pt>
                <c:pt idx="5081">
                  <c:v>4.0276571861351433</c:v>
                </c:pt>
                <c:pt idx="5082">
                  <c:v>3.9898979000151265</c:v>
                </c:pt>
                <c:pt idx="5083">
                  <c:v>4.0204645078271417</c:v>
                </c:pt>
                <c:pt idx="5084">
                  <c:v>4.1013763560471626</c:v>
                </c:pt>
                <c:pt idx="5085">
                  <c:v>4.1427305338451861</c:v>
                </c:pt>
                <c:pt idx="5086">
                  <c:v>4.300957983854869</c:v>
                </c:pt>
                <c:pt idx="5087">
                  <c:v>4.3189402891853659</c:v>
                </c:pt>
                <c:pt idx="5088">
                  <c:v>4.2811797942370182</c:v>
                </c:pt>
                <c:pt idx="5089">
                  <c:v>4.3009588448863934</c:v>
                </c:pt>
                <c:pt idx="5090">
                  <c:v>4.523916250446459</c:v>
                </c:pt>
                <c:pt idx="5091">
                  <c:v>4.8080091431419953</c:v>
                </c:pt>
                <c:pt idx="5092">
                  <c:v>4.6749522981146843</c:v>
                </c:pt>
                <c:pt idx="5093">
                  <c:v>4.8727401799433201</c:v>
                </c:pt>
                <c:pt idx="5094">
                  <c:v>4.9770265652744667</c:v>
                </c:pt>
                <c:pt idx="5095">
                  <c:v>4.8817314376291563</c:v>
                </c:pt>
                <c:pt idx="5096">
                  <c:v>4.955450464068794</c:v>
                </c:pt>
                <c:pt idx="5097">
                  <c:v>4.7558647411779598</c:v>
                </c:pt>
                <c:pt idx="5098">
                  <c:v>4.6425847989078415</c:v>
                </c:pt>
                <c:pt idx="5099">
                  <c:v>4.7091130390761906</c:v>
                </c:pt>
                <c:pt idx="5100">
                  <c:v>4.6156135996853331</c:v>
                </c:pt>
                <c:pt idx="5101">
                  <c:v>4.6497783715502035</c:v>
                </c:pt>
                <c:pt idx="5102">
                  <c:v>4.6497783715502035</c:v>
                </c:pt>
                <c:pt idx="5103">
                  <c:v>4.5472879566844941</c:v>
                </c:pt>
                <c:pt idx="5104">
                  <c:v>4.5850486358768023</c:v>
                </c:pt>
                <c:pt idx="5105">
                  <c:v>4.8313849588879192</c:v>
                </c:pt>
                <c:pt idx="5106">
                  <c:v>4.8619531315228031</c:v>
                </c:pt>
                <c:pt idx="5107">
                  <c:v>5.0183864735295494</c:v>
                </c:pt>
                <c:pt idx="5108">
                  <c:v>5.020183055887073</c:v>
                </c:pt>
                <c:pt idx="5109">
                  <c:v>4.861951906148569</c:v>
                </c:pt>
                <c:pt idx="5110">
                  <c:v>4.8745394996335873</c:v>
                </c:pt>
                <c:pt idx="5111">
                  <c:v>4.9446646248753163</c:v>
                </c:pt>
                <c:pt idx="5112">
                  <c:v>5.0921046346598482</c:v>
                </c:pt>
                <c:pt idx="5113">
                  <c:v>5.0040010402709632</c:v>
                </c:pt>
                <c:pt idx="5114">
                  <c:v>4.9105012808335005</c:v>
                </c:pt>
                <c:pt idx="5115">
                  <c:v>4.9500602791518951</c:v>
                </c:pt>
                <c:pt idx="5116">
                  <c:v>5.0417601458231838</c:v>
                </c:pt>
                <c:pt idx="5117">
                  <c:v>4.8421770286906272</c:v>
                </c:pt>
                <c:pt idx="5118">
                  <c:v>4.790031624268658</c:v>
                </c:pt>
                <c:pt idx="5119">
                  <c:v>5.2683162819518836</c:v>
                </c:pt>
                <c:pt idx="5120">
                  <c:v>5.2467372584610086</c:v>
                </c:pt>
                <c:pt idx="5121">
                  <c:v>5.0974990638813438</c:v>
                </c:pt>
                <c:pt idx="5122">
                  <c:v>4.9860167593542588</c:v>
                </c:pt>
                <c:pt idx="5123">
                  <c:v>4.9860167593542588</c:v>
                </c:pt>
                <c:pt idx="5124">
                  <c:v>4.995006547571375</c:v>
                </c:pt>
                <c:pt idx="5125">
                  <c:v>4.9806209287143695</c:v>
                </c:pt>
                <c:pt idx="5126">
                  <c:v>4.8781297112432851</c:v>
                </c:pt>
                <c:pt idx="5127">
                  <c:v>4.8439681688754481</c:v>
                </c:pt>
                <c:pt idx="5128">
                  <c:v>4.7558612318517728</c:v>
                </c:pt>
                <c:pt idx="5129">
                  <c:v>4.8133976410347152</c:v>
                </c:pt>
                <c:pt idx="5130">
                  <c:v>4.6353885694739692</c:v>
                </c:pt>
                <c:pt idx="5131">
                  <c:v>4.6875320554919817</c:v>
                </c:pt>
                <c:pt idx="5132">
                  <c:v>4.700118079060978</c:v>
                </c:pt>
                <c:pt idx="5133">
                  <c:v>4.7918173827834574</c:v>
                </c:pt>
                <c:pt idx="5134">
                  <c:v>4.7792292785188852</c:v>
                </c:pt>
                <c:pt idx="5135">
                  <c:v>4.7954117488559493</c:v>
                </c:pt>
                <c:pt idx="5136">
                  <c:v>4.7252884428524284</c:v>
                </c:pt>
                <c:pt idx="5137">
                  <c:v>4.8799187818563308</c:v>
                </c:pt>
                <c:pt idx="5138">
                  <c:v>4.9086859030753738</c:v>
                </c:pt>
                <c:pt idx="5139">
                  <c:v>4.888908807571883</c:v>
                </c:pt>
                <c:pt idx="5140">
                  <c:v>4.8655349345628816</c:v>
                </c:pt>
                <c:pt idx="5141">
                  <c:v>4.7900169668435311</c:v>
                </c:pt>
                <c:pt idx="5142">
                  <c:v>4.8655363743427857</c:v>
                </c:pt>
                <c:pt idx="5143">
                  <c:v>4.7594530847729901</c:v>
                </c:pt>
                <c:pt idx="5144">
                  <c:v>4.8026070458926267</c:v>
                </c:pt>
                <c:pt idx="5145">
                  <c:v>4.8745308890119148</c:v>
                </c:pt>
                <c:pt idx="5146">
                  <c:v>4.9158864090742913</c:v>
                </c:pt>
                <c:pt idx="5147">
                  <c:v>5.1082794554662314</c:v>
                </c:pt>
                <c:pt idx="5148">
                  <c:v>5.1262605991494725</c:v>
                </c:pt>
                <c:pt idx="5149">
                  <c:v>5.0651248152440163</c:v>
                </c:pt>
                <c:pt idx="5150">
                  <c:v>5.0453455028404885</c:v>
                </c:pt>
                <c:pt idx="5151">
                  <c:v>5.0453455028404885</c:v>
                </c:pt>
                <c:pt idx="5152">
                  <c:v>5.1999802971570466</c:v>
                </c:pt>
                <c:pt idx="5153">
                  <c:v>5.1064794514338656</c:v>
                </c:pt>
                <c:pt idx="5154">
                  <c:v>5.1748041464940506</c:v>
                </c:pt>
                <c:pt idx="5155">
                  <c:v>5.3600052120929265</c:v>
                </c:pt>
                <c:pt idx="5156">
                  <c:v>5.4571017065099907</c:v>
                </c:pt>
                <c:pt idx="5157">
                  <c:v>5.4301327098764185</c:v>
                </c:pt>
                <c:pt idx="5158">
                  <c:v>5.5272289128617187</c:v>
                </c:pt>
                <c:pt idx="5159">
                  <c:v>5.415750232918211</c:v>
                </c:pt>
                <c:pt idx="5160">
                  <c:v>5.5182378903259552</c:v>
                </c:pt>
                <c:pt idx="5161">
                  <c:v>5.8868396266860579</c:v>
                </c:pt>
                <c:pt idx="5162">
                  <c:v>5.8994256898079129</c:v>
                </c:pt>
                <c:pt idx="5163">
                  <c:v>5.9174071393104475</c:v>
                </c:pt>
                <c:pt idx="5164">
                  <c:v>5.8131187558872401</c:v>
                </c:pt>
                <c:pt idx="5165">
                  <c:v>5.933589828984247</c:v>
                </c:pt>
                <c:pt idx="5166">
                  <c:v>6.0594531364366606</c:v>
                </c:pt>
                <c:pt idx="5167">
                  <c:v>5.9659557745414427</c:v>
                </c:pt>
                <c:pt idx="5168">
                  <c:v>6.0594542334400554</c:v>
                </c:pt>
                <c:pt idx="5169">
                  <c:v>5.8418895291883901</c:v>
                </c:pt>
                <c:pt idx="5170">
                  <c:v>5.8436888311633801</c:v>
                </c:pt>
                <c:pt idx="5171">
                  <c:v>5.850882412114542</c:v>
                </c:pt>
                <c:pt idx="5172">
                  <c:v>5.8077263034427844</c:v>
                </c:pt>
                <c:pt idx="5173">
                  <c:v>5.588362673235447</c:v>
                </c:pt>
                <c:pt idx="5174">
                  <c:v>5.5649865521733028</c:v>
                </c:pt>
                <c:pt idx="5175">
                  <c:v>5.4642936854982791</c:v>
                </c:pt>
                <c:pt idx="5176">
                  <c:v>5.4193444056413709</c:v>
                </c:pt>
                <c:pt idx="5177">
                  <c:v>5.3995637985607798</c:v>
                </c:pt>
                <c:pt idx="5178">
                  <c:v>5.2395369262628337</c:v>
                </c:pt>
                <c:pt idx="5179">
                  <c:v>5.2539194551254251</c:v>
                </c:pt>
                <c:pt idx="5180">
                  <c:v>5.3186477428125709</c:v>
                </c:pt>
                <c:pt idx="5181">
                  <c:v>5.9209952369815797</c:v>
                </c:pt>
                <c:pt idx="5182">
                  <c:v>5.7897386145681722</c:v>
                </c:pt>
                <c:pt idx="5183">
                  <c:v>5.7483825116443112</c:v>
                </c:pt>
                <c:pt idx="5184">
                  <c:v>5.7897363754330797</c:v>
                </c:pt>
                <c:pt idx="5185">
                  <c:v>5.6854516438387792</c:v>
                </c:pt>
                <c:pt idx="5186">
                  <c:v>5.6962426310587846</c:v>
                </c:pt>
                <c:pt idx="5187">
                  <c:v>5.5200350615096117</c:v>
                </c:pt>
                <c:pt idx="5188">
                  <c:v>5.6207260210666083</c:v>
                </c:pt>
                <c:pt idx="5189">
                  <c:v>5.8310985545830896</c:v>
                </c:pt>
                <c:pt idx="5190">
                  <c:v>5.8023279143147768</c:v>
                </c:pt>
                <c:pt idx="5191">
                  <c:v>5.86885740618031</c:v>
                </c:pt>
                <c:pt idx="5192">
                  <c:v>5.8149167377601074</c:v>
                </c:pt>
                <c:pt idx="5193">
                  <c:v>5.6782661944227453</c:v>
                </c:pt>
                <c:pt idx="5194">
                  <c:v>5.626122675959361</c:v>
                </c:pt>
                <c:pt idx="5195">
                  <c:v>5.7160281163211923</c:v>
                </c:pt>
                <c:pt idx="5196">
                  <c:v>5.644103334533523</c:v>
                </c:pt>
                <c:pt idx="5197">
                  <c:v>5.3546172745052987</c:v>
                </c:pt>
                <c:pt idx="5198">
                  <c:v>5.4481142467354351</c:v>
                </c:pt>
                <c:pt idx="5199">
                  <c:v>5.6674771187659907</c:v>
                </c:pt>
                <c:pt idx="5200">
                  <c:v>5.5757773389843575</c:v>
                </c:pt>
                <c:pt idx="5201">
                  <c:v>5.4607044462623984</c:v>
                </c:pt>
                <c:pt idx="5202">
                  <c:v>5.5452143082727554</c:v>
                </c:pt>
                <c:pt idx="5203">
                  <c:v>5.5344233212288563</c:v>
                </c:pt>
                <c:pt idx="5204">
                  <c:v>5.5506059750201286</c:v>
                </c:pt>
                <c:pt idx="5205">
                  <c:v>5.7070387032141214</c:v>
                </c:pt>
                <c:pt idx="5206">
                  <c:v>5.5218395902561204</c:v>
                </c:pt>
                <c:pt idx="5207">
                  <c:v>5.5380241020951608</c:v>
                </c:pt>
                <c:pt idx="5208">
                  <c:v>5.5883702792073073</c:v>
                </c:pt>
                <c:pt idx="5209">
                  <c:v>5.7447999400628786</c:v>
                </c:pt>
                <c:pt idx="5210">
                  <c:v>5.9425876571993035</c:v>
                </c:pt>
                <c:pt idx="5211">
                  <c:v>6.2320748723321095</c:v>
                </c:pt>
                <c:pt idx="5212">
                  <c:v>6.1763351946739711</c:v>
                </c:pt>
                <c:pt idx="5213">
                  <c:v>6.134978454210434</c:v>
                </c:pt>
                <c:pt idx="5214">
                  <c:v>6.2015061605678925</c:v>
                </c:pt>
                <c:pt idx="5215">
                  <c:v>6.4478423882779703</c:v>
                </c:pt>
                <c:pt idx="5216">
                  <c:v>6.4118827712785436</c:v>
                </c:pt>
                <c:pt idx="5217">
                  <c:v>6.3345682888224664</c:v>
                </c:pt>
                <c:pt idx="5218">
                  <c:v>6.4298655341595117</c:v>
                </c:pt>
                <c:pt idx="5219">
                  <c:v>6.5359518856076093</c:v>
                </c:pt>
                <c:pt idx="5220">
                  <c:v>6.4190759939891739</c:v>
                </c:pt>
                <c:pt idx="5221">
                  <c:v>6.44964363387255</c:v>
                </c:pt>
                <c:pt idx="5222">
                  <c:v>6.3992977156665409</c:v>
                </c:pt>
                <c:pt idx="5223">
                  <c:v>6.3813156890855183</c:v>
                </c:pt>
                <c:pt idx="5224">
                  <c:v>6.3291739585900002</c:v>
                </c:pt>
                <c:pt idx="5225">
                  <c:v>6.5359480718171357</c:v>
                </c:pt>
                <c:pt idx="5226">
                  <c:v>6.6779938312619374</c:v>
                </c:pt>
                <c:pt idx="5227">
                  <c:v>6.7804810025903146</c:v>
                </c:pt>
                <c:pt idx="5228">
                  <c:v>6.8344197289659201</c:v>
                </c:pt>
                <c:pt idx="5229">
                  <c:v>6.6384290743983652</c:v>
                </c:pt>
                <c:pt idx="5230">
                  <c:v>6.7013613820236611</c:v>
                </c:pt>
                <c:pt idx="5231">
                  <c:v>6.7049600130858078</c:v>
                </c:pt>
                <c:pt idx="5232">
                  <c:v>6.748113135730029</c:v>
                </c:pt>
                <c:pt idx="5233">
                  <c:v>6.8398132451314648</c:v>
                </c:pt>
                <c:pt idx="5234">
                  <c:v>6.9548862631675563</c:v>
                </c:pt>
                <c:pt idx="5235">
                  <c:v>6.96747460730389</c:v>
                </c:pt>
                <c:pt idx="5236">
                  <c:v>6.953086772239808</c:v>
                </c:pt>
                <c:pt idx="5237">
                  <c:v>6.9746622004940688</c:v>
                </c:pt>
                <c:pt idx="5238">
                  <c:v>7.0789473497158566</c:v>
                </c:pt>
                <c:pt idx="5239">
                  <c:v>7.3073000333229903</c:v>
                </c:pt>
                <c:pt idx="5240">
                  <c:v>7.1239014170866506</c:v>
                </c:pt>
                <c:pt idx="5241">
                  <c:v>7.0232121944575479</c:v>
                </c:pt>
                <c:pt idx="5242">
                  <c:v>6.9387018821216406</c:v>
                </c:pt>
                <c:pt idx="5243">
                  <c:v>6.8847604136900271</c:v>
                </c:pt>
                <c:pt idx="5244">
                  <c:v>7.1472763282640281</c:v>
                </c:pt>
                <c:pt idx="5245">
                  <c:v>8.0876577693263823</c:v>
                </c:pt>
                <c:pt idx="5246">
                  <c:v>8.1811591807975645</c:v>
                </c:pt>
                <c:pt idx="5247">
                  <c:v>8.5857256834471833</c:v>
                </c:pt>
                <c:pt idx="5248">
                  <c:v>8.5263897332488803</c:v>
                </c:pt>
                <c:pt idx="5249">
                  <c:v>8.5353765480277257</c:v>
                </c:pt>
                <c:pt idx="5250">
                  <c:v>8.6198853112297478</c:v>
                </c:pt>
                <c:pt idx="5251">
                  <c:v>8.5245924791141032</c:v>
                </c:pt>
                <c:pt idx="5252">
                  <c:v>8.5497656007049265</c:v>
                </c:pt>
                <c:pt idx="5253">
                  <c:v>8.6252856802559545</c:v>
                </c:pt>
                <c:pt idx="5254">
                  <c:v>9.0442330563173474</c:v>
                </c:pt>
                <c:pt idx="5255">
                  <c:v>9.3840701134084714</c:v>
                </c:pt>
                <c:pt idx="5256">
                  <c:v>9.4218316115448282</c:v>
                </c:pt>
                <c:pt idx="5257">
                  <c:v>9.4308200389022403</c:v>
                </c:pt>
                <c:pt idx="5258">
                  <c:v>9.6196156252610248</c:v>
                </c:pt>
                <c:pt idx="5259">
                  <c:v>9.9450664610948571</c:v>
                </c:pt>
                <c:pt idx="5260">
                  <c:v>9.7904306226912929</c:v>
                </c:pt>
                <c:pt idx="5261">
                  <c:v>9.8389813681492182</c:v>
                </c:pt>
                <c:pt idx="5262">
                  <c:v>9.7778517769089071</c:v>
                </c:pt>
                <c:pt idx="5263">
                  <c:v>9.7185197723266246</c:v>
                </c:pt>
                <c:pt idx="5264">
                  <c:v>9.8443843218980263</c:v>
                </c:pt>
                <c:pt idx="5265">
                  <c:v>9.9432810067958144</c:v>
                </c:pt>
                <c:pt idx="5266">
                  <c:v>9.9792458541973943</c:v>
                </c:pt>
                <c:pt idx="5267">
                  <c:v>9.9324930873704798</c:v>
                </c:pt>
                <c:pt idx="5268">
                  <c:v>9.8776557930351068</c:v>
                </c:pt>
                <c:pt idx="5269">
                  <c:v>9.871363726294943</c:v>
                </c:pt>
                <c:pt idx="5270">
                  <c:v>9.9594656475521255</c:v>
                </c:pt>
                <c:pt idx="5271">
                  <c:v>9.9199066500000495</c:v>
                </c:pt>
                <c:pt idx="5272">
                  <c:v>11.031104833213105</c:v>
                </c:pt>
                <c:pt idx="5273">
                  <c:v>11.016720272510595</c:v>
                </c:pt>
                <c:pt idx="5274">
                  <c:v>11.51658192143522</c:v>
                </c:pt>
                <c:pt idx="5275">
                  <c:v>11.606480359913943</c:v>
                </c:pt>
                <c:pt idx="5276">
                  <c:v>12.305921685843437</c:v>
                </c:pt>
                <c:pt idx="5277">
                  <c:v>12.055988416403956</c:v>
                </c:pt>
                <c:pt idx="5278">
                  <c:v>12.189050360555806</c:v>
                </c:pt>
                <c:pt idx="5279">
                  <c:v>11.725147292883413</c:v>
                </c:pt>
                <c:pt idx="5280">
                  <c:v>11.270235028214122</c:v>
                </c:pt>
                <c:pt idx="5281">
                  <c:v>11.827638312239536</c:v>
                </c:pt>
                <c:pt idx="5282">
                  <c:v>11.308002850629604</c:v>
                </c:pt>
                <c:pt idx="5283">
                  <c:v>11.378123776306357</c:v>
                </c:pt>
                <c:pt idx="5284">
                  <c:v>11.505786325076514</c:v>
                </c:pt>
                <c:pt idx="5285">
                  <c:v>11.7143632195775</c:v>
                </c:pt>
                <c:pt idx="5286">
                  <c:v>11.671207505476577</c:v>
                </c:pt>
                <c:pt idx="5287">
                  <c:v>11.739530754213638</c:v>
                </c:pt>
                <c:pt idx="5288">
                  <c:v>11.734142309597454</c:v>
                </c:pt>
                <c:pt idx="5289">
                  <c:v>11.974363670959534</c:v>
                </c:pt>
                <c:pt idx="5290">
                  <c:v>11.685589916670674</c:v>
                </c:pt>
                <c:pt idx="5291">
                  <c:v>11.2774356320612</c:v>
                </c:pt>
                <c:pt idx="5292">
                  <c:v>11.451852451546658</c:v>
                </c:pt>
                <c:pt idx="5293">
                  <c:v>11.462640096556015</c:v>
                </c:pt>
                <c:pt idx="5294">
                  <c:v>11.50938474286977</c:v>
                </c:pt>
                <c:pt idx="5295">
                  <c:v>11.356551622869201</c:v>
                </c:pt>
                <c:pt idx="5296">
                  <c:v>11.539948575026916</c:v>
                </c:pt>
                <c:pt idx="5297">
                  <c:v>11.586696906704351</c:v>
                </c:pt>
                <c:pt idx="5298">
                  <c:v>11.651431782322108</c:v>
                </c:pt>
                <c:pt idx="5299">
                  <c:v>11.579507493929833</c:v>
                </c:pt>
                <c:pt idx="5300">
                  <c:v>11.379923102764458</c:v>
                </c:pt>
                <c:pt idx="5301">
                  <c:v>11.496794913029849</c:v>
                </c:pt>
                <c:pt idx="5302">
                  <c:v>11.597483842878164</c:v>
                </c:pt>
                <c:pt idx="5303">
                  <c:v>11.606471892856394</c:v>
                </c:pt>
                <c:pt idx="5304">
                  <c:v>12.451562324319054</c:v>
                </c:pt>
                <c:pt idx="5305">
                  <c:v>12.399415181304807</c:v>
                </c:pt>
                <c:pt idx="5306">
                  <c:v>11.608270495661653</c:v>
                </c:pt>
                <c:pt idx="5307">
                  <c:v>11.770101394641673</c:v>
                </c:pt>
                <c:pt idx="5308">
                  <c:v>12.550459117106415</c:v>
                </c:pt>
                <c:pt idx="5309">
                  <c:v>12.622385798306551</c:v>
                </c:pt>
                <c:pt idx="5310">
                  <c:v>12.703295291273696</c:v>
                </c:pt>
                <c:pt idx="5311">
                  <c:v>12.564842075894104</c:v>
                </c:pt>
                <c:pt idx="5312">
                  <c:v>12.669130265124025</c:v>
                </c:pt>
                <c:pt idx="5313">
                  <c:v>12.674527314616968</c:v>
                </c:pt>
                <c:pt idx="5314">
                  <c:v>12.723070754231951</c:v>
                </c:pt>
                <c:pt idx="5315">
                  <c:v>12.955025057152355</c:v>
                </c:pt>
                <c:pt idx="5316">
                  <c:v>12.990988206711009</c:v>
                </c:pt>
                <c:pt idx="5317">
                  <c:v>13.061113561050835</c:v>
                </c:pt>
                <c:pt idx="5318">
                  <c:v>13.302051922911541</c:v>
                </c:pt>
                <c:pt idx="5319">
                  <c:v>13.827083912308858</c:v>
                </c:pt>
                <c:pt idx="5320">
                  <c:v>13.940355383718492</c:v>
                </c:pt>
                <c:pt idx="5321">
                  <c:v>14.317943849641891</c:v>
                </c:pt>
                <c:pt idx="5322">
                  <c:v>13.990692925014477</c:v>
                </c:pt>
                <c:pt idx="5323">
                  <c:v>14.175887727262893</c:v>
                </c:pt>
                <c:pt idx="5324">
                  <c:v>14.193862752901063</c:v>
                </c:pt>
                <c:pt idx="5325">
                  <c:v>14.546282171192845</c:v>
                </c:pt>
                <c:pt idx="5326">
                  <c:v>14.157896437221996</c:v>
                </c:pt>
                <c:pt idx="5327">
                  <c:v>14.089570429015962</c:v>
                </c:pt>
                <c:pt idx="5328">
                  <c:v>14.602022195089701</c:v>
                </c:pt>
                <c:pt idx="5329">
                  <c:v>15.216957155791514</c:v>
                </c:pt>
                <c:pt idx="5330">
                  <c:v>15.896622547154941</c:v>
                </c:pt>
                <c:pt idx="5331">
                  <c:v>16.205891338809842</c:v>
                </c:pt>
                <c:pt idx="5332">
                  <c:v>15.788735489857537</c:v>
                </c:pt>
                <c:pt idx="5333">
                  <c:v>15.60893337009904</c:v>
                </c:pt>
                <c:pt idx="5334">
                  <c:v>15.335636555721976</c:v>
                </c:pt>
                <c:pt idx="5335">
                  <c:v>15.864271283434267</c:v>
                </c:pt>
                <c:pt idx="5336">
                  <c:v>15.990138411797036</c:v>
                </c:pt>
                <c:pt idx="5337">
                  <c:v>16.000931755224997</c:v>
                </c:pt>
                <c:pt idx="5338">
                  <c:v>16.132187398413105</c:v>
                </c:pt>
                <c:pt idx="5339">
                  <c:v>16.002726594540842</c:v>
                </c:pt>
                <c:pt idx="5340">
                  <c:v>15.866431372135137</c:v>
                </c:pt>
                <c:pt idx="5341">
                  <c:v>15.028176069882495</c:v>
                </c:pt>
                <c:pt idx="5342">
                  <c:v>15.394983791396186</c:v>
                </c:pt>
                <c:pt idx="5343">
                  <c:v>15.373400024120649</c:v>
                </c:pt>
                <c:pt idx="5344">
                  <c:v>14.575059360868064</c:v>
                </c:pt>
                <c:pt idx="5345">
                  <c:v>14.150721082635751</c:v>
                </c:pt>
                <c:pt idx="5346">
                  <c:v>14.323331578401742</c:v>
                </c:pt>
                <c:pt idx="5347">
                  <c:v>14.481561422348346</c:v>
                </c:pt>
                <c:pt idx="5348">
                  <c:v>14.499547521634902</c:v>
                </c:pt>
                <c:pt idx="5349">
                  <c:v>14.729698839445813</c:v>
                </c:pt>
                <c:pt idx="5350">
                  <c:v>14.808812051912478</c:v>
                </c:pt>
                <c:pt idx="5351">
                  <c:v>15.193589415457321</c:v>
                </c:pt>
                <c:pt idx="5352">
                  <c:v>15.448917685584082</c:v>
                </c:pt>
                <c:pt idx="5353">
                  <c:v>15.715025292718268</c:v>
                </c:pt>
                <c:pt idx="5354">
                  <c:v>15.402170569190833</c:v>
                </c:pt>
                <c:pt idx="5355">
                  <c:v>15.301471178009463</c:v>
                </c:pt>
                <c:pt idx="5356">
                  <c:v>15.283491949375302</c:v>
                </c:pt>
                <c:pt idx="5357">
                  <c:v>15.294282094691562</c:v>
                </c:pt>
                <c:pt idx="5358">
                  <c:v>15.013784961074919</c:v>
                </c:pt>
                <c:pt idx="5359">
                  <c:v>15.391381652845952</c:v>
                </c:pt>
                <c:pt idx="5360">
                  <c:v>14.985018394447513</c:v>
                </c:pt>
                <c:pt idx="5361">
                  <c:v>14.704528820140244</c:v>
                </c:pt>
                <c:pt idx="5362">
                  <c:v>14.776448670599549</c:v>
                </c:pt>
                <c:pt idx="5363">
                  <c:v>15.064131349767452</c:v>
                </c:pt>
                <c:pt idx="5364">
                  <c:v>15.222364985465411</c:v>
                </c:pt>
                <c:pt idx="5365">
                  <c:v>15.664681244848078</c:v>
                </c:pt>
                <c:pt idx="5366">
                  <c:v>15.72940770775179</c:v>
                </c:pt>
                <c:pt idx="5367">
                  <c:v>15.074907053032238</c:v>
                </c:pt>
                <c:pt idx="5368">
                  <c:v>15.341024387239415</c:v>
                </c:pt>
                <c:pt idx="5369">
                  <c:v>14.758448986133999</c:v>
                </c:pt>
                <c:pt idx="5370">
                  <c:v>13.399122042266127</c:v>
                </c:pt>
                <c:pt idx="5371">
                  <c:v>12.712269647257523</c:v>
                </c:pt>
                <c:pt idx="5372">
                  <c:v>12.809365962823277</c:v>
                </c:pt>
                <c:pt idx="5373">
                  <c:v>13.33799568674303</c:v>
                </c:pt>
                <c:pt idx="5374">
                  <c:v>12.769810408483464</c:v>
                </c:pt>
                <c:pt idx="5375">
                  <c:v>13.370361822184032</c:v>
                </c:pt>
                <c:pt idx="5376">
                  <c:v>12.766208652886824</c:v>
                </c:pt>
                <c:pt idx="5377">
                  <c:v>13.298431891625675</c:v>
                </c:pt>
                <c:pt idx="5378">
                  <c:v>13.014337491124875</c:v>
                </c:pt>
                <c:pt idx="5379">
                  <c:v>12.928026404883736</c:v>
                </c:pt>
                <c:pt idx="5380">
                  <c:v>12.780582263736036</c:v>
                </c:pt>
                <c:pt idx="5381">
                  <c:v>12.967574962836759</c:v>
                </c:pt>
                <c:pt idx="5382">
                  <c:v>13.100635249530427</c:v>
                </c:pt>
                <c:pt idx="5383">
                  <c:v>13.021520513258512</c:v>
                </c:pt>
                <c:pt idx="5384">
                  <c:v>13.359559185782702</c:v>
                </c:pt>
                <c:pt idx="5385">
                  <c:v>13.190547402523366</c:v>
                </c:pt>
                <c:pt idx="5386">
                  <c:v>13.391927489717689</c:v>
                </c:pt>
                <c:pt idx="5387">
                  <c:v>13.294836015417236</c:v>
                </c:pt>
                <c:pt idx="5388">
                  <c:v>13.097048740015873</c:v>
                </c:pt>
                <c:pt idx="5389">
                  <c:v>12.80577037603792</c:v>
                </c:pt>
                <c:pt idx="5390">
                  <c:v>12.273549753439408</c:v>
                </c:pt>
                <c:pt idx="5391">
                  <c:v>12.503703358415905</c:v>
                </c:pt>
                <c:pt idx="5392">
                  <c:v>12.784198935855247</c:v>
                </c:pt>
                <c:pt idx="5393">
                  <c:v>12.715867392543101</c:v>
                </c:pt>
                <c:pt idx="5394">
                  <c:v>12.888485292396872</c:v>
                </c:pt>
                <c:pt idx="5395">
                  <c:v>13.503420702667711</c:v>
                </c:pt>
                <c:pt idx="5396">
                  <c:v>13.503420702667711</c:v>
                </c:pt>
                <c:pt idx="5397">
                  <c:v>14.29816452812322</c:v>
                </c:pt>
                <c:pt idx="5398">
                  <c:v>14.276588597850282</c:v>
                </c:pt>
                <c:pt idx="5399">
                  <c:v>14.305355923874952</c:v>
                </c:pt>
                <c:pt idx="5400">
                  <c:v>14.650587078385826</c:v>
                </c:pt>
                <c:pt idx="5401">
                  <c:v>14.585860784673516</c:v>
                </c:pt>
                <c:pt idx="5402">
                  <c:v>14.297921306923275</c:v>
                </c:pt>
                <c:pt idx="5403">
                  <c:v>14.492358738776124</c:v>
                </c:pt>
                <c:pt idx="5404">
                  <c:v>14.398854040193541</c:v>
                </c:pt>
                <c:pt idx="5405">
                  <c:v>13.75155355681664</c:v>
                </c:pt>
                <c:pt idx="5406">
                  <c:v>13.636480556653199</c:v>
                </c:pt>
                <c:pt idx="5407">
                  <c:v>13.140221756235476</c:v>
                </c:pt>
                <c:pt idx="5408">
                  <c:v>13.27686692227857</c:v>
                </c:pt>
                <c:pt idx="5409">
                  <c:v>13.539390411932784</c:v>
                </c:pt>
                <c:pt idx="5410">
                  <c:v>12.877706863111216</c:v>
                </c:pt>
                <c:pt idx="5411">
                  <c:v>12.910068540458214</c:v>
                </c:pt>
                <c:pt idx="5412">
                  <c:v>12.946023081343391</c:v>
                </c:pt>
                <c:pt idx="5413">
                  <c:v>13.352385799843677</c:v>
                </c:pt>
                <c:pt idx="5414">
                  <c:v>13.658048615573698</c:v>
                </c:pt>
                <c:pt idx="5415">
                  <c:v>13.776723399994417</c:v>
                </c:pt>
                <c:pt idx="5416">
                  <c:v>13.524995110029719</c:v>
                </c:pt>
                <c:pt idx="5417">
                  <c:v>13.614895752526088</c:v>
                </c:pt>
                <c:pt idx="5418">
                  <c:v>13.863027227615875</c:v>
                </c:pt>
                <c:pt idx="5419">
                  <c:v>13.985299127763447</c:v>
                </c:pt>
                <c:pt idx="5420">
                  <c:v>13.578942276307153</c:v>
                </c:pt>
                <c:pt idx="5421">
                  <c:v>13.341595944259581</c:v>
                </c:pt>
                <c:pt idx="5422">
                  <c:v>13.41710937730409</c:v>
                </c:pt>
                <c:pt idx="5423">
                  <c:v>13.079078723652291</c:v>
                </c:pt>
                <c:pt idx="5424">
                  <c:v>13.237309418051035</c:v>
                </c:pt>
                <c:pt idx="5425">
                  <c:v>13.125824798132209</c:v>
                </c:pt>
                <c:pt idx="5426">
                  <c:v>13.658050742046875</c:v>
                </c:pt>
                <c:pt idx="5427">
                  <c:v>13.445886581819918</c:v>
                </c:pt>
                <c:pt idx="5428">
                  <c:v>13.53219572778862</c:v>
                </c:pt>
                <c:pt idx="5429">
                  <c:v>13.755152184599664</c:v>
                </c:pt>
                <c:pt idx="5430">
                  <c:v>13.701204477731665</c:v>
                </c:pt>
                <c:pt idx="5431">
                  <c:v>13.75155640418733</c:v>
                </c:pt>
                <c:pt idx="5432">
                  <c:v>13.791105880405773</c:v>
                </c:pt>
                <c:pt idx="5433">
                  <c:v>14.654180868613325</c:v>
                </c:pt>
                <c:pt idx="5434">
                  <c:v>14.941871747425944</c:v>
                </c:pt>
                <c:pt idx="5435">
                  <c:v>14.92029568462266</c:v>
                </c:pt>
                <c:pt idx="5436">
                  <c:v>15.53163988000439</c:v>
                </c:pt>
                <c:pt idx="5437">
                  <c:v>15.689876227101875</c:v>
                </c:pt>
                <c:pt idx="5438">
                  <c:v>15.56760502166407</c:v>
                </c:pt>
                <c:pt idx="5439">
                  <c:v>15.822929311624383</c:v>
                </c:pt>
                <c:pt idx="5440">
                  <c:v>15.754605902856788</c:v>
                </c:pt>
                <c:pt idx="5441">
                  <c:v>15.689870227201949</c:v>
                </c:pt>
                <c:pt idx="5442">
                  <c:v>15.819327346446592</c:v>
                </c:pt>
                <c:pt idx="5443">
                  <c:v>15.751003671637289</c:v>
                </c:pt>
                <c:pt idx="5444">
                  <c:v>15.33744531923478</c:v>
                </c:pt>
                <c:pt idx="5445">
                  <c:v>15.373411628508386</c:v>
                </c:pt>
                <c:pt idx="5446">
                  <c:v>15.531634780988993</c:v>
                </c:pt>
                <c:pt idx="5447">
                  <c:v>15.542429267161779</c:v>
                </c:pt>
                <c:pt idx="5448">
                  <c:v>15.359028601809269</c:v>
                </c:pt>
                <c:pt idx="5449">
                  <c:v>15.459722393322732</c:v>
                </c:pt>
                <c:pt idx="5450">
                  <c:v>15.337451448913944</c:v>
                </c:pt>
                <c:pt idx="5451">
                  <c:v>15.758203754512001</c:v>
                </c:pt>
                <c:pt idx="5452">
                  <c:v>15.599975630612947</c:v>
                </c:pt>
                <c:pt idx="5453">
                  <c:v>15.822930482325667</c:v>
                </c:pt>
                <c:pt idx="5454">
                  <c:v>16.578111485455626</c:v>
                </c:pt>
                <c:pt idx="5455">
                  <c:v>17.146293100396647</c:v>
                </c:pt>
                <c:pt idx="5456">
                  <c:v>16.632041477729551</c:v>
                </c:pt>
                <c:pt idx="5457">
                  <c:v>16.95568437284469</c:v>
                </c:pt>
                <c:pt idx="5458">
                  <c:v>16.650007294971044</c:v>
                </c:pt>
                <c:pt idx="5459">
                  <c:v>16.480993070919791</c:v>
                </c:pt>
                <c:pt idx="5460">
                  <c:v>16.495380977870703</c:v>
                </c:pt>
                <c:pt idx="5461">
                  <c:v>16.448633068179419</c:v>
                </c:pt>
                <c:pt idx="5462">
                  <c:v>16.459423371472145</c:v>
                </c:pt>
                <c:pt idx="5463">
                  <c:v>16.563710277953792</c:v>
                </c:pt>
                <c:pt idx="5464">
                  <c:v>16.448642182652847</c:v>
                </c:pt>
                <c:pt idx="5465">
                  <c:v>16.484598914464126</c:v>
                </c:pt>
                <c:pt idx="5466">
                  <c:v>16.747116152176968</c:v>
                </c:pt>
                <c:pt idx="5467">
                  <c:v>16.862185587258576</c:v>
                </c:pt>
                <c:pt idx="5468">
                  <c:v>16.635625261708171</c:v>
                </c:pt>
                <c:pt idx="5469">
                  <c:v>16.621235445856794</c:v>
                </c:pt>
                <c:pt idx="5470">
                  <c:v>17.549032808444519</c:v>
                </c:pt>
                <c:pt idx="5471">
                  <c:v>17.505879736768556</c:v>
                </c:pt>
                <c:pt idx="5472">
                  <c:v>17.901460101180316</c:v>
                </c:pt>
                <c:pt idx="5473">
                  <c:v>18.451661477390093</c:v>
                </c:pt>
                <c:pt idx="5474">
                  <c:v>18.484025691621436</c:v>
                </c:pt>
                <c:pt idx="5475">
                  <c:v>18.27545194571718</c:v>
                </c:pt>
                <c:pt idx="5476">
                  <c:v>17.840313434889655</c:v>
                </c:pt>
                <c:pt idx="5477">
                  <c:v>17.933814517601913</c:v>
                </c:pt>
                <c:pt idx="5478">
                  <c:v>18.415696113689876</c:v>
                </c:pt>
                <c:pt idx="5479">
                  <c:v>18.929936011968554</c:v>
                </c:pt>
                <c:pt idx="5480">
                  <c:v>19.127715983421602</c:v>
                </c:pt>
                <c:pt idx="5481">
                  <c:v>18.739327710378227</c:v>
                </c:pt>
                <c:pt idx="5482">
                  <c:v>18.663808219705402</c:v>
                </c:pt>
                <c:pt idx="5483">
                  <c:v>19.131299287992583</c:v>
                </c:pt>
                <c:pt idx="5484">
                  <c:v>19.361448818427135</c:v>
                </c:pt>
                <c:pt idx="5485">
                  <c:v>19.217612615155041</c:v>
                </c:pt>
                <c:pt idx="5486">
                  <c:v>18.368924406844563</c:v>
                </c:pt>
                <c:pt idx="5487">
                  <c:v>18.822030665188198</c:v>
                </c:pt>
                <c:pt idx="5488">
                  <c:v>19.278728417248324</c:v>
                </c:pt>
                <c:pt idx="5489">
                  <c:v>19.577201690604163</c:v>
                </c:pt>
                <c:pt idx="5490">
                  <c:v>19.329080236377447</c:v>
                </c:pt>
                <c:pt idx="5491">
                  <c:v>18.980286983512016</c:v>
                </c:pt>
                <c:pt idx="5492">
                  <c:v>18.591874390681426</c:v>
                </c:pt>
                <c:pt idx="5493">
                  <c:v>18.448029058520724</c:v>
                </c:pt>
                <c:pt idx="5494">
                  <c:v>18.113584739718803</c:v>
                </c:pt>
                <c:pt idx="5495">
                  <c:v>18.552313875699532</c:v>
                </c:pt>
                <c:pt idx="5496">
                  <c:v>17.710818022925551</c:v>
                </c:pt>
                <c:pt idx="5497">
                  <c:v>19.325477880439625</c:v>
                </c:pt>
                <c:pt idx="5498">
                  <c:v>19.41897454242519</c:v>
                </c:pt>
                <c:pt idx="5499">
                  <c:v>19.21759977642024</c:v>
                </c:pt>
                <c:pt idx="5500">
                  <c:v>18.775287499966151</c:v>
                </c:pt>
                <c:pt idx="5501">
                  <c:v>19.757028508051881</c:v>
                </c:pt>
                <c:pt idx="5502">
                  <c:v>20.188561524724751</c:v>
                </c:pt>
                <c:pt idx="5503">
                  <c:v>20.015949323688353</c:v>
                </c:pt>
                <c:pt idx="5504">
                  <c:v>20.422313126857876</c:v>
                </c:pt>
                <c:pt idx="5505">
                  <c:v>20.174182022366551</c:v>
                </c:pt>
                <c:pt idx="5506">
                  <c:v>20.508629611933344</c:v>
                </c:pt>
                <c:pt idx="5507">
                  <c:v>19.926061479176763</c:v>
                </c:pt>
                <c:pt idx="5508">
                  <c:v>19.588035772244009</c:v>
                </c:pt>
                <c:pt idx="5509">
                  <c:v>20.710018873242376</c:v>
                </c:pt>
                <c:pt idx="5510">
                  <c:v>20.677649113743499</c:v>
                </c:pt>
                <c:pt idx="5511">
                  <c:v>21.558703064830993</c:v>
                </c:pt>
                <c:pt idx="5512">
                  <c:v>22.24191992365855</c:v>
                </c:pt>
                <c:pt idx="5513">
                  <c:v>21.990230357802432</c:v>
                </c:pt>
                <c:pt idx="5514">
                  <c:v>21.659387342069294</c:v>
                </c:pt>
                <c:pt idx="5515">
                  <c:v>21.540715558822097</c:v>
                </c:pt>
                <c:pt idx="5516">
                  <c:v>21.616237307571328</c:v>
                </c:pt>
                <c:pt idx="5517">
                  <c:v>22.001027947883404</c:v>
                </c:pt>
                <c:pt idx="5518">
                  <c:v>22.130481996328751</c:v>
                </c:pt>
                <c:pt idx="5519">
                  <c:v>22.098127231650118</c:v>
                </c:pt>
                <c:pt idx="5520">
                  <c:v>22.396606636168013</c:v>
                </c:pt>
                <c:pt idx="5521">
                  <c:v>23.356771559267173</c:v>
                </c:pt>
                <c:pt idx="5522">
                  <c:v>23.202149731544825</c:v>
                </c:pt>
                <c:pt idx="5523">
                  <c:v>23.216535064378384</c:v>
                </c:pt>
                <c:pt idx="5524">
                  <c:v>23.360384715637274</c:v>
                </c:pt>
                <c:pt idx="5525">
                  <c:v>23.921384354583299</c:v>
                </c:pt>
                <c:pt idx="5526">
                  <c:v>24.13356703380845</c:v>
                </c:pt>
                <c:pt idx="5527">
                  <c:v>24.935501332774869</c:v>
                </c:pt>
                <c:pt idx="5528">
                  <c:v>25.050578671425626</c:v>
                </c:pt>
                <c:pt idx="5529">
                  <c:v>24.489570962079046</c:v>
                </c:pt>
                <c:pt idx="5530">
                  <c:v>24.388869846282976</c:v>
                </c:pt>
                <c:pt idx="5531">
                  <c:v>25.748232284905249</c:v>
                </c:pt>
                <c:pt idx="5532">
                  <c:v>26.118594858091324</c:v>
                </c:pt>
                <c:pt idx="5533">
                  <c:v>25.827320288233889</c:v>
                </c:pt>
                <c:pt idx="5534">
                  <c:v>26.629258583183553</c:v>
                </c:pt>
                <c:pt idx="5535">
                  <c:v>26.593282454837674</c:v>
                </c:pt>
                <c:pt idx="5536">
                  <c:v>26.640033445393275</c:v>
                </c:pt>
                <c:pt idx="5537">
                  <c:v>26.730103398472153</c:v>
                </c:pt>
                <c:pt idx="5538">
                  <c:v>26.938491284566638</c:v>
                </c:pt>
                <c:pt idx="5539">
                  <c:v>26.963651835426422</c:v>
                </c:pt>
                <c:pt idx="5540">
                  <c:v>25.895594622573348</c:v>
                </c:pt>
                <c:pt idx="5541">
                  <c:v>25.956734121477247</c:v>
                </c:pt>
                <c:pt idx="5542">
                  <c:v>25.571951494860471</c:v>
                </c:pt>
                <c:pt idx="5543">
                  <c:v>25.669048194686457</c:v>
                </c:pt>
                <c:pt idx="5544">
                  <c:v>25.931565550573517</c:v>
                </c:pt>
                <c:pt idx="5545">
                  <c:v>26.431422408126373</c:v>
                </c:pt>
                <c:pt idx="5546">
                  <c:v>26.618424721663867</c:v>
                </c:pt>
                <c:pt idx="5547">
                  <c:v>26.377474741083368</c:v>
                </c:pt>
                <c:pt idx="5548">
                  <c:v>26.693925305552145</c:v>
                </c:pt>
                <c:pt idx="5549">
                  <c:v>26.45658961566048</c:v>
                </c:pt>
                <c:pt idx="5550">
                  <c:v>25.694216529295609</c:v>
                </c:pt>
                <c:pt idx="5551">
                  <c:v>25.852441514683015</c:v>
                </c:pt>
                <c:pt idx="5552">
                  <c:v>26.880929195461647</c:v>
                </c:pt>
                <c:pt idx="5553">
                  <c:v>26.960039770083888</c:v>
                </c:pt>
                <c:pt idx="5554">
                  <c:v>26.747864257093326</c:v>
                </c:pt>
                <c:pt idx="5555">
                  <c:v>27.438306877161679</c:v>
                </c:pt>
                <c:pt idx="5556">
                  <c:v>27.348391545525221</c:v>
                </c:pt>
                <c:pt idx="5557">
                  <c:v>29.078122613996598</c:v>
                </c:pt>
                <c:pt idx="5558">
                  <c:v>30.171343711792414</c:v>
                </c:pt>
                <c:pt idx="5559">
                  <c:v>30.311942173489371</c:v>
                </c:pt>
                <c:pt idx="5560">
                  <c:v>30.77904920238284</c:v>
                </c:pt>
                <c:pt idx="5561">
                  <c:v>30.462671355631546</c:v>
                </c:pt>
                <c:pt idx="5562">
                  <c:v>29.664336127414511</c:v>
                </c:pt>
                <c:pt idx="5563">
                  <c:v>28.421845408717758</c:v>
                </c:pt>
                <c:pt idx="5564">
                  <c:v>27.362421121107804</c:v>
                </c:pt>
                <c:pt idx="5565">
                  <c:v>27.93095750716218</c:v>
                </c:pt>
                <c:pt idx="5566">
                  <c:v>27.344798432916875</c:v>
                </c:pt>
                <c:pt idx="5567">
                  <c:v>26.683109000437153</c:v>
                </c:pt>
                <c:pt idx="5568">
                  <c:v>26.010641287408138</c:v>
                </c:pt>
                <c:pt idx="5569">
                  <c:v>25.902749147347969</c:v>
                </c:pt>
                <c:pt idx="5570">
                  <c:v>26.97079720294057</c:v>
                </c:pt>
                <c:pt idx="5571">
                  <c:v>27.154198623920564</c:v>
                </c:pt>
                <c:pt idx="5572">
                  <c:v>27.121830819160852</c:v>
                </c:pt>
                <c:pt idx="5573">
                  <c:v>25.927927826501392</c:v>
                </c:pt>
                <c:pt idx="5574">
                  <c:v>25.8369467277582</c:v>
                </c:pt>
                <c:pt idx="5575">
                  <c:v>24.201803880198568</c:v>
                </c:pt>
                <c:pt idx="5576">
                  <c:v>24.309695521896494</c:v>
                </c:pt>
                <c:pt idx="5577">
                  <c:v>24.744814762042921</c:v>
                </c:pt>
                <c:pt idx="5578">
                  <c:v>23.356704888336601</c:v>
                </c:pt>
                <c:pt idx="5579">
                  <c:v>24.205394117159198</c:v>
                </c:pt>
                <c:pt idx="5580">
                  <c:v>23.270412358595692</c:v>
                </c:pt>
                <c:pt idx="5581">
                  <c:v>24.325865181532158</c:v>
                </c:pt>
                <c:pt idx="5582">
                  <c:v>24.89224430055377</c:v>
                </c:pt>
                <c:pt idx="5583">
                  <c:v>25.377717741147471</c:v>
                </c:pt>
                <c:pt idx="5584">
                  <c:v>25.277018957150599</c:v>
                </c:pt>
                <c:pt idx="5585">
                  <c:v>24.841900352822211</c:v>
                </c:pt>
                <c:pt idx="5586">
                  <c:v>25.647423813662826</c:v>
                </c:pt>
                <c:pt idx="5587">
                  <c:v>25.802052131835399</c:v>
                </c:pt>
                <c:pt idx="5588">
                  <c:v>25.697760237118519</c:v>
                </c:pt>
                <c:pt idx="5589">
                  <c:v>25.528746068038988</c:v>
                </c:pt>
                <c:pt idx="5590">
                  <c:v>24.629725746506924</c:v>
                </c:pt>
                <c:pt idx="5591">
                  <c:v>24.849078084005317</c:v>
                </c:pt>
                <c:pt idx="5592">
                  <c:v>25.032489129343361</c:v>
                </c:pt>
                <c:pt idx="5593">
                  <c:v>24.352832016992558</c:v>
                </c:pt>
                <c:pt idx="5594">
                  <c:v>23.547313392366494</c:v>
                </c:pt>
                <c:pt idx="5595">
                  <c:v>23.845799136928129</c:v>
                </c:pt>
                <c:pt idx="5596">
                  <c:v>23.612062613787959</c:v>
                </c:pt>
                <c:pt idx="5597">
                  <c:v>22.989931988039874</c:v>
                </c:pt>
                <c:pt idx="5598">
                  <c:v>22.723823525278313</c:v>
                </c:pt>
                <c:pt idx="5599">
                  <c:v>23.619255791291902</c:v>
                </c:pt>
                <c:pt idx="5600">
                  <c:v>24.209028608400459</c:v>
                </c:pt>
                <c:pt idx="5601">
                  <c:v>23.81706022620185</c:v>
                </c:pt>
                <c:pt idx="5602">
                  <c:v>23.12660365024426</c:v>
                </c:pt>
                <c:pt idx="5603">
                  <c:v>23.252458627308886</c:v>
                </c:pt>
                <c:pt idx="5604">
                  <c:v>23.011516651012712</c:v>
                </c:pt>
                <c:pt idx="5605">
                  <c:v>22.22756030174601</c:v>
                </c:pt>
                <c:pt idx="5606">
                  <c:v>22.177214877662557</c:v>
                </c:pt>
                <c:pt idx="5607">
                  <c:v>21.634205771382991</c:v>
                </c:pt>
                <c:pt idx="5608">
                  <c:v>21.562293671398916</c:v>
                </c:pt>
                <c:pt idx="5609">
                  <c:v>21.400468657395066</c:v>
                </c:pt>
                <c:pt idx="5610">
                  <c:v>21.112782157233706</c:v>
                </c:pt>
                <c:pt idx="5611">
                  <c:v>22.414575192266579</c:v>
                </c:pt>
                <c:pt idx="5612">
                  <c:v>22.565604599912071</c:v>
                </c:pt>
                <c:pt idx="5613">
                  <c:v>22.554818240913313</c:v>
                </c:pt>
                <c:pt idx="5614">
                  <c:v>22.529647063756453</c:v>
                </c:pt>
                <c:pt idx="5615">
                  <c:v>21.997429211169337</c:v>
                </c:pt>
                <c:pt idx="5616">
                  <c:v>24.169477368909408</c:v>
                </c:pt>
                <c:pt idx="5617">
                  <c:v>25.618703401426583</c:v>
                </c:pt>
                <c:pt idx="5618">
                  <c:v>25.097260312393946</c:v>
                </c:pt>
                <c:pt idx="5619">
                  <c:v>24.694499478900649</c:v>
                </c:pt>
                <c:pt idx="5620">
                  <c:v>24.449974545060577</c:v>
                </c:pt>
                <c:pt idx="5621">
                  <c:v>23.989679324275265</c:v>
                </c:pt>
                <c:pt idx="5622">
                  <c:v>23.903004612876661</c:v>
                </c:pt>
                <c:pt idx="5623">
                  <c:v>23.306768065813067</c:v>
                </c:pt>
                <c:pt idx="5624">
                  <c:v>23.813457203563846</c:v>
                </c:pt>
                <c:pt idx="5625">
                  <c:v>23.608470963955568</c:v>
                </c:pt>
                <c:pt idx="5626">
                  <c:v>24.320502448228467</c:v>
                </c:pt>
                <c:pt idx="5627">
                  <c:v>24.108330384870122</c:v>
                </c:pt>
                <c:pt idx="5628">
                  <c:v>23.644437891604451</c:v>
                </c:pt>
                <c:pt idx="5629">
                  <c:v>23.795478560856022</c:v>
                </c:pt>
                <c:pt idx="5630">
                  <c:v>24.507510665832516</c:v>
                </c:pt>
                <c:pt idx="5631">
                  <c:v>24.94264151770437</c:v>
                </c:pt>
                <c:pt idx="5632">
                  <c:v>25.313039744242282</c:v>
                </c:pt>
                <c:pt idx="5633">
                  <c:v>25.028951499192651</c:v>
                </c:pt>
                <c:pt idx="5634">
                  <c:v>25.75536675855372</c:v>
                </c:pt>
                <c:pt idx="5635">
                  <c:v>25.582754290537892</c:v>
                </c:pt>
                <c:pt idx="5636">
                  <c:v>25.579147122182928</c:v>
                </c:pt>
                <c:pt idx="5637">
                  <c:v>25.852460309183453</c:v>
                </c:pt>
                <c:pt idx="5638">
                  <c:v>25.852460309183453</c:v>
                </c:pt>
                <c:pt idx="5639">
                  <c:v>25.543187326504693</c:v>
                </c:pt>
                <c:pt idx="5640">
                  <c:v>25.388548870430032</c:v>
                </c:pt>
                <c:pt idx="5641">
                  <c:v>24.507490058979499</c:v>
                </c:pt>
                <c:pt idx="5642">
                  <c:v>24.345667102120057</c:v>
                </c:pt>
                <c:pt idx="5643">
                  <c:v>24.378022493698772</c:v>
                </c:pt>
                <c:pt idx="5644">
                  <c:v>23.367504705289971</c:v>
                </c:pt>
                <c:pt idx="5645">
                  <c:v>23.468195283065064</c:v>
                </c:pt>
                <c:pt idx="5646">
                  <c:v>22.72019349480793</c:v>
                </c:pt>
                <c:pt idx="5647">
                  <c:v>23.19847628806713</c:v>
                </c:pt>
                <c:pt idx="5648">
                  <c:v>22.79210857892906</c:v>
                </c:pt>
                <c:pt idx="5649">
                  <c:v>22.709396016896125</c:v>
                </c:pt>
                <c:pt idx="5650">
                  <c:v>22.777728589510968</c:v>
                </c:pt>
                <c:pt idx="5651">
                  <c:v>23.133744487365025</c:v>
                </c:pt>
                <c:pt idx="5652">
                  <c:v>22.852877695543928</c:v>
                </c:pt>
                <c:pt idx="5653">
                  <c:v>22.015342580879938</c:v>
                </c:pt>
                <c:pt idx="5654">
                  <c:v>21.493909191851799</c:v>
                </c:pt>
                <c:pt idx="5655">
                  <c:v>22.356975621541416</c:v>
                </c:pt>
                <c:pt idx="5656">
                  <c:v>22.173581350517914</c:v>
                </c:pt>
                <c:pt idx="5657">
                  <c:v>21.576624193399269</c:v>
                </c:pt>
                <c:pt idx="5658">
                  <c:v>21.477004919498345</c:v>
                </c:pt>
                <c:pt idx="5659">
                  <c:v>21.060565794109273</c:v>
                </c:pt>
                <c:pt idx="5660">
                  <c:v>21.849915800072488</c:v>
                </c:pt>
                <c:pt idx="5661">
                  <c:v>21.303318306417875</c:v>
                </c:pt>
                <c:pt idx="5662">
                  <c:v>20.497797234615604</c:v>
                </c:pt>
                <c:pt idx="5663">
                  <c:v>20.976072337490891</c:v>
                </c:pt>
                <c:pt idx="5664">
                  <c:v>20.717143700556903</c:v>
                </c:pt>
                <c:pt idx="5665">
                  <c:v>21.353657223612814</c:v>
                </c:pt>
                <c:pt idx="5666">
                  <c:v>20.699167629709081</c:v>
                </c:pt>
                <c:pt idx="5667">
                  <c:v>20.569715035352882</c:v>
                </c:pt>
                <c:pt idx="5668">
                  <c:v>20.666804090319747</c:v>
                </c:pt>
                <c:pt idx="5669">
                  <c:v>20.807049022876654</c:v>
                </c:pt>
                <c:pt idx="5670">
                  <c:v>21.42558016917971</c:v>
                </c:pt>
                <c:pt idx="5671">
                  <c:v>21.155874966010074</c:v>
                </c:pt>
                <c:pt idx="5672">
                  <c:v>21.213418945917624</c:v>
                </c:pt>
                <c:pt idx="5673">
                  <c:v>20.652430081892831</c:v>
                </c:pt>
                <c:pt idx="5674">
                  <c:v>20.145371618522198</c:v>
                </c:pt>
                <c:pt idx="5675">
                  <c:v>21.206226887953576</c:v>
                </c:pt>
                <c:pt idx="5676">
                  <c:v>20.59489377922765</c:v>
                </c:pt>
                <c:pt idx="5677">
                  <c:v>20.839437547962198</c:v>
                </c:pt>
                <c:pt idx="5678">
                  <c:v>20.498337634177151</c:v>
                </c:pt>
                <c:pt idx="5679">
                  <c:v>20.055471049590754</c:v>
                </c:pt>
                <c:pt idx="5680">
                  <c:v>19.922423054647769</c:v>
                </c:pt>
                <c:pt idx="5681">
                  <c:v>19.778583160193211</c:v>
                </c:pt>
                <c:pt idx="5682">
                  <c:v>20.012326455980375</c:v>
                </c:pt>
                <c:pt idx="5683">
                  <c:v>19.044970619751197</c:v>
                </c:pt>
                <c:pt idx="5684">
                  <c:v>18.789653743622811</c:v>
                </c:pt>
                <c:pt idx="5685">
                  <c:v>18.2214734040694</c:v>
                </c:pt>
                <c:pt idx="5686">
                  <c:v>18.832803836775927</c:v>
                </c:pt>
                <c:pt idx="5687">
                  <c:v>19.023391811604096</c:v>
                </c:pt>
                <c:pt idx="5688">
                  <c:v>19.454918431458523</c:v>
                </c:pt>
                <c:pt idx="5689">
                  <c:v>21.756415826981634</c:v>
                </c:pt>
                <c:pt idx="5690">
                  <c:v>21.835522154928537</c:v>
                </c:pt>
                <c:pt idx="5691">
                  <c:v>22.087242054330552</c:v>
                </c:pt>
                <c:pt idx="5692">
                  <c:v>22.269925633361918</c:v>
                </c:pt>
                <c:pt idx="5693">
                  <c:v>22.968288231298512</c:v>
                </c:pt>
                <c:pt idx="5694">
                  <c:v>22.799264598204385</c:v>
                </c:pt>
                <c:pt idx="5695">
                  <c:v>23.58681959522016</c:v>
                </c:pt>
                <c:pt idx="5696">
                  <c:v>24.439105734473848</c:v>
                </c:pt>
                <c:pt idx="5697">
                  <c:v>24.158618117959293</c:v>
                </c:pt>
                <c:pt idx="5698">
                  <c:v>24.511044039064085</c:v>
                </c:pt>
                <c:pt idx="5699">
                  <c:v>25.02528574300365</c:v>
                </c:pt>
                <c:pt idx="5700">
                  <c:v>24.56139202118559</c:v>
                </c:pt>
                <c:pt idx="5701">
                  <c:v>24.169416765919486</c:v>
                </c:pt>
                <c:pt idx="5702">
                  <c:v>23.295571502747666</c:v>
                </c:pt>
                <c:pt idx="5703">
                  <c:v>22.867631854242191</c:v>
                </c:pt>
                <c:pt idx="5704">
                  <c:v>23.040236739478015</c:v>
                </c:pt>
                <c:pt idx="5705">
                  <c:v>22.889207987650739</c:v>
                </c:pt>
                <c:pt idx="5706">
                  <c:v>22.993491219242475</c:v>
                </c:pt>
                <c:pt idx="5707">
                  <c:v>23.896123710545059</c:v>
                </c:pt>
                <c:pt idx="5708">
                  <c:v>24.446331958980359</c:v>
                </c:pt>
                <c:pt idx="5709">
                  <c:v>24.30608335253169</c:v>
                </c:pt>
                <c:pt idx="5710">
                  <c:v>24.421172657205926</c:v>
                </c:pt>
                <c:pt idx="5711">
                  <c:v>23.935704165953329</c:v>
                </c:pt>
                <c:pt idx="5712">
                  <c:v>24.316904190500303</c:v>
                </c:pt>
                <c:pt idx="5713">
                  <c:v>24.205411184786861</c:v>
                </c:pt>
                <c:pt idx="5714">
                  <c:v>24.385208979067457</c:v>
                </c:pt>
                <c:pt idx="5715">
                  <c:v>24.723236745935292</c:v>
                </c:pt>
                <c:pt idx="5716">
                  <c:v>24.086737015911186</c:v>
                </c:pt>
                <c:pt idx="5717">
                  <c:v>23.90692952408741</c:v>
                </c:pt>
                <c:pt idx="5718">
                  <c:v>24.079537555251321</c:v>
                </c:pt>
                <c:pt idx="5719">
                  <c:v>24.399602768435724</c:v>
                </c:pt>
                <c:pt idx="5720">
                  <c:v>24.590188065659977</c:v>
                </c:pt>
                <c:pt idx="5721">
                  <c:v>25.704984241616668</c:v>
                </c:pt>
                <c:pt idx="5722">
                  <c:v>25.183558636275475</c:v>
                </c:pt>
                <c:pt idx="5723">
                  <c:v>26.179694298133352</c:v>
                </c:pt>
                <c:pt idx="5724">
                  <c:v>26.079007193862729</c:v>
                </c:pt>
                <c:pt idx="5725">
                  <c:v>26.07180938787722</c:v>
                </c:pt>
                <c:pt idx="5726">
                  <c:v>26.118556142109682</c:v>
                </c:pt>
                <c:pt idx="5727">
                  <c:v>26.683134851677526</c:v>
                </c:pt>
                <c:pt idx="5728">
                  <c:v>26.672354865197448</c:v>
                </c:pt>
                <c:pt idx="5729">
                  <c:v>26.647176162204705</c:v>
                </c:pt>
                <c:pt idx="5730">
                  <c:v>26.571658064961017</c:v>
                </c:pt>
                <c:pt idx="5731">
                  <c:v>26.528505692263522</c:v>
                </c:pt>
                <c:pt idx="5732">
                  <c:v>27.064328450235859</c:v>
                </c:pt>
                <c:pt idx="5733">
                  <c:v>26.844972068146696</c:v>
                </c:pt>
                <c:pt idx="5734">
                  <c:v>26.251617650524448</c:v>
                </c:pt>
                <c:pt idx="5735">
                  <c:v>27.240542339037354</c:v>
                </c:pt>
                <c:pt idx="5736">
                  <c:v>27.909406615630076</c:v>
                </c:pt>
                <c:pt idx="5737">
                  <c:v>27.477871370539205</c:v>
                </c:pt>
                <c:pt idx="5738">
                  <c:v>27.693627616540677</c:v>
                </c:pt>
                <c:pt idx="5739">
                  <c:v>27.682827101770226</c:v>
                </c:pt>
                <c:pt idx="5740">
                  <c:v>26.920442043387474</c:v>
                </c:pt>
                <c:pt idx="5741">
                  <c:v>26.639957957737423</c:v>
                </c:pt>
                <c:pt idx="5742">
                  <c:v>27.107462579937756</c:v>
                </c:pt>
                <c:pt idx="5743">
                  <c:v>26.909686532954531</c:v>
                </c:pt>
                <c:pt idx="5744">
                  <c:v>26.690318768337885</c:v>
                </c:pt>
                <c:pt idx="5745">
                  <c:v>26.837756089214185</c:v>
                </c:pt>
                <c:pt idx="5746">
                  <c:v>26.5428628253059</c:v>
                </c:pt>
                <c:pt idx="5747">
                  <c:v>26.334289009224644</c:v>
                </c:pt>
                <c:pt idx="5748">
                  <c:v>27.064301834849363</c:v>
                </c:pt>
                <c:pt idx="5749">
                  <c:v>26.977993776298028</c:v>
                </c:pt>
                <c:pt idx="5750">
                  <c:v>27.114637314774981</c:v>
                </c:pt>
                <c:pt idx="5751">
                  <c:v>26.715482738864178</c:v>
                </c:pt>
                <c:pt idx="5752">
                  <c:v>26.801800463593448</c:v>
                </c:pt>
                <c:pt idx="5753">
                  <c:v>28.405673806935805</c:v>
                </c:pt>
                <c:pt idx="5754">
                  <c:v>28.750887960711498</c:v>
                </c:pt>
                <c:pt idx="5755">
                  <c:v>29.293905981625461</c:v>
                </c:pt>
                <c:pt idx="5756">
                  <c:v>29.146469752819939</c:v>
                </c:pt>
                <c:pt idx="5757">
                  <c:v>29.373025262208611</c:v>
                </c:pt>
                <c:pt idx="5758">
                  <c:v>29.556430431945838</c:v>
                </c:pt>
                <c:pt idx="5759">
                  <c:v>28.916326818081185</c:v>
                </c:pt>
                <c:pt idx="5760">
                  <c:v>28.919912442606627</c:v>
                </c:pt>
                <c:pt idx="5761">
                  <c:v>29.157258164023101</c:v>
                </c:pt>
                <c:pt idx="5762">
                  <c:v>28.466814290699034</c:v>
                </c:pt>
                <c:pt idx="5763">
                  <c:v>28.402080755001986</c:v>
                </c:pt>
                <c:pt idx="5764">
                  <c:v>28.15396017752629</c:v>
                </c:pt>
                <c:pt idx="5765">
                  <c:v>28.664616707226262</c:v>
                </c:pt>
                <c:pt idx="5766">
                  <c:v>28.952294800499985</c:v>
                </c:pt>
                <c:pt idx="5767">
                  <c:v>29.649929296012829</c:v>
                </c:pt>
                <c:pt idx="5768">
                  <c:v>29.969970632833991</c:v>
                </c:pt>
                <c:pt idx="5769">
                  <c:v>29.890849910363311</c:v>
                </c:pt>
                <c:pt idx="5770">
                  <c:v>30.33317470733687</c:v>
                </c:pt>
                <c:pt idx="5771">
                  <c:v>30.566922151631609</c:v>
                </c:pt>
                <c:pt idx="5772">
                  <c:v>30.225306229664973</c:v>
                </c:pt>
                <c:pt idx="5773">
                  <c:v>30.786287913287552</c:v>
                </c:pt>
                <c:pt idx="5774">
                  <c:v>30.872581878308502</c:v>
                </c:pt>
                <c:pt idx="5775">
                  <c:v>31.095543664633649</c:v>
                </c:pt>
                <c:pt idx="5776">
                  <c:v>31.861520191724566</c:v>
                </c:pt>
                <c:pt idx="5777">
                  <c:v>32.476447531424853</c:v>
                </c:pt>
                <c:pt idx="5778">
                  <c:v>32.95112328854416</c:v>
                </c:pt>
                <c:pt idx="5779">
                  <c:v>32.199541117455759</c:v>
                </c:pt>
                <c:pt idx="5780">
                  <c:v>33.015863883865499</c:v>
                </c:pt>
                <c:pt idx="5781">
                  <c:v>33.012265154702156</c:v>
                </c:pt>
                <c:pt idx="5782">
                  <c:v>32.961921450341237</c:v>
                </c:pt>
                <c:pt idx="5783">
                  <c:v>32.839665683681922</c:v>
                </c:pt>
                <c:pt idx="5784">
                  <c:v>32.767746815834656</c:v>
                </c:pt>
                <c:pt idx="5785">
                  <c:v>32.821682527093522</c:v>
                </c:pt>
                <c:pt idx="5786">
                  <c:v>32.303854841863568</c:v>
                </c:pt>
                <c:pt idx="5787">
                  <c:v>31.300529414330128</c:v>
                </c:pt>
                <c:pt idx="5788">
                  <c:v>31.739268935130792</c:v>
                </c:pt>
                <c:pt idx="5789">
                  <c:v>31.915485356258639</c:v>
                </c:pt>
                <c:pt idx="5790">
                  <c:v>30.976914762901785</c:v>
                </c:pt>
                <c:pt idx="5791">
                  <c:v>32.023376897422132</c:v>
                </c:pt>
                <c:pt idx="5792">
                  <c:v>31.843565636143104</c:v>
                </c:pt>
                <c:pt idx="5793">
                  <c:v>31.545095895435537</c:v>
                </c:pt>
                <c:pt idx="5794">
                  <c:v>30.735964185717616</c:v>
                </c:pt>
                <c:pt idx="5795">
                  <c:v>31.038037241734848</c:v>
                </c:pt>
                <c:pt idx="5796">
                  <c:v>30.480656168947775</c:v>
                </c:pt>
                <c:pt idx="5797">
                  <c:v>29.811788649976386</c:v>
                </c:pt>
                <c:pt idx="5798">
                  <c:v>29.560057906615985</c:v>
                </c:pt>
                <c:pt idx="5799">
                  <c:v>29.311930780547851</c:v>
                </c:pt>
                <c:pt idx="5800">
                  <c:v>29.315536148033861</c:v>
                </c:pt>
                <c:pt idx="5801">
                  <c:v>29.081803378325585</c:v>
                </c:pt>
                <c:pt idx="5802">
                  <c:v>30.509458187970967</c:v>
                </c:pt>
                <c:pt idx="5803">
                  <c:v>30.135473249502819</c:v>
                </c:pt>
                <c:pt idx="5804">
                  <c:v>30.804360213748787</c:v>
                </c:pt>
                <c:pt idx="5805">
                  <c:v>30.585002364666678</c:v>
                </c:pt>
                <c:pt idx="5806">
                  <c:v>30.736031106343408</c:v>
                </c:pt>
                <c:pt idx="5807">
                  <c:v>33.289273210347353</c:v>
                </c:pt>
                <c:pt idx="5808">
                  <c:v>34.882364669101733</c:v>
                </c:pt>
                <c:pt idx="5809">
                  <c:v>34.450834935780271</c:v>
                </c:pt>
                <c:pt idx="5810">
                  <c:v>34.026504001876262</c:v>
                </c:pt>
                <c:pt idx="5811">
                  <c:v>34.91833867176544</c:v>
                </c:pt>
                <c:pt idx="5812">
                  <c:v>34.145176816895209</c:v>
                </c:pt>
                <c:pt idx="5813">
                  <c:v>32.030668452155339</c:v>
                </c:pt>
                <c:pt idx="5814">
                  <c:v>31.825704204729995</c:v>
                </c:pt>
                <c:pt idx="5815">
                  <c:v>31.210767948086204</c:v>
                </c:pt>
                <c:pt idx="5816">
                  <c:v>30.818791913426189</c:v>
                </c:pt>
                <c:pt idx="5817">
                  <c:v>31.178416396263955</c:v>
                </c:pt>
                <c:pt idx="5818">
                  <c:v>31.016600415167346</c:v>
                </c:pt>
                <c:pt idx="5819">
                  <c:v>30.703735966779554</c:v>
                </c:pt>
                <c:pt idx="5820">
                  <c:v>30.905121770985662</c:v>
                </c:pt>
                <c:pt idx="5821">
                  <c:v>30.764874328388927</c:v>
                </c:pt>
                <c:pt idx="5822">
                  <c:v>30.82960362397586</c:v>
                </c:pt>
                <c:pt idx="5823">
                  <c:v>30.473583361326188</c:v>
                </c:pt>
                <c:pt idx="5824">
                  <c:v>30.477179244162826</c:v>
                </c:pt>
                <c:pt idx="5825">
                  <c:v>30.185908842126363</c:v>
                </c:pt>
                <c:pt idx="5826">
                  <c:v>30.261433986049362</c:v>
                </c:pt>
                <c:pt idx="5827">
                  <c:v>30.980657487595799</c:v>
                </c:pt>
                <c:pt idx="5828">
                  <c:v>30.991438756401482</c:v>
                </c:pt>
                <c:pt idx="5829">
                  <c:v>29.944950843914075</c:v>
                </c:pt>
                <c:pt idx="5830">
                  <c:v>30.523936468481157</c:v>
                </c:pt>
                <c:pt idx="5831">
                  <c:v>30.434043475581479</c:v>
                </c:pt>
                <c:pt idx="5832">
                  <c:v>30.674989797777656</c:v>
                </c:pt>
                <c:pt idx="5833">
                  <c:v>30.642627683541001</c:v>
                </c:pt>
                <c:pt idx="5834">
                  <c:v>30.505961564072408</c:v>
                </c:pt>
                <c:pt idx="5835">
                  <c:v>30.890733257280054</c:v>
                </c:pt>
                <c:pt idx="5836">
                  <c:v>32.077462556824983</c:v>
                </c:pt>
                <c:pt idx="5837">
                  <c:v>32.188931739209949</c:v>
                </c:pt>
                <c:pt idx="5838">
                  <c:v>32.030690950779992</c:v>
                </c:pt>
                <c:pt idx="5839">
                  <c:v>31.879666242947064</c:v>
                </c:pt>
                <c:pt idx="5840">
                  <c:v>30.182297173173833</c:v>
                </c:pt>
                <c:pt idx="5841">
                  <c:v>30.426834144870888</c:v>
                </c:pt>
                <c:pt idx="5842">
                  <c:v>31.30787355436977</c:v>
                </c:pt>
                <c:pt idx="5843">
                  <c:v>30.714526734767354</c:v>
                </c:pt>
                <c:pt idx="5844">
                  <c:v>31.041728588072832</c:v>
                </c:pt>
                <c:pt idx="5845">
                  <c:v>31.714247637933433</c:v>
                </c:pt>
                <c:pt idx="5846">
                  <c:v>31.545242412270884</c:v>
                </c:pt>
                <c:pt idx="5847">
                  <c:v>31.645934826050855</c:v>
                </c:pt>
                <c:pt idx="5848">
                  <c:v>31.635143562275172</c:v>
                </c:pt>
                <c:pt idx="5849">
                  <c:v>32.318399392933188</c:v>
                </c:pt>
                <c:pt idx="5850">
                  <c:v>31.789767334062979</c:v>
                </c:pt>
                <c:pt idx="5851">
                  <c:v>32.365162122809522</c:v>
                </c:pt>
                <c:pt idx="5852">
                  <c:v>32.210521378186741</c:v>
                </c:pt>
                <c:pt idx="5853">
                  <c:v>32.217704324454076</c:v>
                </c:pt>
                <c:pt idx="5854">
                  <c:v>32.771494444087111</c:v>
                </c:pt>
                <c:pt idx="5855">
                  <c:v>32.897369754246846</c:v>
                </c:pt>
                <c:pt idx="5856">
                  <c:v>33.756846436446303</c:v>
                </c:pt>
                <c:pt idx="5857">
                  <c:v>33.789219252178853</c:v>
                </c:pt>
                <c:pt idx="5858">
                  <c:v>33.630984338420902</c:v>
                </c:pt>
                <c:pt idx="5859">
                  <c:v>34.468866682228324</c:v>
                </c:pt>
                <c:pt idx="5860">
                  <c:v>34.328612863698339</c:v>
                </c:pt>
                <c:pt idx="5861">
                  <c:v>33.53026664294017</c:v>
                </c:pt>
                <c:pt idx="5862">
                  <c:v>33.713677201477054</c:v>
                </c:pt>
                <c:pt idx="5863">
                  <c:v>33.411602653751821</c:v>
                </c:pt>
                <c:pt idx="5864">
                  <c:v>33.677726068888951</c:v>
                </c:pt>
                <c:pt idx="5865">
                  <c:v>33.983385110690193</c:v>
                </c:pt>
                <c:pt idx="5866">
                  <c:v>33.900669551330772</c:v>
                </c:pt>
                <c:pt idx="5867">
                  <c:v>34.048103563209509</c:v>
                </c:pt>
                <c:pt idx="5868">
                  <c:v>33.67769424454535</c:v>
                </c:pt>
                <c:pt idx="5869">
                  <c:v>33.893467231570156</c:v>
                </c:pt>
                <c:pt idx="5870">
                  <c:v>33.296501593220512</c:v>
                </c:pt>
                <c:pt idx="5871">
                  <c:v>33.152660706337798</c:v>
                </c:pt>
                <c:pt idx="5872">
                  <c:v>32.451415627077346</c:v>
                </c:pt>
                <c:pt idx="5873">
                  <c:v>32.879352444951614</c:v>
                </c:pt>
                <c:pt idx="5874">
                  <c:v>32.490981533871846</c:v>
                </c:pt>
                <c:pt idx="5875">
                  <c:v>32.508949046660078</c:v>
                </c:pt>
                <c:pt idx="5876">
                  <c:v>32.462201177930979</c:v>
                </c:pt>
                <c:pt idx="5877">
                  <c:v>32.71394554806583</c:v>
                </c:pt>
                <c:pt idx="5878">
                  <c:v>33.62735162171338</c:v>
                </c:pt>
                <c:pt idx="5879">
                  <c:v>33.530269457581497</c:v>
                </c:pt>
                <c:pt idx="5880">
                  <c:v>34.288321789478495</c:v>
                </c:pt>
                <c:pt idx="5881">
                  <c:v>35.544097286696356</c:v>
                </c:pt>
                <c:pt idx="5882">
                  <c:v>35.932487637748082</c:v>
                </c:pt>
                <c:pt idx="5883">
                  <c:v>35.889332720095148</c:v>
                </c:pt>
                <c:pt idx="5884">
                  <c:v>35.770646696789797</c:v>
                </c:pt>
                <c:pt idx="5885">
                  <c:v>36.101489408088405</c:v>
                </c:pt>
                <c:pt idx="5886">
                  <c:v>36.105099557029213</c:v>
                </c:pt>
                <c:pt idx="5887">
                  <c:v>36.252552783620118</c:v>
                </c:pt>
                <c:pt idx="5888">
                  <c:v>37.3709440369948</c:v>
                </c:pt>
                <c:pt idx="5889">
                  <c:v>37.780903293080627</c:v>
                </c:pt>
                <c:pt idx="5890">
                  <c:v>38.435381880826661</c:v>
                </c:pt>
                <c:pt idx="5891">
                  <c:v>38.60080776444174</c:v>
                </c:pt>
                <c:pt idx="5892">
                  <c:v>39.104278100113348</c:v>
                </c:pt>
                <c:pt idx="5893">
                  <c:v>39.327250693840199</c:v>
                </c:pt>
                <c:pt idx="5894">
                  <c:v>38.665569700916336</c:v>
                </c:pt>
                <c:pt idx="5895">
                  <c:v>38.600843537237004</c:v>
                </c:pt>
                <c:pt idx="5896">
                  <c:v>39.356030440199504</c:v>
                </c:pt>
                <c:pt idx="5897">
                  <c:v>39.564617401532566</c:v>
                </c:pt>
                <c:pt idx="5898">
                  <c:v>40.269461060540863</c:v>
                </c:pt>
                <c:pt idx="5899">
                  <c:v>40.830454922575257</c:v>
                </c:pt>
                <c:pt idx="5900">
                  <c:v>40.596700568143511</c:v>
                </c:pt>
                <c:pt idx="5901">
                  <c:v>39.805552067471531</c:v>
                </c:pt>
                <c:pt idx="5902">
                  <c:v>40.859205030697503</c:v>
                </c:pt>
                <c:pt idx="5903">
                  <c:v>41.121725423019733</c:v>
                </c:pt>
                <c:pt idx="5904">
                  <c:v>42.711203475795713</c:v>
                </c:pt>
                <c:pt idx="5905">
                  <c:v>43.581828647446329</c:v>
                </c:pt>
                <c:pt idx="5906">
                  <c:v>42.578139133695643</c:v>
                </c:pt>
                <c:pt idx="5907">
                  <c:v>43.631820342837216</c:v>
                </c:pt>
                <c:pt idx="5908">
                  <c:v>44.113690166703513</c:v>
                </c:pt>
                <c:pt idx="5909">
                  <c:v>44.462497114851644</c:v>
                </c:pt>
                <c:pt idx="5910">
                  <c:v>44.616781979840184</c:v>
                </c:pt>
                <c:pt idx="5911">
                  <c:v>44.768166721097778</c:v>
                </c:pt>
                <c:pt idx="5912">
                  <c:v>43.221829474384336</c:v>
                </c:pt>
                <c:pt idx="5913">
                  <c:v>43.290163186783339</c:v>
                </c:pt>
                <c:pt idx="5914">
                  <c:v>42.254489322702732</c:v>
                </c:pt>
                <c:pt idx="5915">
                  <c:v>42.703992580117642</c:v>
                </c:pt>
                <c:pt idx="5916">
                  <c:v>43.333321318770835</c:v>
                </c:pt>
                <c:pt idx="5917">
                  <c:v>44.983930861124136</c:v>
                </c:pt>
                <c:pt idx="5918">
                  <c:v>44.469674563519767</c:v>
                </c:pt>
                <c:pt idx="5919">
                  <c:v>43.71088850644243</c:v>
                </c:pt>
                <c:pt idx="5920">
                  <c:v>44.555994824825987</c:v>
                </c:pt>
                <c:pt idx="5921">
                  <c:v>44.232340078418446</c:v>
                </c:pt>
                <c:pt idx="5922">
                  <c:v>43.994989341557655</c:v>
                </c:pt>
                <c:pt idx="5923">
                  <c:v>43.027627515915484</c:v>
                </c:pt>
                <c:pt idx="5924">
                  <c:v>43.833147730640938</c:v>
                </c:pt>
                <c:pt idx="5925">
                  <c:v>43.354884255751912</c:v>
                </c:pt>
                <c:pt idx="5926">
                  <c:v>43.887108814875518</c:v>
                </c:pt>
                <c:pt idx="5927">
                  <c:v>43.606626302439643</c:v>
                </c:pt>
                <c:pt idx="5928">
                  <c:v>45.731926055167946</c:v>
                </c:pt>
                <c:pt idx="5929">
                  <c:v>47.738551506616609</c:v>
                </c:pt>
                <c:pt idx="5930">
                  <c:v>47.576717817009175</c:v>
                </c:pt>
                <c:pt idx="5931">
                  <c:v>46.868300488713913</c:v>
                </c:pt>
                <c:pt idx="5932">
                  <c:v>47.594665409688005</c:v>
                </c:pt>
                <c:pt idx="5933">
                  <c:v>47.609038998641729</c:v>
                </c:pt>
                <c:pt idx="5934">
                  <c:v>48.213150094495489</c:v>
                </c:pt>
                <c:pt idx="5935">
                  <c:v>49.529369092075221</c:v>
                </c:pt>
                <c:pt idx="5936">
                  <c:v>49.662404977456532</c:v>
                </c:pt>
                <c:pt idx="5937">
                  <c:v>49.953674982649318</c:v>
                </c:pt>
                <c:pt idx="5938">
                  <c:v>49.669638386697976</c:v>
                </c:pt>
                <c:pt idx="5939">
                  <c:v>50.345691834779323</c:v>
                </c:pt>
                <c:pt idx="5940">
                  <c:v>51.694251536265725</c:v>
                </c:pt>
                <c:pt idx="5941">
                  <c:v>51.676261936731102</c:v>
                </c:pt>
                <c:pt idx="5942">
                  <c:v>48.50804199365205</c:v>
                </c:pt>
                <c:pt idx="5943">
                  <c:v>49.360376799522513</c:v>
                </c:pt>
                <c:pt idx="5944">
                  <c:v>52.503398792232105</c:v>
                </c:pt>
                <c:pt idx="5945">
                  <c:v>51.730233741617695</c:v>
                </c:pt>
                <c:pt idx="5946">
                  <c:v>50.859976019382458</c:v>
                </c:pt>
                <c:pt idx="5947">
                  <c:v>47.38252687900922</c:v>
                </c:pt>
                <c:pt idx="5948">
                  <c:v>48.547663214964054</c:v>
                </c:pt>
                <c:pt idx="5949">
                  <c:v>49.083483773867613</c:v>
                </c:pt>
                <c:pt idx="5950">
                  <c:v>47.414841659491209</c:v>
                </c:pt>
                <c:pt idx="5951">
                  <c:v>48.637575596206162</c:v>
                </c:pt>
                <c:pt idx="5952">
                  <c:v>48.558490898286728</c:v>
                </c:pt>
                <c:pt idx="5953">
                  <c:v>48.191631499550169</c:v>
                </c:pt>
                <c:pt idx="5954">
                  <c:v>45.451407140854243</c:v>
                </c:pt>
                <c:pt idx="5955">
                  <c:v>44.95153256511913</c:v>
                </c:pt>
                <c:pt idx="5956">
                  <c:v>45.954850771972588</c:v>
                </c:pt>
                <c:pt idx="5957">
                  <c:v>44.602721197708838</c:v>
                </c:pt>
                <c:pt idx="5958">
                  <c:v>43.117539787267525</c:v>
                </c:pt>
                <c:pt idx="5959">
                  <c:v>42.092635866524176</c:v>
                </c:pt>
                <c:pt idx="5960">
                  <c:v>43.894284866883147</c:v>
                </c:pt>
                <c:pt idx="5961">
                  <c:v>43.951830274343635</c:v>
                </c:pt>
                <c:pt idx="5962">
                  <c:v>45.875777692772751</c:v>
                </c:pt>
                <c:pt idx="5963">
                  <c:v>47.652271308147682</c:v>
                </c:pt>
                <c:pt idx="5964">
                  <c:v>47.134434075842044</c:v>
                </c:pt>
                <c:pt idx="5965">
                  <c:v>48.655603666771697</c:v>
                </c:pt>
                <c:pt idx="5966">
                  <c:v>47.558760393311665</c:v>
                </c:pt>
                <c:pt idx="5967">
                  <c:v>45.606045250322687</c:v>
                </c:pt>
                <c:pt idx="5968">
                  <c:v>48.21685452276791</c:v>
                </c:pt>
                <c:pt idx="5969">
                  <c:v>48.997196096364384</c:v>
                </c:pt>
                <c:pt idx="5970">
                  <c:v>49.799133204873584</c:v>
                </c:pt>
                <c:pt idx="5971">
                  <c:v>51.841744251537889</c:v>
                </c:pt>
                <c:pt idx="5972">
                  <c:v>49.180603835617944</c:v>
                </c:pt>
                <c:pt idx="5973">
                  <c:v>48.551288828937373</c:v>
                </c:pt>
                <c:pt idx="5974">
                  <c:v>47.386154999620537</c:v>
                </c:pt>
                <c:pt idx="5975">
                  <c:v>49.162661950556313</c:v>
                </c:pt>
                <c:pt idx="5976">
                  <c:v>48.723934355309545</c:v>
                </c:pt>
                <c:pt idx="5977">
                  <c:v>49.213025208368144</c:v>
                </c:pt>
                <c:pt idx="5978">
                  <c:v>49.338862913825935</c:v>
                </c:pt>
                <c:pt idx="5979">
                  <c:v>49.917854470119686</c:v>
                </c:pt>
                <c:pt idx="5980">
                  <c:v>49.773991213536796</c:v>
                </c:pt>
                <c:pt idx="5981">
                  <c:v>50.676592770203079</c:v>
                </c:pt>
                <c:pt idx="5982">
                  <c:v>50.62262219890281</c:v>
                </c:pt>
                <c:pt idx="5983">
                  <c:v>50.457238092178997</c:v>
                </c:pt>
                <c:pt idx="5984">
                  <c:v>51.838151784285756</c:v>
                </c:pt>
                <c:pt idx="5985">
                  <c:v>53.323366671057329</c:v>
                </c:pt>
                <c:pt idx="5986">
                  <c:v>55.085490646069083</c:v>
                </c:pt>
                <c:pt idx="5987">
                  <c:v>54.938026787609552</c:v>
                </c:pt>
                <c:pt idx="5988">
                  <c:v>55.560145002952446</c:v>
                </c:pt>
                <c:pt idx="5989">
                  <c:v>55.189725516217763</c:v>
                </c:pt>
                <c:pt idx="5990">
                  <c:v>56.22144224501794</c:v>
                </c:pt>
                <c:pt idx="5991">
                  <c:v>56.980600379652422</c:v>
                </c:pt>
                <c:pt idx="5992">
                  <c:v>56.790057251982866</c:v>
                </c:pt>
                <c:pt idx="5993">
                  <c:v>56.185867832879019</c:v>
                </c:pt>
                <c:pt idx="5994">
                  <c:v>58.059385595766365</c:v>
                </c:pt>
                <c:pt idx="5995">
                  <c:v>60.382515791609769</c:v>
                </c:pt>
                <c:pt idx="5996">
                  <c:v>60.364521801903869</c:v>
                </c:pt>
                <c:pt idx="5997">
                  <c:v>59.979758339938535</c:v>
                </c:pt>
                <c:pt idx="5998">
                  <c:v>58.339911746924614</c:v>
                </c:pt>
                <c:pt idx="5999">
                  <c:v>60.146523793991626</c:v>
                </c:pt>
                <c:pt idx="6000">
                  <c:v>60.048124081064657</c:v>
                </c:pt>
                <c:pt idx="6001">
                  <c:v>60.983133421130916</c:v>
                </c:pt>
                <c:pt idx="6002">
                  <c:v>62.123091134172121</c:v>
                </c:pt>
                <c:pt idx="6003">
                  <c:v>62.392829595876698</c:v>
                </c:pt>
                <c:pt idx="6004">
                  <c:v>61.285232084890694</c:v>
                </c:pt>
                <c:pt idx="6005">
                  <c:v>62.702085365461272</c:v>
                </c:pt>
                <c:pt idx="6006">
                  <c:v>66.945511694654229</c:v>
                </c:pt>
                <c:pt idx="6007">
                  <c:v>66.862767042199636</c:v>
                </c:pt>
                <c:pt idx="6008">
                  <c:v>65.729978042970686</c:v>
                </c:pt>
                <c:pt idx="6009">
                  <c:v>66.420405732334061</c:v>
                </c:pt>
                <c:pt idx="6010">
                  <c:v>66.560685629240737</c:v>
                </c:pt>
                <c:pt idx="6011">
                  <c:v>67.247525344248871</c:v>
                </c:pt>
                <c:pt idx="6012">
                  <c:v>68.308355056554404</c:v>
                </c:pt>
                <c:pt idx="6013">
                  <c:v>67.405728452837096</c:v>
                </c:pt>
                <c:pt idx="6014">
                  <c:v>67.560357193907905</c:v>
                </c:pt>
                <c:pt idx="6015">
                  <c:v>66.952584220591504</c:v>
                </c:pt>
                <c:pt idx="6016">
                  <c:v>68.969999488326366</c:v>
                </c:pt>
                <c:pt idx="6017">
                  <c:v>66.995664282973536</c:v>
                </c:pt>
                <c:pt idx="6018">
                  <c:v>63.099799409254345</c:v>
                </c:pt>
                <c:pt idx="6019">
                  <c:v>59.469036951245847</c:v>
                </c:pt>
                <c:pt idx="6020">
                  <c:v>55.293953743046679</c:v>
                </c:pt>
                <c:pt idx="6021">
                  <c:v>61.119669415460329</c:v>
                </c:pt>
                <c:pt idx="6022">
                  <c:v>59.73518666386132</c:v>
                </c:pt>
                <c:pt idx="6023">
                  <c:v>59.084312069971887</c:v>
                </c:pt>
                <c:pt idx="6024">
                  <c:v>59.835923603813995</c:v>
                </c:pt>
                <c:pt idx="6025">
                  <c:v>58.958489620087668</c:v>
                </c:pt>
                <c:pt idx="6026">
                  <c:v>60.720581999363226</c:v>
                </c:pt>
                <c:pt idx="6027">
                  <c:v>60.580317454944698</c:v>
                </c:pt>
                <c:pt idx="6028">
                  <c:v>61.687907398973458</c:v>
                </c:pt>
                <c:pt idx="6029">
                  <c:v>62.04822646609086</c:v>
                </c:pt>
                <c:pt idx="6030">
                  <c:v>62.863850402987623</c:v>
                </c:pt>
                <c:pt idx="6031">
                  <c:v>64.809360845259278</c:v>
                </c:pt>
                <c:pt idx="6032">
                  <c:v>66.272950641227766</c:v>
                </c:pt>
                <c:pt idx="6033">
                  <c:v>65.528572859625498</c:v>
                </c:pt>
                <c:pt idx="6034">
                  <c:v>64.320291504666869</c:v>
                </c:pt>
                <c:pt idx="6035">
                  <c:v>64.661896572848164</c:v>
                </c:pt>
                <c:pt idx="6036">
                  <c:v>66.70812228989594</c:v>
                </c:pt>
                <c:pt idx="6037">
                  <c:v>68.309384057342598</c:v>
                </c:pt>
                <c:pt idx="6038">
                  <c:v>69.872712620878943</c:v>
                </c:pt>
                <c:pt idx="6039">
                  <c:v>69.84036155493547</c:v>
                </c:pt>
                <c:pt idx="6040">
                  <c:v>67.801511880062236</c:v>
                </c:pt>
                <c:pt idx="6041">
                  <c:v>68.635673880722635</c:v>
                </c:pt>
                <c:pt idx="6042">
                  <c:v>68.984480375384464</c:v>
                </c:pt>
                <c:pt idx="6043">
                  <c:v>68.466613881206456</c:v>
                </c:pt>
                <c:pt idx="6044">
                  <c:v>66.312517275275937</c:v>
                </c:pt>
                <c:pt idx="6045">
                  <c:v>65.80184457973904</c:v>
                </c:pt>
                <c:pt idx="6046">
                  <c:v>65.852182990842536</c:v>
                </c:pt>
                <c:pt idx="6047">
                  <c:v>67.322991497943008</c:v>
                </c:pt>
                <c:pt idx="6048">
                  <c:v>69.732414040662889</c:v>
                </c:pt>
                <c:pt idx="6049">
                  <c:v>71.490926057940328</c:v>
                </c:pt>
                <c:pt idx="6050">
                  <c:v>71.544830216188004</c:v>
                </c:pt>
                <c:pt idx="6051">
                  <c:v>71.408179590475086</c:v>
                </c:pt>
                <c:pt idx="6052">
                  <c:v>71.861264489976648</c:v>
                </c:pt>
                <c:pt idx="6053">
                  <c:v>71.231975396837925</c:v>
                </c:pt>
                <c:pt idx="6054">
                  <c:v>70.066833975271848</c:v>
                </c:pt>
                <c:pt idx="6055">
                  <c:v>70.09920485256842</c:v>
                </c:pt>
                <c:pt idx="6056">
                  <c:v>64.748182050147605</c:v>
                </c:pt>
                <c:pt idx="6057">
                  <c:v>63.881527633406378</c:v>
                </c:pt>
                <c:pt idx="6058">
                  <c:v>61.583581321377487</c:v>
                </c:pt>
                <c:pt idx="6059">
                  <c:v>64.514405540043157</c:v>
                </c:pt>
                <c:pt idx="6060">
                  <c:v>64.018160732629141</c:v>
                </c:pt>
                <c:pt idx="6061">
                  <c:v>62.101457000294225</c:v>
                </c:pt>
                <c:pt idx="6062">
                  <c:v>64.29146488140961</c:v>
                </c:pt>
                <c:pt idx="6063">
                  <c:v>60.788865874670414</c:v>
                </c:pt>
                <c:pt idx="6064">
                  <c:v>57.408518621111739</c:v>
                </c:pt>
                <c:pt idx="6065">
                  <c:v>57.858027321915046</c:v>
                </c:pt>
                <c:pt idx="6066">
                  <c:v>58.027030619722353</c:v>
                </c:pt>
                <c:pt idx="6067">
                  <c:v>55.970030411283815</c:v>
                </c:pt>
                <c:pt idx="6068">
                  <c:v>50.011964703972247</c:v>
                </c:pt>
                <c:pt idx="6069">
                  <c:v>48.763416005137579</c:v>
                </c:pt>
                <c:pt idx="6070">
                  <c:v>46.753192943741787</c:v>
                </c:pt>
                <c:pt idx="6071">
                  <c:v>46.753192943741787</c:v>
                </c:pt>
                <c:pt idx="6072">
                  <c:v>47.303384518303737</c:v>
                </c:pt>
                <c:pt idx="6073">
                  <c:v>47.533515483985283</c:v>
                </c:pt>
                <c:pt idx="6074">
                  <c:v>48.677076799498998</c:v>
                </c:pt>
                <c:pt idx="6075">
                  <c:v>48.098111648045759</c:v>
                </c:pt>
                <c:pt idx="6076">
                  <c:v>47.342923197059797</c:v>
                </c:pt>
                <c:pt idx="6077">
                  <c:v>46.519393048046936</c:v>
                </c:pt>
                <c:pt idx="6078">
                  <c:v>43.872672180578306</c:v>
                </c:pt>
                <c:pt idx="6079">
                  <c:v>43.599345432893301</c:v>
                </c:pt>
                <c:pt idx="6080">
                  <c:v>45.124101741372449</c:v>
                </c:pt>
                <c:pt idx="6081">
                  <c:v>46.551738072265991</c:v>
                </c:pt>
                <c:pt idx="6082">
                  <c:v>44.901106543699584</c:v>
                </c:pt>
                <c:pt idx="6083">
                  <c:v>46.533755678735048</c:v>
                </c:pt>
                <c:pt idx="6084">
                  <c:v>45.836121613599452</c:v>
                </c:pt>
                <c:pt idx="6085">
                  <c:v>44.818422205412702</c:v>
                </c:pt>
                <c:pt idx="6086">
                  <c:v>43.937381661698701</c:v>
                </c:pt>
                <c:pt idx="6087">
                  <c:v>44.527153135743681</c:v>
                </c:pt>
                <c:pt idx="6088">
                  <c:v>43.707230137902094</c:v>
                </c:pt>
                <c:pt idx="6089">
                  <c:v>42.959224601322042</c:v>
                </c:pt>
                <c:pt idx="6090">
                  <c:v>43.059921023787538</c:v>
                </c:pt>
                <c:pt idx="6091">
                  <c:v>42.847764792903334</c:v>
                </c:pt>
                <c:pt idx="6092">
                  <c:v>44.217864919921212</c:v>
                </c:pt>
                <c:pt idx="6093">
                  <c:v>46.717147080924995</c:v>
                </c:pt>
                <c:pt idx="6094">
                  <c:v>44.958666947651899</c:v>
                </c:pt>
                <c:pt idx="6095">
                  <c:v>43.775534668257492</c:v>
                </c:pt>
                <c:pt idx="6096">
                  <c:v>44.814809636816591</c:v>
                </c:pt>
                <c:pt idx="6097">
                  <c:v>44.768022975555752</c:v>
                </c:pt>
                <c:pt idx="6098">
                  <c:v>43.487836590546763</c:v>
                </c:pt>
                <c:pt idx="6099">
                  <c:v>43.962506326932584</c:v>
                </c:pt>
                <c:pt idx="6100">
                  <c:v>43.041887481940286</c:v>
                </c:pt>
                <c:pt idx="6101">
                  <c:v>45.796525238896976</c:v>
                </c:pt>
                <c:pt idx="6102">
                  <c:v>45.321798458270571</c:v>
                </c:pt>
                <c:pt idx="6103">
                  <c:v>46.008650313905662</c:v>
                </c:pt>
                <c:pt idx="6104">
                  <c:v>45.530344385242302</c:v>
                </c:pt>
                <c:pt idx="6105">
                  <c:v>45.573507151719511</c:v>
                </c:pt>
                <c:pt idx="6106">
                  <c:v>47.763542037895391</c:v>
                </c:pt>
                <c:pt idx="6107">
                  <c:v>46.630781874924665</c:v>
                </c:pt>
                <c:pt idx="6108">
                  <c:v>47.925392272118195</c:v>
                </c:pt>
                <c:pt idx="6109">
                  <c:v>50.176543797924133</c:v>
                </c:pt>
                <c:pt idx="6110">
                  <c:v>50.697978441072159</c:v>
                </c:pt>
                <c:pt idx="6111">
                  <c:v>52.165177937156784</c:v>
                </c:pt>
                <c:pt idx="6112">
                  <c:v>50.435432801938603</c:v>
                </c:pt>
                <c:pt idx="6113">
                  <c:v>51.427951684047954</c:v>
                </c:pt>
                <c:pt idx="6114">
                  <c:v>51.604143846517502</c:v>
                </c:pt>
                <c:pt idx="6115">
                  <c:v>53.77265317923586</c:v>
                </c:pt>
                <c:pt idx="6116">
                  <c:v>53.039032871911544</c:v>
                </c:pt>
                <c:pt idx="6117">
                  <c:v>54.520625216155516</c:v>
                </c:pt>
                <c:pt idx="6118">
                  <c:v>55.049257198251354</c:v>
                </c:pt>
                <c:pt idx="6119">
                  <c:v>56.059741363382457</c:v>
                </c:pt>
                <c:pt idx="6120">
                  <c:v>54.962932523607876</c:v>
                </c:pt>
                <c:pt idx="6121">
                  <c:v>54.459472061691628</c:v>
                </c:pt>
                <c:pt idx="6122">
                  <c:v>55.577851779950521</c:v>
                </c:pt>
                <c:pt idx="6123">
                  <c:v>52.913116098509008</c:v>
                </c:pt>
                <c:pt idx="6124">
                  <c:v>53.143288153537526</c:v>
                </c:pt>
                <c:pt idx="6125">
                  <c:v>53.359049903440884</c:v>
                </c:pt>
                <c:pt idx="6126">
                  <c:v>55.272185278678855</c:v>
                </c:pt>
                <c:pt idx="6127">
                  <c:v>55.556284311011261</c:v>
                </c:pt>
                <c:pt idx="6128">
                  <c:v>57.911704096945208</c:v>
                </c:pt>
                <c:pt idx="6129">
                  <c:v>60.472154270183452</c:v>
                </c:pt>
                <c:pt idx="6130">
                  <c:v>57.609644375650049</c:v>
                </c:pt>
                <c:pt idx="6131">
                  <c:v>58.577025524005961</c:v>
                </c:pt>
                <c:pt idx="6132">
                  <c:v>60.752693406018594</c:v>
                </c:pt>
                <c:pt idx="6133">
                  <c:v>61.036773000385132</c:v>
                </c:pt>
                <c:pt idx="6134">
                  <c:v>61.939384799514826</c:v>
                </c:pt>
                <c:pt idx="6135">
                  <c:v>62.94986392313411</c:v>
                </c:pt>
                <c:pt idx="6136">
                  <c:v>62.554286978241137</c:v>
                </c:pt>
                <c:pt idx="6137">
                  <c:v>64.729925079344369</c:v>
                </c:pt>
                <c:pt idx="6138">
                  <c:v>65.067944748108715</c:v>
                </c:pt>
                <c:pt idx="6139">
                  <c:v>66.430857918802587</c:v>
                </c:pt>
                <c:pt idx="6140">
                  <c:v>67.12492752233824</c:v>
                </c:pt>
                <c:pt idx="6141">
                  <c:v>65.661335602641174</c:v>
                </c:pt>
                <c:pt idx="6142">
                  <c:v>66.549602150673707</c:v>
                </c:pt>
                <c:pt idx="6143">
                  <c:v>65.970620611962843</c:v>
                </c:pt>
                <c:pt idx="6144">
                  <c:v>67.664416296174977</c:v>
                </c:pt>
                <c:pt idx="6145">
                  <c:v>68.311694102464187</c:v>
                </c:pt>
                <c:pt idx="6146">
                  <c:v>66.981118924736393</c:v>
                </c:pt>
                <c:pt idx="6147">
                  <c:v>68.228977170304233</c:v>
                </c:pt>
                <c:pt idx="6148">
                  <c:v>67.470202715193281</c:v>
                </c:pt>
                <c:pt idx="6149">
                  <c:v>66.024518681614836</c:v>
                </c:pt>
                <c:pt idx="6150">
                  <c:v>66.851607827139418</c:v>
                </c:pt>
                <c:pt idx="6151">
                  <c:v>64.079004244116632</c:v>
                </c:pt>
                <c:pt idx="6152">
                  <c:v>63.669026774962774</c:v>
                </c:pt>
                <c:pt idx="6153">
                  <c:v>65.150605028016145</c:v>
                </c:pt>
                <c:pt idx="6154">
                  <c:v>67.042122543794548</c:v>
                </c:pt>
                <c:pt idx="6155">
                  <c:v>67.250690587028302</c:v>
                </c:pt>
                <c:pt idx="6156">
                  <c:v>67.135624655433901</c:v>
                </c:pt>
                <c:pt idx="6157">
                  <c:v>67.876399137881961</c:v>
                </c:pt>
                <c:pt idx="6158">
                  <c:v>66.923414493986101</c:v>
                </c:pt>
                <c:pt idx="6159">
                  <c:v>66.660873938926187</c:v>
                </c:pt>
                <c:pt idx="6160">
                  <c:v>66.596146230331485</c:v>
                </c:pt>
                <c:pt idx="6161">
                  <c:v>68.120864998274925</c:v>
                </c:pt>
                <c:pt idx="6162">
                  <c:v>66.757970852254445</c:v>
                </c:pt>
                <c:pt idx="6163">
                  <c:v>65.308722063022856</c:v>
                </c:pt>
                <c:pt idx="6164">
                  <c:v>66.757922605601323</c:v>
                </c:pt>
                <c:pt idx="6165">
                  <c:v>65.021014975248789</c:v>
                </c:pt>
                <c:pt idx="6166">
                  <c:v>62.305932452927323</c:v>
                </c:pt>
                <c:pt idx="6167">
                  <c:v>61.985866877916635</c:v>
                </c:pt>
                <c:pt idx="6168">
                  <c:v>63.593346363661645</c:v>
                </c:pt>
                <c:pt idx="6169">
                  <c:v>65.243975261876855</c:v>
                </c:pt>
                <c:pt idx="6170">
                  <c:v>64.280256503283667</c:v>
                </c:pt>
                <c:pt idx="6171">
                  <c:v>65.053419428505151</c:v>
                </c:pt>
                <c:pt idx="6172">
                  <c:v>63.028826909051212</c:v>
                </c:pt>
                <c:pt idx="6173">
                  <c:v>62.270022861893146</c:v>
                </c:pt>
                <c:pt idx="6174">
                  <c:v>62.302403273781337</c:v>
                </c:pt>
                <c:pt idx="6175">
                  <c:v>63.791181502411611</c:v>
                </c:pt>
                <c:pt idx="6176">
                  <c:v>60.507913181663987</c:v>
                </c:pt>
                <c:pt idx="6177">
                  <c:v>61.165997245427768</c:v>
                </c:pt>
                <c:pt idx="6178">
                  <c:v>60.213031008344004</c:v>
                </c:pt>
                <c:pt idx="6179">
                  <c:v>62.81658225611379</c:v>
                </c:pt>
                <c:pt idx="6180">
                  <c:v>60.479114413781538</c:v>
                </c:pt>
                <c:pt idx="6181">
                  <c:v>61.17674099854451</c:v>
                </c:pt>
                <c:pt idx="6182">
                  <c:v>62.989163127367384</c:v>
                </c:pt>
                <c:pt idx="6183">
                  <c:v>64.567860522828596</c:v>
                </c:pt>
                <c:pt idx="6184">
                  <c:v>62.661946415915736</c:v>
                </c:pt>
                <c:pt idx="6185">
                  <c:v>63.517845942010737</c:v>
                </c:pt>
                <c:pt idx="6186">
                  <c:v>62.061445252406372</c:v>
                </c:pt>
                <c:pt idx="6187">
                  <c:v>62.528954119492752</c:v>
                </c:pt>
                <c:pt idx="6188">
                  <c:v>61.004185573288922</c:v>
                </c:pt>
                <c:pt idx="6189">
                  <c:v>62.144170789096968</c:v>
                </c:pt>
                <c:pt idx="6190">
                  <c:v>61.784542472740462</c:v>
                </c:pt>
                <c:pt idx="6191">
                  <c:v>59.389526468327148</c:v>
                </c:pt>
                <c:pt idx="6192">
                  <c:v>59.799492369538015</c:v>
                </c:pt>
                <c:pt idx="6193">
                  <c:v>58.263961004473018</c:v>
                </c:pt>
                <c:pt idx="6194">
                  <c:v>59.788728863960081</c:v>
                </c:pt>
                <c:pt idx="6195">
                  <c:v>57.188756200581913</c:v>
                </c:pt>
                <c:pt idx="6196">
                  <c:v>58.299933733559222</c:v>
                </c:pt>
                <c:pt idx="6197">
                  <c:v>55.523749189100869</c:v>
                </c:pt>
                <c:pt idx="6198">
                  <c:v>56.487530427525279</c:v>
                </c:pt>
                <c:pt idx="6199">
                  <c:v>57.494420657395914</c:v>
                </c:pt>
                <c:pt idx="6200">
                  <c:v>57.159975612431843</c:v>
                </c:pt>
                <c:pt idx="6201">
                  <c:v>56.336471843783542</c:v>
                </c:pt>
                <c:pt idx="6202">
                  <c:v>55.102984792763898</c:v>
                </c:pt>
                <c:pt idx="6203">
                  <c:v>57.767710034357172</c:v>
                </c:pt>
                <c:pt idx="6204">
                  <c:v>59.044318658406439</c:v>
                </c:pt>
                <c:pt idx="6205">
                  <c:v>58.821367311152294</c:v>
                </c:pt>
                <c:pt idx="6206">
                  <c:v>60.971817678680708</c:v>
                </c:pt>
                <c:pt idx="6207">
                  <c:v>62.413862138599193</c:v>
                </c:pt>
                <c:pt idx="6208">
                  <c:v>63.553851330560704</c:v>
                </c:pt>
                <c:pt idx="6209">
                  <c:v>64.478051436609718</c:v>
                </c:pt>
                <c:pt idx="6210">
                  <c:v>64.485272978370617</c:v>
                </c:pt>
                <c:pt idx="6211">
                  <c:v>63.197888988630424</c:v>
                </c:pt>
                <c:pt idx="6212">
                  <c:v>63.071998793765076</c:v>
                </c:pt>
                <c:pt idx="6213">
                  <c:v>62.403120246557201</c:v>
                </c:pt>
                <c:pt idx="6214">
                  <c:v>63.233830583279371</c:v>
                </c:pt>
                <c:pt idx="6215">
                  <c:v>62.676424366687762</c:v>
                </c:pt>
                <c:pt idx="6216">
                  <c:v>63.575454997803526</c:v>
                </c:pt>
                <c:pt idx="6217">
                  <c:v>62.050724860591203</c:v>
                </c:pt>
                <c:pt idx="6218">
                  <c:v>62.442699289535554</c:v>
                </c:pt>
                <c:pt idx="6219">
                  <c:v>62.813109381721084</c:v>
                </c:pt>
                <c:pt idx="6220">
                  <c:v>62.478692387372803</c:v>
                </c:pt>
                <c:pt idx="6221">
                  <c:v>60.964708713441986</c:v>
                </c:pt>
                <c:pt idx="6222">
                  <c:v>59.763582022369754</c:v>
                </c:pt>
                <c:pt idx="6223">
                  <c:v>60.040466697879403</c:v>
                </c:pt>
                <c:pt idx="6224">
                  <c:v>57.976275452806313</c:v>
                </c:pt>
                <c:pt idx="6225">
                  <c:v>57.602270499860261</c:v>
                </c:pt>
                <c:pt idx="6226">
                  <c:v>56.789560065377728</c:v>
                </c:pt>
                <c:pt idx="6227">
                  <c:v>54.545577388954392</c:v>
                </c:pt>
                <c:pt idx="6228">
                  <c:v>54.52043187777808</c:v>
                </c:pt>
                <c:pt idx="6229">
                  <c:v>54.894442040459644</c:v>
                </c:pt>
                <c:pt idx="6230">
                  <c:v>53.560287521108314</c:v>
                </c:pt>
                <c:pt idx="6231">
                  <c:v>50.474840037879829</c:v>
                </c:pt>
                <c:pt idx="6232">
                  <c:v>50.302216084950281</c:v>
                </c:pt>
                <c:pt idx="6233">
                  <c:v>45.968931680312238</c:v>
                </c:pt>
                <c:pt idx="6234">
                  <c:v>48.220076233628816</c:v>
                </c:pt>
                <c:pt idx="6235">
                  <c:v>50.672597530947414</c:v>
                </c:pt>
                <c:pt idx="6236">
                  <c:v>47.126833191316898</c:v>
                </c:pt>
                <c:pt idx="6237">
                  <c:v>45.612883675045843</c:v>
                </c:pt>
                <c:pt idx="6238">
                  <c:v>46.285354419067041</c:v>
                </c:pt>
                <c:pt idx="6239">
                  <c:v>47.443275130568843</c:v>
                </c:pt>
                <c:pt idx="6240">
                  <c:v>46.116334168441959</c:v>
                </c:pt>
                <c:pt idx="6241">
                  <c:v>37.852517667128005</c:v>
                </c:pt>
                <c:pt idx="6242">
                  <c:v>40.873224282000152</c:v>
                </c:pt>
                <c:pt idx="6243">
                  <c:v>39.240584211279938</c:v>
                </c:pt>
                <c:pt idx="6244">
                  <c:v>35.996918279791331</c:v>
                </c:pt>
                <c:pt idx="6245">
                  <c:v>34.907291563462046</c:v>
                </c:pt>
                <c:pt idx="6246">
                  <c:v>35.292074638366088</c:v>
                </c:pt>
                <c:pt idx="6247">
                  <c:v>32.062779224806313</c:v>
                </c:pt>
                <c:pt idx="6248">
                  <c:v>32.289334822808797</c:v>
                </c:pt>
                <c:pt idx="6249">
                  <c:v>31.911743341390871</c:v>
                </c:pt>
                <c:pt idx="6250">
                  <c:v>34.810191253859379</c:v>
                </c:pt>
                <c:pt idx="6251">
                  <c:v>39.650548347708529</c:v>
                </c:pt>
                <c:pt idx="6252">
                  <c:v>37.428174763367814</c:v>
                </c:pt>
                <c:pt idx="6253">
                  <c:v>35.22376755432974</c:v>
                </c:pt>
                <c:pt idx="6254">
                  <c:v>36.640643604202651</c:v>
                </c:pt>
                <c:pt idx="6255">
                  <c:v>35.026000362496255</c:v>
                </c:pt>
                <c:pt idx="6256">
                  <c:v>35.400007994366987</c:v>
                </c:pt>
                <c:pt idx="6257">
                  <c:v>32.900732029956686</c:v>
                </c:pt>
                <c:pt idx="6258">
                  <c:v>34.835426676246264</c:v>
                </c:pt>
                <c:pt idx="6259">
                  <c:v>35.324481231354085</c:v>
                </c:pt>
                <c:pt idx="6260">
                  <c:v>34.659215276323991</c:v>
                </c:pt>
                <c:pt idx="6261">
                  <c:v>33.116498945159535</c:v>
                </c:pt>
                <c:pt idx="6262">
                  <c:v>35.928652686085641</c:v>
                </c:pt>
                <c:pt idx="6263">
                  <c:v>37.597251174132836</c:v>
                </c:pt>
                <c:pt idx="6264">
                  <c:v>39.931138138018305</c:v>
                </c:pt>
                <c:pt idx="6265">
                  <c:v>38.690477676070074</c:v>
                </c:pt>
                <c:pt idx="6266">
                  <c:v>38.463906238799012</c:v>
                </c:pt>
                <c:pt idx="6267">
                  <c:v>39.913149298064482</c:v>
                </c:pt>
                <c:pt idx="6268">
                  <c:v>37.147766748948079</c:v>
                </c:pt>
                <c:pt idx="6269">
                  <c:v>35.637412848469353</c:v>
                </c:pt>
                <c:pt idx="6270">
                  <c:v>35.32815137977034</c:v>
                </c:pt>
                <c:pt idx="6271">
                  <c:v>34.479463199174113</c:v>
                </c:pt>
                <c:pt idx="6272">
                  <c:v>34.080294453717279</c:v>
                </c:pt>
                <c:pt idx="6273">
                  <c:v>32.408110726051184</c:v>
                </c:pt>
                <c:pt idx="6274">
                  <c:v>34.680859123158434</c:v>
                </c:pt>
                <c:pt idx="6275">
                  <c:v>32.451261370989698</c:v>
                </c:pt>
                <c:pt idx="6276">
                  <c:v>31.696088067625396</c:v>
                </c:pt>
                <c:pt idx="6277">
                  <c:v>32.332608908199447</c:v>
                </c:pt>
                <c:pt idx="6278">
                  <c:v>31.030801075728611</c:v>
                </c:pt>
                <c:pt idx="6279">
                  <c:v>28.945065781423512</c:v>
                </c:pt>
                <c:pt idx="6280">
                  <c:v>29.696653359503951</c:v>
                </c:pt>
                <c:pt idx="6281">
                  <c:v>33.425810605123658</c:v>
                </c:pt>
                <c:pt idx="6282">
                  <c:v>32.652638180016545</c:v>
                </c:pt>
                <c:pt idx="6283">
                  <c:v>34.162985959033207</c:v>
                </c:pt>
                <c:pt idx="6284">
                  <c:v>33.325104565401958</c:v>
                </c:pt>
                <c:pt idx="6285">
                  <c:v>31.980169995351467</c:v>
                </c:pt>
                <c:pt idx="6286">
                  <c:v>33.253204622356421</c:v>
                </c:pt>
                <c:pt idx="6287">
                  <c:v>34.486665741413489</c:v>
                </c:pt>
                <c:pt idx="6288">
                  <c:v>32.872000051400512</c:v>
                </c:pt>
                <c:pt idx="6289">
                  <c:v>33.803395300856899</c:v>
                </c:pt>
                <c:pt idx="6290">
                  <c:v>35.860365708309338</c:v>
                </c:pt>
                <c:pt idx="6291">
                  <c:v>35.982649555374671</c:v>
                </c:pt>
                <c:pt idx="6292">
                  <c:v>35.317366347745349</c:v>
                </c:pt>
                <c:pt idx="6293">
                  <c:v>34.163018228669294</c:v>
                </c:pt>
                <c:pt idx="6294">
                  <c:v>35.338943479118321</c:v>
                </c:pt>
                <c:pt idx="6295">
                  <c:v>34.073102523696306</c:v>
                </c:pt>
                <c:pt idx="6296">
                  <c:v>34.317645180508876</c:v>
                </c:pt>
                <c:pt idx="6297">
                  <c:v>32.062872939213904</c:v>
                </c:pt>
                <c:pt idx="6298">
                  <c:v>32.159959318473845</c:v>
                </c:pt>
                <c:pt idx="6299">
                  <c:v>32.364946899169801</c:v>
                </c:pt>
                <c:pt idx="6300">
                  <c:v>30.8330168675914</c:v>
                </c:pt>
                <c:pt idx="6301">
                  <c:v>31.063154505491099</c:v>
                </c:pt>
                <c:pt idx="6302">
                  <c:v>30.581271789647417</c:v>
                </c:pt>
                <c:pt idx="6303">
                  <c:v>30.858185205702675</c:v>
                </c:pt>
                <c:pt idx="6304">
                  <c:v>31.14587606637544</c:v>
                </c:pt>
                <c:pt idx="6305">
                  <c:v>31.030792054310183</c:v>
                </c:pt>
                <c:pt idx="6306">
                  <c:v>30.692742605670528</c:v>
                </c:pt>
                <c:pt idx="6307">
                  <c:v>32.634641737588694</c:v>
                </c:pt>
                <c:pt idx="6308">
                  <c:v>34.011954157481881</c:v>
                </c:pt>
                <c:pt idx="6309">
                  <c:v>33.450960985608376</c:v>
                </c:pt>
                <c:pt idx="6310">
                  <c:v>32.728152620631349</c:v>
                </c:pt>
                <c:pt idx="6311">
                  <c:v>33.335881686643852</c:v>
                </c:pt>
                <c:pt idx="6312">
                  <c:v>32.573523408351996</c:v>
                </c:pt>
                <c:pt idx="6313">
                  <c:v>31.883062432665156</c:v>
                </c:pt>
                <c:pt idx="6314">
                  <c:v>31.541435418699148</c:v>
                </c:pt>
                <c:pt idx="6315">
                  <c:v>30.685558568612745</c:v>
                </c:pt>
                <c:pt idx="6316">
                  <c:v>29.984301498644239</c:v>
                </c:pt>
                <c:pt idx="6317">
                  <c:v>29.606709189871815</c:v>
                </c:pt>
                <c:pt idx="6318">
                  <c:v>28.121518230071086</c:v>
                </c:pt>
                <c:pt idx="6319">
                  <c:v>29.786508959918905</c:v>
                </c:pt>
                <c:pt idx="6320">
                  <c:v>31.775145657609968</c:v>
                </c:pt>
                <c:pt idx="6321">
                  <c:v>31.775145657609968</c:v>
                </c:pt>
                <c:pt idx="6322">
                  <c:v>32.235440417606107</c:v>
                </c:pt>
                <c:pt idx="6323">
                  <c:v>32.627423373084198</c:v>
                </c:pt>
                <c:pt idx="6324">
                  <c:v>33.875259179987808</c:v>
                </c:pt>
                <c:pt idx="6325">
                  <c:v>33.443722253293942</c:v>
                </c:pt>
                <c:pt idx="6326">
                  <c:v>32.411648984557289</c:v>
                </c:pt>
                <c:pt idx="6327">
                  <c:v>32.907903742159846</c:v>
                </c:pt>
                <c:pt idx="6328">
                  <c:v>33.436536307873901</c:v>
                </c:pt>
                <c:pt idx="6329">
                  <c:v>33.641502275441169</c:v>
                </c:pt>
                <c:pt idx="6330">
                  <c:v>34.687954845221043</c:v>
                </c:pt>
                <c:pt idx="6331">
                  <c:v>35.860268967170128</c:v>
                </c:pt>
                <c:pt idx="6332">
                  <c:v>36.863567572333615</c:v>
                </c:pt>
                <c:pt idx="6333">
                  <c:v>35.180598258386297</c:v>
                </c:pt>
                <c:pt idx="6334">
                  <c:v>34.81739376196672</c:v>
                </c:pt>
                <c:pt idx="6335">
                  <c:v>35.698447911113284</c:v>
                </c:pt>
                <c:pt idx="6336">
                  <c:v>35.658894030827774</c:v>
                </c:pt>
                <c:pt idx="6337">
                  <c:v>33.993908950740362</c:v>
                </c:pt>
                <c:pt idx="6338">
                  <c:v>33.936357262886759</c:v>
                </c:pt>
                <c:pt idx="6339">
                  <c:v>32.595022742071158</c:v>
                </c:pt>
                <c:pt idx="6340">
                  <c:v>32.796394792571675</c:v>
                </c:pt>
                <c:pt idx="6341">
                  <c:v>31.268049998843043</c:v>
                </c:pt>
                <c:pt idx="6342">
                  <c:v>32.45476630044913</c:v>
                </c:pt>
                <c:pt idx="6343">
                  <c:v>32.782007709056558</c:v>
                </c:pt>
                <c:pt idx="6344">
                  <c:v>32.073588522463844</c:v>
                </c:pt>
                <c:pt idx="6345">
                  <c:v>32.116727499026553</c:v>
                </c:pt>
                <c:pt idx="6346">
                  <c:v>31.624056899191483</c:v>
                </c:pt>
                <c:pt idx="6347">
                  <c:v>31.778698537428532</c:v>
                </c:pt>
                <c:pt idx="6348">
                  <c:v>32.785606600586952</c:v>
                </c:pt>
                <c:pt idx="6349">
                  <c:v>31.94770485269575</c:v>
                </c:pt>
                <c:pt idx="6350">
                  <c:v>30.674684657430383</c:v>
                </c:pt>
                <c:pt idx="6351">
                  <c:v>29.887142803535514</c:v>
                </c:pt>
                <c:pt idx="6352">
                  <c:v>31.871290439976626</c:v>
                </c:pt>
                <c:pt idx="6353">
                  <c:v>33.328605195344558</c:v>
                </c:pt>
                <c:pt idx="6354">
                  <c:v>34.648384632475008</c:v>
                </c:pt>
                <c:pt idx="6355">
                  <c:v>34.497352323862046</c:v>
                </c:pt>
                <c:pt idx="6356">
                  <c:v>34.313964398908396</c:v>
                </c:pt>
                <c:pt idx="6357">
                  <c:v>35.838705406973894</c:v>
                </c:pt>
                <c:pt idx="6358">
                  <c:v>36.507563165984251</c:v>
                </c:pt>
                <c:pt idx="6359">
                  <c:v>36.543523115702747</c:v>
                </c:pt>
                <c:pt idx="6360">
                  <c:v>36.532742776383614</c:v>
                </c:pt>
                <c:pt idx="6361">
                  <c:v>38.715574157272535</c:v>
                </c:pt>
                <c:pt idx="6362">
                  <c:v>38.298801001469492</c:v>
                </c:pt>
                <c:pt idx="6363">
                  <c:v>38.294856224966345</c:v>
                </c:pt>
                <c:pt idx="6364">
                  <c:v>39.510334961546782</c:v>
                </c:pt>
                <c:pt idx="6365">
                  <c:v>38.424314384458746</c:v>
                </c:pt>
                <c:pt idx="6366">
                  <c:v>37.575636552649208</c:v>
                </c:pt>
                <c:pt idx="6367">
                  <c:v>37.802180065425134</c:v>
                </c:pt>
                <c:pt idx="6368">
                  <c:v>39.085979902627031</c:v>
                </c:pt>
                <c:pt idx="6369">
                  <c:v>40.531613955305595</c:v>
                </c:pt>
                <c:pt idx="6370">
                  <c:v>41.711124453018947</c:v>
                </c:pt>
                <c:pt idx="6371">
                  <c:v>42.595775691543025</c:v>
                </c:pt>
                <c:pt idx="6372">
                  <c:v>41.355131128751147</c:v>
                </c:pt>
                <c:pt idx="6373">
                  <c:v>41.829805323846955</c:v>
                </c:pt>
                <c:pt idx="6374">
                  <c:v>42.998530084595245</c:v>
                </c:pt>
                <c:pt idx="6375">
                  <c:v>43.232270094135103</c:v>
                </c:pt>
                <c:pt idx="6376">
                  <c:v>42.545395786879482</c:v>
                </c:pt>
                <c:pt idx="6377">
                  <c:v>42.304461210538385</c:v>
                </c:pt>
                <c:pt idx="6378">
                  <c:v>43.674575795764092</c:v>
                </c:pt>
                <c:pt idx="6379">
                  <c:v>44.383021089747182</c:v>
                </c:pt>
                <c:pt idx="6380">
                  <c:v>43.332963193784856</c:v>
                </c:pt>
                <c:pt idx="6381">
                  <c:v>43.78605265693907</c:v>
                </c:pt>
                <c:pt idx="6382">
                  <c:v>43.696159890834373</c:v>
                </c:pt>
                <c:pt idx="6383">
                  <c:v>45.095048753579547</c:v>
                </c:pt>
                <c:pt idx="6384">
                  <c:v>44.555621780389231</c:v>
                </c:pt>
                <c:pt idx="6385">
                  <c:v>44.854099890696062</c:v>
                </c:pt>
                <c:pt idx="6386">
                  <c:v>44.55635837562162</c:v>
                </c:pt>
                <c:pt idx="6387">
                  <c:v>45.001565508510829</c:v>
                </c:pt>
                <c:pt idx="6388">
                  <c:v>45.249704140724759</c:v>
                </c:pt>
                <c:pt idx="6389">
                  <c:v>45.75677232532572</c:v>
                </c:pt>
                <c:pt idx="6390">
                  <c:v>47.493699402795087</c:v>
                </c:pt>
                <c:pt idx="6391">
                  <c:v>47.723853870101031</c:v>
                </c:pt>
                <c:pt idx="6392">
                  <c:v>47.648354733278531</c:v>
                </c:pt>
                <c:pt idx="6393">
                  <c:v>46.411308147693148</c:v>
                </c:pt>
                <c:pt idx="6394">
                  <c:v>46.458044334997872</c:v>
                </c:pt>
                <c:pt idx="6395">
                  <c:v>46.594677443387106</c:v>
                </c:pt>
                <c:pt idx="6396">
                  <c:v>44.742678799044796</c:v>
                </c:pt>
                <c:pt idx="6397">
                  <c:v>42.969794894311448</c:v>
                </c:pt>
                <c:pt idx="6398">
                  <c:v>44.214028275271133</c:v>
                </c:pt>
                <c:pt idx="6399">
                  <c:v>44.023421599376441</c:v>
                </c:pt>
                <c:pt idx="6400">
                  <c:v>45.544562885899694</c:v>
                </c:pt>
                <c:pt idx="6401">
                  <c:v>45.83226788964992</c:v>
                </c:pt>
                <c:pt idx="6402">
                  <c:v>45.264085264621933</c:v>
                </c:pt>
                <c:pt idx="6403">
                  <c:v>44.656324391773857</c:v>
                </c:pt>
                <c:pt idx="6404">
                  <c:v>44.05216897907755</c:v>
                </c:pt>
                <c:pt idx="6405">
                  <c:v>47.029743184711364</c:v>
                </c:pt>
                <c:pt idx="6406">
                  <c:v>47.846038437168403</c:v>
                </c:pt>
                <c:pt idx="6407">
                  <c:v>48.572436992721492</c:v>
                </c:pt>
                <c:pt idx="6408">
                  <c:v>48.838565375004613</c:v>
                </c:pt>
                <c:pt idx="6409">
                  <c:v>50.11159142006948</c:v>
                </c:pt>
                <c:pt idx="6410">
                  <c:v>50.161953569446645</c:v>
                </c:pt>
                <c:pt idx="6411">
                  <c:v>50.68699873745804</c:v>
                </c:pt>
                <c:pt idx="6412">
                  <c:v>51.690297190467291</c:v>
                </c:pt>
                <c:pt idx="6413">
                  <c:v>52.02473341328961</c:v>
                </c:pt>
                <c:pt idx="6414">
                  <c:v>51.729857224303082</c:v>
                </c:pt>
                <c:pt idx="6415">
                  <c:v>51.323519195806185</c:v>
                </c:pt>
                <c:pt idx="6416">
                  <c:v>50.435263049084369</c:v>
                </c:pt>
                <c:pt idx="6417">
                  <c:v>50.32738202142238</c:v>
                </c:pt>
                <c:pt idx="6418">
                  <c:v>49.25576107604023</c:v>
                </c:pt>
                <c:pt idx="6419">
                  <c:v>48.93929281112667</c:v>
                </c:pt>
                <c:pt idx="6420">
                  <c:v>49.032815799688734</c:v>
                </c:pt>
                <c:pt idx="6421">
                  <c:v>48.755927488867897</c:v>
                </c:pt>
                <c:pt idx="6422">
                  <c:v>48.863824356400762</c:v>
                </c:pt>
                <c:pt idx="6423">
                  <c:v>50.158422518899243</c:v>
                </c:pt>
                <c:pt idx="6424">
                  <c:v>49.399625903033332</c:v>
                </c:pt>
                <c:pt idx="6425">
                  <c:v>48.191360453071042</c:v>
                </c:pt>
                <c:pt idx="6426">
                  <c:v>48.98608417830264</c:v>
                </c:pt>
                <c:pt idx="6427">
                  <c:v>50.295041333631062</c:v>
                </c:pt>
                <c:pt idx="6428">
                  <c:v>51.222833961112556</c:v>
                </c:pt>
                <c:pt idx="6429">
                  <c:v>51.053798609040889</c:v>
                </c:pt>
                <c:pt idx="6430">
                  <c:v>51.219212916534175</c:v>
                </c:pt>
                <c:pt idx="6431">
                  <c:v>51.363036466403798</c:v>
                </c:pt>
                <c:pt idx="6432">
                  <c:v>50.352520086963771</c:v>
                </c:pt>
                <c:pt idx="6433">
                  <c:v>49.845470209688045</c:v>
                </c:pt>
                <c:pt idx="6434">
                  <c:v>48.69109896510188</c:v>
                </c:pt>
                <c:pt idx="6435">
                  <c:v>49.345604717390778</c:v>
                </c:pt>
                <c:pt idx="6436">
                  <c:v>49.036355812626887</c:v>
                </c:pt>
                <c:pt idx="6437">
                  <c:v>49.813091688698904</c:v>
                </c:pt>
                <c:pt idx="6438">
                  <c:v>51.186787318198149</c:v>
                </c:pt>
                <c:pt idx="6439">
                  <c:v>51.161603418837593</c:v>
                </c:pt>
                <c:pt idx="6440">
                  <c:v>52.819392854418183</c:v>
                </c:pt>
                <c:pt idx="6441">
                  <c:v>53.049526949084878</c:v>
                </c:pt>
                <c:pt idx="6442">
                  <c:v>54.570669084822946</c:v>
                </c:pt>
                <c:pt idx="6443">
                  <c:v>54.987479855292825</c:v>
                </c:pt>
                <c:pt idx="6444">
                  <c:v>54.484399402096756</c:v>
                </c:pt>
                <c:pt idx="6445">
                  <c:v>56.365146385057734</c:v>
                </c:pt>
                <c:pt idx="6446">
                  <c:v>56.753502243650786</c:v>
                </c:pt>
                <c:pt idx="6447">
                  <c:v>57.532387308442651</c:v>
                </c:pt>
                <c:pt idx="6448">
                  <c:v>57.573407900593566</c:v>
                </c:pt>
                <c:pt idx="6449">
                  <c:v>57.537424520655698</c:v>
                </c:pt>
                <c:pt idx="6450">
                  <c:v>57.548184019041059</c:v>
                </c:pt>
                <c:pt idx="6451">
                  <c:v>58.540717548817462</c:v>
                </c:pt>
                <c:pt idx="6452">
                  <c:v>58.756498633702407</c:v>
                </c:pt>
                <c:pt idx="6453">
                  <c:v>59.84972204728107</c:v>
                </c:pt>
                <c:pt idx="6454">
                  <c:v>59.533296566817093</c:v>
                </c:pt>
                <c:pt idx="6455">
                  <c:v>59.375057064542489</c:v>
                </c:pt>
                <c:pt idx="6456">
                  <c:v>58.943519149797389</c:v>
                </c:pt>
                <c:pt idx="6457">
                  <c:v>59.518866840218557</c:v>
                </c:pt>
                <c:pt idx="6458">
                  <c:v>59.23478328879019</c:v>
                </c:pt>
                <c:pt idx="6459">
                  <c:v>58.55512338533461</c:v>
                </c:pt>
                <c:pt idx="6460">
                  <c:v>59.446976469616644</c:v>
                </c:pt>
                <c:pt idx="6461">
                  <c:v>60.565352437939538</c:v>
                </c:pt>
                <c:pt idx="6462">
                  <c:v>59.975567035898884</c:v>
                </c:pt>
                <c:pt idx="6463">
                  <c:v>57.389960365414247</c:v>
                </c:pt>
                <c:pt idx="6464">
                  <c:v>58.975817140191737</c:v>
                </c:pt>
                <c:pt idx="6465">
                  <c:v>59.191609655107705</c:v>
                </c:pt>
                <c:pt idx="6466">
                  <c:v>59.81371347258289</c:v>
                </c:pt>
                <c:pt idx="6467">
                  <c:v>60.852976744169013</c:v>
                </c:pt>
                <c:pt idx="6468">
                  <c:v>60.795409828169028</c:v>
                </c:pt>
                <c:pt idx="6469">
                  <c:v>60.917669397333476</c:v>
                </c:pt>
                <c:pt idx="6470">
                  <c:v>60.202069534923005</c:v>
                </c:pt>
                <c:pt idx="6471">
                  <c:v>60.935691954275576</c:v>
                </c:pt>
                <c:pt idx="6472">
                  <c:v>61.151465239485667</c:v>
                </c:pt>
                <c:pt idx="6473">
                  <c:v>60.489806385594427</c:v>
                </c:pt>
                <c:pt idx="6474">
                  <c:v>59.442606857447018</c:v>
                </c:pt>
                <c:pt idx="6475">
                  <c:v>59.4001648361508</c:v>
                </c:pt>
                <c:pt idx="6476">
                  <c:v>59.892829803301836</c:v>
                </c:pt>
                <c:pt idx="6477">
                  <c:v>61.244970328941172</c:v>
                </c:pt>
                <c:pt idx="6478">
                  <c:v>62.187162952481607</c:v>
                </c:pt>
                <c:pt idx="6479">
                  <c:v>61.54346362876047</c:v>
                </c:pt>
                <c:pt idx="6480">
                  <c:v>62.054089746488295</c:v>
                </c:pt>
                <c:pt idx="6481">
                  <c:v>61.910248366455932</c:v>
                </c:pt>
                <c:pt idx="6482">
                  <c:v>62.471217126904385</c:v>
                </c:pt>
                <c:pt idx="6483">
                  <c:v>62.989041045669296</c:v>
                </c:pt>
                <c:pt idx="6484">
                  <c:v>65.402025230046803</c:v>
                </c:pt>
                <c:pt idx="6485">
                  <c:v>66.365789473836784</c:v>
                </c:pt>
                <c:pt idx="6486">
                  <c:v>66.534823139626653</c:v>
                </c:pt>
                <c:pt idx="6487">
                  <c:v>66.175202420556971</c:v>
                </c:pt>
                <c:pt idx="6488">
                  <c:v>66.34064042660836</c:v>
                </c:pt>
                <c:pt idx="6489">
                  <c:v>66.707437827527073</c:v>
                </c:pt>
                <c:pt idx="6490">
                  <c:v>66.103268563123166</c:v>
                </c:pt>
                <c:pt idx="6491">
                  <c:v>65.581845980697253</c:v>
                </c:pt>
                <c:pt idx="6492">
                  <c:v>66.941882302644942</c:v>
                </c:pt>
                <c:pt idx="6493">
                  <c:v>66.66427431673587</c:v>
                </c:pt>
                <c:pt idx="6494">
                  <c:v>66.653474704296556</c:v>
                </c:pt>
                <c:pt idx="6495">
                  <c:v>65.038794279584963</c:v>
                </c:pt>
                <c:pt idx="6496">
                  <c:v>66.491630866202328</c:v>
                </c:pt>
                <c:pt idx="6497">
                  <c:v>66.895833490237962</c:v>
                </c:pt>
                <c:pt idx="6498">
                  <c:v>68.329210514433299</c:v>
                </c:pt>
                <c:pt idx="6499">
                  <c:v>68.415510307313028</c:v>
                </c:pt>
                <c:pt idx="6500">
                  <c:v>68.063102013720055</c:v>
                </c:pt>
                <c:pt idx="6501">
                  <c:v>68.494622080487048</c:v>
                </c:pt>
                <c:pt idx="6502">
                  <c:v>68.616884980900707</c:v>
                </c:pt>
                <c:pt idx="6503">
                  <c:v>68.332811077079782</c:v>
                </c:pt>
                <c:pt idx="6504">
                  <c:v>68.789479253507906</c:v>
                </c:pt>
                <c:pt idx="6505">
                  <c:v>68.526978600676514</c:v>
                </c:pt>
                <c:pt idx="6506">
                  <c:v>67.624341238548411</c:v>
                </c:pt>
                <c:pt idx="6507">
                  <c:v>68.275225522969436</c:v>
                </c:pt>
                <c:pt idx="6508">
                  <c:v>71.475763269809676</c:v>
                </c:pt>
                <c:pt idx="6509">
                  <c:v>73.690940125067613</c:v>
                </c:pt>
                <c:pt idx="6510">
                  <c:v>73.791601949278459</c:v>
                </c:pt>
                <c:pt idx="6511">
                  <c:v>73.338521513309885</c:v>
                </c:pt>
                <c:pt idx="6512">
                  <c:v>72.813491037796098</c:v>
                </c:pt>
                <c:pt idx="6513">
                  <c:v>70.97589696447524</c:v>
                </c:pt>
                <c:pt idx="6514">
                  <c:v>69.188652903012795</c:v>
                </c:pt>
                <c:pt idx="6515">
                  <c:v>70.609095947111641</c:v>
                </c:pt>
                <c:pt idx="6516">
                  <c:v>67.786144291146115</c:v>
                </c:pt>
                <c:pt idx="6517">
                  <c:v>68.077421353165164</c:v>
                </c:pt>
                <c:pt idx="6518">
                  <c:v>67.876048340802498</c:v>
                </c:pt>
                <c:pt idx="6519">
                  <c:v>68.616847532394019</c:v>
                </c:pt>
                <c:pt idx="6520">
                  <c:v>69.774825451350694</c:v>
                </c:pt>
                <c:pt idx="6521">
                  <c:v>69.886255847596502</c:v>
                </c:pt>
                <c:pt idx="6522">
                  <c:v>72.446678603084891</c:v>
                </c:pt>
                <c:pt idx="6523">
                  <c:v>72.993288793145155</c:v>
                </c:pt>
                <c:pt idx="6524">
                  <c:v>73.090369867240042</c:v>
                </c:pt>
                <c:pt idx="6525">
                  <c:v>72.63728266443303</c:v>
                </c:pt>
                <c:pt idx="6526">
                  <c:v>73.521932130003151</c:v>
                </c:pt>
                <c:pt idx="6527">
                  <c:v>74.305896492305379</c:v>
                </c:pt>
                <c:pt idx="6528">
                  <c:v>74.438978352923101</c:v>
                </c:pt>
                <c:pt idx="6529">
                  <c:v>74.064996925678017</c:v>
                </c:pt>
                <c:pt idx="6530">
                  <c:v>72.105088977030732</c:v>
                </c:pt>
                <c:pt idx="6531">
                  <c:v>71.892955805260314</c:v>
                </c:pt>
                <c:pt idx="6532">
                  <c:v>74.036228603726727</c:v>
                </c:pt>
                <c:pt idx="6533">
                  <c:v>73.518419220872261</c:v>
                </c:pt>
                <c:pt idx="6534">
                  <c:v>73.428506194165138</c:v>
                </c:pt>
                <c:pt idx="6535">
                  <c:v>72.133888201455818</c:v>
                </c:pt>
                <c:pt idx="6536">
                  <c:v>71.889354320452881</c:v>
                </c:pt>
                <c:pt idx="6537">
                  <c:v>70.832077586461978</c:v>
                </c:pt>
                <c:pt idx="6538">
                  <c:v>70.56596147096964</c:v>
                </c:pt>
                <c:pt idx="6539">
                  <c:v>70.655862505883661</c:v>
                </c:pt>
                <c:pt idx="6540">
                  <c:v>69.519504269201533</c:v>
                </c:pt>
                <c:pt idx="6541">
                  <c:v>67.948015875196234</c:v>
                </c:pt>
                <c:pt idx="6542">
                  <c:v>68.278854764492564</c:v>
                </c:pt>
                <c:pt idx="6543">
                  <c:v>71.130521133731605</c:v>
                </c:pt>
                <c:pt idx="6544">
                  <c:v>70.63787114435938</c:v>
                </c:pt>
                <c:pt idx="6545">
                  <c:v>70.004955818905927</c:v>
                </c:pt>
                <c:pt idx="6546">
                  <c:v>70.835634624653053</c:v>
                </c:pt>
                <c:pt idx="6547">
                  <c:v>69.825164296732382</c:v>
                </c:pt>
                <c:pt idx="6548">
                  <c:v>70.134419949402613</c:v>
                </c:pt>
                <c:pt idx="6549">
                  <c:v>68.99445508754502</c:v>
                </c:pt>
                <c:pt idx="6550">
                  <c:v>70.278234913358972</c:v>
                </c:pt>
                <c:pt idx="6551">
                  <c:v>71.285111184962659</c:v>
                </c:pt>
                <c:pt idx="6552">
                  <c:v>72.051069704645087</c:v>
                </c:pt>
                <c:pt idx="6553">
                  <c:v>72.676761193960218</c:v>
                </c:pt>
                <c:pt idx="6554">
                  <c:v>75.172408496599616</c:v>
                </c:pt>
                <c:pt idx="6555">
                  <c:v>76.09657808665682</c:v>
                </c:pt>
                <c:pt idx="6556">
                  <c:v>75.193996573970978</c:v>
                </c:pt>
                <c:pt idx="6557">
                  <c:v>76.107378050354995</c:v>
                </c:pt>
                <c:pt idx="6558">
                  <c:v>75.780877398518967</c:v>
                </c:pt>
                <c:pt idx="6559">
                  <c:v>76.95964894645293</c:v>
                </c:pt>
                <c:pt idx="6560">
                  <c:v>77.092712179481353</c:v>
                </c:pt>
                <c:pt idx="6561">
                  <c:v>75.866475499554525</c:v>
                </c:pt>
                <c:pt idx="6562">
                  <c:v>75.726198386355847</c:v>
                </c:pt>
                <c:pt idx="6563">
                  <c:v>76.229626153228338</c:v>
                </c:pt>
                <c:pt idx="6564">
                  <c:v>75.557128391304559</c:v>
                </c:pt>
                <c:pt idx="6565">
                  <c:v>74.697666055853475</c:v>
                </c:pt>
                <c:pt idx="6566">
                  <c:v>75.751276635571287</c:v>
                </c:pt>
                <c:pt idx="6567">
                  <c:v>75.312525241298061</c:v>
                </c:pt>
                <c:pt idx="6568">
                  <c:v>74.053902319465493</c:v>
                </c:pt>
                <c:pt idx="6569">
                  <c:v>77.329898850274006</c:v>
                </c:pt>
                <c:pt idx="6570">
                  <c:v>76.137781129598181</c:v>
                </c:pt>
                <c:pt idx="6571">
                  <c:v>74.824099853988102</c:v>
                </c:pt>
                <c:pt idx="6572">
                  <c:v>71.112225908431455</c:v>
                </c:pt>
                <c:pt idx="6573">
                  <c:v>73.027135927693706</c:v>
                </c:pt>
                <c:pt idx="6574">
                  <c:v>74.057402761361615</c:v>
                </c:pt>
                <c:pt idx="6575">
                  <c:v>74.756504643428855</c:v>
                </c:pt>
                <c:pt idx="6576">
                  <c:v>71.666070741469497</c:v>
                </c:pt>
                <c:pt idx="6577">
                  <c:v>69.067172352100854</c:v>
                </c:pt>
                <c:pt idx="6578">
                  <c:v>70.026239107382125</c:v>
                </c:pt>
                <c:pt idx="6579">
                  <c:v>70.432601372922264</c:v>
                </c:pt>
                <c:pt idx="6580">
                  <c:v>71.644464712144767</c:v>
                </c:pt>
                <c:pt idx="6581">
                  <c:v>69.062469848383785</c:v>
                </c:pt>
                <c:pt idx="6582">
                  <c:v>70.288743063011694</c:v>
                </c:pt>
                <c:pt idx="6583">
                  <c:v>69.806843440571683</c:v>
                </c:pt>
                <c:pt idx="6584">
                  <c:v>70.551263619021938</c:v>
                </c:pt>
                <c:pt idx="6585">
                  <c:v>70.165066001971411</c:v>
                </c:pt>
                <c:pt idx="6586">
                  <c:v>71.44312267919733</c:v>
                </c:pt>
                <c:pt idx="6587">
                  <c:v>72.058033636097178</c:v>
                </c:pt>
                <c:pt idx="6588">
                  <c:v>73.14402026102681</c:v>
                </c:pt>
                <c:pt idx="6589">
                  <c:v>72.838351400355975</c:v>
                </c:pt>
                <c:pt idx="6590">
                  <c:v>72.97426776406904</c:v>
                </c:pt>
                <c:pt idx="6591">
                  <c:v>72.521900278199581</c:v>
                </c:pt>
                <c:pt idx="6592">
                  <c:v>72.07095910226974</c:v>
                </c:pt>
                <c:pt idx="6593">
                  <c:v>70.863770537306721</c:v>
                </c:pt>
                <c:pt idx="6594">
                  <c:v>72.157246940924182</c:v>
                </c:pt>
                <c:pt idx="6595">
                  <c:v>72.640556180934496</c:v>
                </c:pt>
                <c:pt idx="6596">
                  <c:v>73.582704194601206</c:v>
                </c:pt>
                <c:pt idx="6597">
                  <c:v>75.154210008085315</c:v>
                </c:pt>
                <c:pt idx="6598">
                  <c:v>75.103856687379903</c:v>
                </c:pt>
                <c:pt idx="6599">
                  <c:v>75.276445350047496</c:v>
                </c:pt>
                <c:pt idx="6600">
                  <c:v>75.772667677794999</c:v>
                </c:pt>
                <c:pt idx="6601">
                  <c:v>78.73583362000285</c:v>
                </c:pt>
                <c:pt idx="6602">
                  <c:v>78.782602705173133</c:v>
                </c:pt>
                <c:pt idx="6603">
                  <c:v>80.199429032222966</c:v>
                </c:pt>
                <c:pt idx="6604">
                  <c:v>80.853936572554943</c:v>
                </c:pt>
                <c:pt idx="6605">
                  <c:v>81.091242876395384</c:v>
                </c:pt>
                <c:pt idx="6606">
                  <c:v>81.486805959146437</c:v>
                </c:pt>
                <c:pt idx="6607">
                  <c:v>80.494296662564039</c:v>
                </c:pt>
                <c:pt idx="6608">
                  <c:v>80.713643620969535</c:v>
                </c:pt>
                <c:pt idx="6609">
                  <c:v>80.594994564846715</c:v>
                </c:pt>
                <c:pt idx="6610">
                  <c:v>80.785601726992567</c:v>
                </c:pt>
                <c:pt idx="6611">
                  <c:v>79.922488358141379</c:v>
                </c:pt>
                <c:pt idx="6612">
                  <c:v>80.821536429682112</c:v>
                </c:pt>
                <c:pt idx="6613">
                  <c:v>82.119691947815667</c:v>
                </c:pt>
                <c:pt idx="6614">
                  <c:v>82.482907345300859</c:v>
                </c:pt>
                <c:pt idx="6615">
                  <c:v>81.504742547092945</c:v>
                </c:pt>
                <c:pt idx="6616">
                  <c:v>83.033037974593483</c:v>
                </c:pt>
                <c:pt idx="6617">
                  <c:v>83.568850168643536</c:v>
                </c:pt>
                <c:pt idx="6618">
                  <c:v>84.811268264100761</c:v>
                </c:pt>
                <c:pt idx="6619">
                  <c:v>84.507389489910494</c:v>
                </c:pt>
                <c:pt idx="6620">
                  <c:v>84.856235993724837</c:v>
                </c:pt>
                <c:pt idx="6621">
                  <c:v>85.762415737901833</c:v>
                </c:pt>
                <c:pt idx="6622">
                  <c:v>86.140027654395809</c:v>
                </c:pt>
                <c:pt idx="6623">
                  <c:v>86.5211972767665</c:v>
                </c:pt>
                <c:pt idx="6624">
                  <c:v>86.287417001724677</c:v>
                </c:pt>
                <c:pt idx="6625">
                  <c:v>86.949068915293907</c:v>
                </c:pt>
                <c:pt idx="6626">
                  <c:v>87.128879589810737</c:v>
                </c:pt>
                <c:pt idx="6627">
                  <c:v>87.179240082213639</c:v>
                </c:pt>
                <c:pt idx="6628">
                  <c:v>88.35153932359917</c:v>
                </c:pt>
                <c:pt idx="6629">
                  <c:v>89.513097011086529</c:v>
                </c:pt>
                <c:pt idx="6630">
                  <c:v>88.966530040736842</c:v>
                </c:pt>
                <c:pt idx="6631">
                  <c:v>88.847848689662499</c:v>
                </c:pt>
                <c:pt idx="6632">
                  <c:v>87.955993984515672</c:v>
                </c:pt>
                <c:pt idx="6633">
                  <c:v>93.216993808705496</c:v>
                </c:pt>
                <c:pt idx="6634">
                  <c:v>95.823993474553575</c:v>
                </c:pt>
                <c:pt idx="6635">
                  <c:v>97.392057303771168</c:v>
                </c:pt>
                <c:pt idx="6636">
                  <c:v>96.913764910352342</c:v>
                </c:pt>
                <c:pt idx="6637">
                  <c:v>94.231094983868886</c:v>
                </c:pt>
                <c:pt idx="6638">
                  <c:v>94.072880975390973</c:v>
                </c:pt>
                <c:pt idx="6639">
                  <c:v>96.604476275319712</c:v>
                </c:pt>
                <c:pt idx="6640">
                  <c:v>93.889407469601849</c:v>
                </c:pt>
                <c:pt idx="6641">
                  <c:v>95.780903472484454</c:v>
                </c:pt>
                <c:pt idx="6642">
                  <c:v>93.022700795187319</c:v>
                </c:pt>
                <c:pt idx="6643">
                  <c:v>92.05359029830305</c:v>
                </c:pt>
                <c:pt idx="6644">
                  <c:v>88.552792259258581</c:v>
                </c:pt>
                <c:pt idx="6645">
                  <c:v>84.816484295463681</c:v>
                </c:pt>
                <c:pt idx="6646">
                  <c:v>91.336157810287375</c:v>
                </c:pt>
                <c:pt idx="6647">
                  <c:v>92.245957278235664</c:v>
                </c:pt>
                <c:pt idx="6648">
                  <c:v>94.248985994575278</c:v>
                </c:pt>
                <c:pt idx="6649">
                  <c:v>92.907634425900483</c:v>
                </c:pt>
                <c:pt idx="6650">
                  <c:v>91.275061473768559</c:v>
                </c:pt>
                <c:pt idx="6651">
                  <c:v>91.418910970651226</c:v>
                </c:pt>
                <c:pt idx="6652">
                  <c:v>90.750090217989936</c:v>
                </c:pt>
                <c:pt idx="6653">
                  <c:v>89.304441280817358</c:v>
                </c:pt>
                <c:pt idx="6654">
                  <c:v>85.499804168930694</c:v>
                </c:pt>
                <c:pt idx="6655">
                  <c:v>87.139604913086615</c:v>
                </c:pt>
                <c:pt idx="6656">
                  <c:v>88.736263893909111</c:v>
                </c:pt>
                <c:pt idx="6657">
                  <c:v>88.182460870947224</c:v>
                </c:pt>
                <c:pt idx="6658">
                  <c:v>87.782906140740963</c:v>
                </c:pt>
                <c:pt idx="6659">
                  <c:v>91.106015835604865</c:v>
                </c:pt>
                <c:pt idx="6660">
                  <c:v>92.37539595424235</c:v>
                </c:pt>
                <c:pt idx="6661">
                  <c:v>93.79585241783073</c:v>
                </c:pt>
                <c:pt idx="6662">
                  <c:v>94.917838404452823</c:v>
                </c:pt>
                <c:pt idx="6663">
                  <c:v>94.619321802670825</c:v>
                </c:pt>
                <c:pt idx="6664">
                  <c:v>92.04633858489079</c:v>
                </c:pt>
                <c:pt idx="6665">
                  <c:v>90.239284865792214</c:v>
                </c:pt>
                <c:pt idx="6666">
                  <c:v>89.660309614093293</c:v>
                </c:pt>
                <c:pt idx="6667">
                  <c:v>87.455921241921189</c:v>
                </c:pt>
                <c:pt idx="6668">
                  <c:v>90.084671322610845</c:v>
                </c:pt>
                <c:pt idx="6669">
                  <c:v>91.163525346370434</c:v>
                </c:pt>
                <c:pt idx="6670">
                  <c:v>91.440388972847359</c:v>
                </c:pt>
                <c:pt idx="6671">
                  <c:v>93.385874688633663</c:v>
                </c:pt>
                <c:pt idx="6672">
                  <c:v>96.104524272569165</c:v>
                </c:pt>
                <c:pt idx="6673">
                  <c:v>97.765883183669075</c:v>
                </c:pt>
                <c:pt idx="6674">
                  <c:v>98.558471198639083</c:v>
                </c:pt>
                <c:pt idx="6675">
                  <c:v>97.154604334885661</c:v>
                </c:pt>
                <c:pt idx="6676">
                  <c:v>98.477947200531148</c:v>
                </c:pt>
                <c:pt idx="6677">
                  <c:v>97.442254629823168</c:v>
                </c:pt>
                <c:pt idx="6678">
                  <c:v>96.73384943866435</c:v>
                </c:pt>
                <c:pt idx="6679">
                  <c:v>95.906775025963782</c:v>
                </c:pt>
                <c:pt idx="6680">
                  <c:v>96.48211976934455</c:v>
                </c:pt>
                <c:pt idx="6681">
                  <c:v>92.120163134572479</c:v>
                </c:pt>
                <c:pt idx="6682">
                  <c:v>90.451590619715958</c:v>
                </c:pt>
                <c:pt idx="6683">
                  <c:v>89.354774631861289</c:v>
                </c:pt>
                <c:pt idx="6684">
                  <c:v>88.800953738693011</c:v>
                </c:pt>
                <c:pt idx="6685">
                  <c:v>89.408707466080628</c:v>
                </c:pt>
                <c:pt idx="6686">
                  <c:v>93.017332308119123</c:v>
                </c:pt>
                <c:pt idx="6687">
                  <c:v>92.810554778398171</c:v>
                </c:pt>
                <c:pt idx="6688">
                  <c:v>93.360735747124508</c:v>
                </c:pt>
                <c:pt idx="6689">
                  <c:v>92.521049289814869</c:v>
                </c:pt>
                <c:pt idx="6690">
                  <c:v>90.547852871610985</c:v>
                </c:pt>
                <c:pt idx="6691">
                  <c:v>90.881883900854362</c:v>
                </c:pt>
                <c:pt idx="6692">
                  <c:v>90.422657741503343</c:v>
                </c:pt>
                <c:pt idx="6693">
                  <c:v>89.865292479184717</c:v>
                </c:pt>
                <c:pt idx="6694">
                  <c:v>88.311791168097045</c:v>
                </c:pt>
                <c:pt idx="6695">
                  <c:v>90.580874330370136</c:v>
                </c:pt>
                <c:pt idx="6696">
                  <c:v>91.425903306998151</c:v>
                </c:pt>
                <c:pt idx="6697">
                  <c:v>93.146264529525936</c:v>
                </c:pt>
                <c:pt idx="6698">
                  <c:v>93.475629720902333</c:v>
                </c:pt>
                <c:pt idx="6699">
                  <c:v>93.238295097040961</c:v>
                </c:pt>
                <c:pt idx="6700">
                  <c:v>94.964415654172484</c:v>
                </c:pt>
                <c:pt idx="6701">
                  <c:v>93.842411083218437</c:v>
                </c:pt>
                <c:pt idx="6702">
                  <c:v>92.817558111778609</c:v>
                </c:pt>
                <c:pt idx="6703">
                  <c:v>92.508290008150169</c:v>
                </c:pt>
                <c:pt idx="6704">
                  <c:v>94.162430741785911</c:v>
                </c:pt>
                <c:pt idx="6705">
                  <c:v>94.191150283162159</c:v>
                </c:pt>
                <c:pt idx="6706">
                  <c:v>94.568762604647347</c:v>
                </c:pt>
                <c:pt idx="6707">
                  <c:v>94.108496437050533</c:v>
                </c:pt>
                <c:pt idx="6708">
                  <c:v>93.52991740095554</c:v>
                </c:pt>
                <c:pt idx="6709">
                  <c:v>94.126544744056233</c:v>
                </c:pt>
                <c:pt idx="6710">
                  <c:v>93.285053434044372</c:v>
                </c:pt>
                <c:pt idx="6711">
                  <c:v>89.969516064891565</c:v>
                </c:pt>
                <c:pt idx="6712">
                  <c:v>90.544871120126544</c:v>
                </c:pt>
                <c:pt idx="6713">
                  <c:v>89.577580261950231</c:v>
                </c:pt>
                <c:pt idx="6714">
                  <c:v>89.052566064034934</c:v>
                </c:pt>
                <c:pt idx="6715">
                  <c:v>90.609650181664577</c:v>
                </c:pt>
                <c:pt idx="6716">
                  <c:v>91.005251914357729</c:v>
                </c:pt>
                <c:pt idx="6717">
                  <c:v>89.858130713977246</c:v>
                </c:pt>
                <c:pt idx="6718">
                  <c:v>89.77186690849183</c:v>
                </c:pt>
                <c:pt idx="6719">
                  <c:v>88.390996051705415</c:v>
                </c:pt>
                <c:pt idx="6720">
                  <c:v>86.280130674994638</c:v>
                </c:pt>
                <c:pt idx="6721">
                  <c:v>87.34456864713205</c:v>
                </c:pt>
                <c:pt idx="6722">
                  <c:v>86.405963912449963</c:v>
                </c:pt>
                <c:pt idx="6723">
                  <c:v>86.887849973189688</c:v>
                </c:pt>
                <c:pt idx="6724">
                  <c:v>87.204295522792037</c:v>
                </c:pt>
                <c:pt idx="6725">
                  <c:v>87.420038949915437</c:v>
                </c:pt>
                <c:pt idx="6726">
                  <c:v>90.019998328324874</c:v>
                </c:pt>
                <c:pt idx="6727">
                  <c:v>90.681645316038058</c:v>
                </c:pt>
                <c:pt idx="6728">
                  <c:v>93.055056018894717</c:v>
                </c:pt>
                <c:pt idx="6729">
                  <c:v>92.709821761064617</c:v>
                </c:pt>
                <c:pt idx="6730">
                  <c:v>94.54742313819068</c:v>
                </c:pt>
                <c:pt idx="6731">
                  <c:v>94.601315169379447</c:v>
                </c:pt>
                <c:pt idx="6732">
                  <c:v>94.723540068578288</c:v>
                </c:pt>
                <c:pt idx="6733">
                  <c:v>96.028925174263364</c:v>
                </c:pt>
                <c:pt idx="6734">
                  <c:v>96.395755668429047</c:v>
                </c:pt>
                <c:pt idx="6735">
                  <c:v>97.172512667605233</c:v>
                </c:pt>
                <c:pt idx="6736">
                  <c:v>99.455969542781276</c:v>
                </c:pt>
                <c:pt idx="6737">
                  <c:v>99.024430090935155</c:v>
                </c:pt>
                <c:pt idx="6738">
                  <c:v>101.85088439902071</c:v>
                </c:pt>
                <c:pt idx="6739">
                  <c:v>102.04511403556965</c:v>
                </c:pt>
                <c:pt idx="6740">
                  <c:v>103.47629675991851</c:v>
                </c:pt>
                <c:pt idx="6741">
                  <c:v>103.89703138254433</c:v>
                </c:pt>
                <c:pt idx="6742">
                  <c:v>105.11969164785411</c:v>
                </c:pt>
                <c:pt idx="6743">
                  <c:v>104.70394326738685</c:v>
                </c:pt>
                <c:pt idx="6744">
                  <c:v>103.15620957800834</c:v>
                </c:pt>
                <c:pt idx="6745">
                  <c:v>103.33962131863805</c:v>
                </c:pt>
                <c:pt idx="6746">
                  <c:v>102.03785210888717</c:v>
                </c:pt>
                <c:pt idx="6747">
                  <c:v>101.59551801999514</c:v>
                </c:pt>
                <c:pt idx="6748">
                  <c:v>100.20030677102655</c:v>
                </c:pt>
                <c:pt idx="6749">
                  <c:v>103.90421111081753</c:v>
                </c:pt>
                <c:pt idx="6750">
                  <c:v>103.99408825342837</c:v>
                </c:pt>
                <c:pt idx="6751">
                  <c:v>104.00490363860673</c:v>
                </c:pt>
                <c:pt idx="6752">
                  <c:v>105.74896186772253</c:v>
                </c:pt>
                <c:pt idx="6753">
                  <c:v>106.21288256343622</c:v>
                </c:pt>
                <c:pt idx="6754">
                  <c:v>107.35647666999674</c:v>
                </c:pt>
                <c:pt idx="6755">
                  <c:v>107.93180002847124</c:v>
                </c:pt>
                <c:pt idx="6756">
                  <c:v>108.71214694267709</c:v>
                </c:pt>
                <c:pt idx="6757">
                  <c:v>113.18206428851916</c:v>
                </c:pt>
                <c:pt idx="6758">
                  <c:v>114.35440411041965</c:v>
                </c:pt>
                <c:pt idx="6759">
                  <c:v>111.29416590202071</c:v>
                </c:pt>
                <c:pt idx="6760">
                  <c:v>111.6681142994515</c:v>
                </c:pt>
                <c:pt idx="6761">
                  <c:v>111.3048579236354</c:v>
                </c:pt>
                <c:pt idx="6762">
                  <c:v>110.56768584960716</c:v>
                </c:pt>
                <c:pt idx="6763">
                  <c:v>111.06037545775301</c:v>
                </c:pt>
                <c:pt idx="6764">
                  <c:v>110.77628301733209</c:v>
                </c:pt>
                <c:pt idx="6765">
                  <c:v>110.69718875125771</c:v>
                </c:pt>
                <c:pt idx="6766">
                  <c:v>109.76578260510463</c:v>
                </c:pt>
                <c:pt idx="6767">
                  <c:v>108.2338913430678</c:v>
                </c:pt>
                <c:pt idx="6768">
                  <c:v>109.38463407582729</c:v>
                </c:pt>
                <c:pt idx="6769">
                  <c:v>111.24734500950456</c:v>
                </c:pt>
                <c:pt idx="6770">
                  <c:v>112.48441548601025</c:v>
                </c:pt>
                <c:pt idx="6771">
                  <c:v>114.45143045961412</c:v>
                </c:pt>
                <c:pt idx="6772">
                  <c:v>114.04146543570778</c:v>
                </c:pt>
                <c:pt idx="6773">
                  <c:v>114.57723224032475</c:v>
                </c:pt>
                <c:pt idx="6774">
                  <c:v>113.66382254490487</c:v>
                </c:pt>
                <c:pt idx="6775">
                  <c:v>114.36501466618441</c:v>
                </c:pt>
                <c:pt idx="6776">
                  <c:v>113.87061470778249</c:v>
                </c:pt>
                <c:pt idx="6777">
                  <c:v>110.76900690437192</c:v>
                </c:pt>
                <c:pt idx="6778">
                  <c:v>110.41122301207081</c:v>
                </c:pt>
                <c:pt idx="6779">
                  <c:v>108.45319038317474</c:v>
                </c:pt>
                <c:pt idx="6780">
                  <c:v>108.06124055312995</c:v>
                </c:pt>
                <c:pt idx="6781">
                  <c:v>110.91286863008649</c:v>
                </c:pt>
                <c:pt idx="6782">
                  <c:v>110.30151689819746</c:v>
                </c:pt>
                <c:pt idx="6783">
                  <c:v>112.685684185952</c:v>
                </c:pt>
                <c:pt idx="6784">
                  <c:v>111.02075320210456</c:v>
                </c:pt>
                <c:pt idx="6785">
                  <c:v>113.2017558987599</c:v>
                </c:pt>
                <c:pt idx="6786">
                  <c:v>113.54871928058961</c:v>
                </c:pt>
                <c:pt idx="6787">
                  <c:v>113.94784302886087</c:v>
                </c:pt>
                <c:pt idx="6788">
                  <c:v>111.89085656650389</c:v>
                </c:pt>
                <c:pt idx="6789">
                  <c:v>113.7787909893505</c:v>
                </c:pt>
                <c:pt idx="6790">
                  <c:v>114.40810148231259</c:v>
                </c:pt>
                <c:pt idx="6791">
                  <c:v>114.15274259980407</c:v>
                </c:pt>
                <c:pt idx="6792">
                  <c:v>115.1272645633786</c:v>
                </c:pt>
                <c:pt idx="6793">
                  <c:v>114.42959334012454</c:v>
                </c:pt>
                <c:pt idx="6794">
                  <c:v>115.4364593319243</c:v>
                </c:pt>
                <c:pt idx="6795">
                  <c:v>114.98602626761114</c:v>
                </c:pt>
                <c:pt idx="6796">
                  <c:v>115.27464119354285</c:v>
                </c:pt>
                <c:pt idx="6797">
                  <c:v>115.67383727599609</c:v>
                </c:pt>
                <c:pt idx="6798">
                  <c:v>115.17759651408207</c:v>
                </c:pt>
                <c:pt idx="6799">
                  <c:v>115.20270523012215</c:v>
                </c:pt>
                <c:pt idx="6800">
                  <c:v>115.52273834525143</c:v>
                </c:pt>
                <c:pt idx="6801">
                  <c:v>115.29261705046768</c:v>
                </c:pt>
                <c:pt idx="6802">
                  <c:v>115.86804250216656</c:v>
                </c:pt>
                <c:pt idx="6803">
                  <c:v>116.58549742133997</c:v>
                </c:pt>
                <c:pt idx="6804">
                  <c:v>116.92895829674322</c:v>
                </c:pt>
                <c:pt idx="6805">
                  <c:v>116.36793315483544</c:v>
                </c:pt>
                <c:pt idx="6806">
                  <c:v>116.75625294777312</c:v>
                </c:pt>
                <c:pt idx="6807">
                  <c:v>117.04032091119504</c:v>
                </c:pt>
                <c:pt idx="6808">
                  <c:v>116.97559761373114</c:v>
                </c:pt>
                <c:pt idx="6809">
                  <c:v>116.38943289408873</c:v>
                </c:pt>
                <c:pt idx="6810">
                  <c:v>115.99382521168171</c:v>
                </c:pt>
                <c:pt idx="6811">
                  <c:v>118.51460302118198</c:v>
                </c:pt>
                <c:pt idx="6812">
                  <c:v>119.13313073434954</c:v>
                </c:pt>
                <c:pt idx="6813">
                  <c:v>120.10763974375652</c:v>
                </c:pt>
                <c:pt idx="6814">
                  <c:v>120.01059277084356</c:v>
                </c:pt>
                <c:pt idx="6815">
                  <c:v>120.86998862567556</c:v>
                </c:pt>
                <c:pt idx="6816">
                  <c:v>123.14802530130368</c:v>
                </c:pt>
                <c:pt idx="6817">
                  <c:v>122.85493300108656</c:v>
                </c:pt>
                <c:pt idx="6818">
                  <c:v>123.85460359091641</c:v>
                </c:pt>
                <c:pt idx="6819">
                  <c:v>124.30766373085197</c:v>
                </c:pt>
                <c:pt idx="6820">
                  <c:v>125.31455580707187</c:v>
                </c:pt>
                <c:pt idx="6821">
                  <c:v>122.49886305264278</c:v>
                </c:pt>
                <c:pt idx="6822">
                  <c:v>121.84802659324409</c:v>
                </c:pt>
                <c:pt idx="6823">
                  <c:v>119.63282946977891</c:v>
                </c:pt>
                <c:pt idx="6824">
                  <c:v>117.48960732982782</c:v>
                </c:pt>
                <c:pt idx="6825">
                  <c:v>121.34820101375404</c:v>
                </c:pt>
                <c:pt idx="6826">
                  <c:v>122.76858170662004</c:v>
                </c:pt>
                <c:pt idx="6827">
                  <c:v>123.64956904894676</c:v>
                </c:pt>
                <c:pt idx="6828">
                  <c:v>123.41945720094667</c:v>
                </c:pt>
                <c:pt idx="6829">
                  <c:v>120.86269972557186</c:v>
                </c:pt>
                <c:pt idx="6830">
                  <c:v>122.02056438894283</c:v>
                </c:pt>
                <c:pt idx="6831">
                  <c:v>124.07392644647997</c:v>
                </c:pt>
                <c:pt idx="6832">
                  <c:v>123.81858230585311</c:v>
                </c:pt>
                <c:pt idx="6833">
                  <c:v>123.50210200947936</c:v>
                </c:pt>
                <c:pt idx="6834">
                  <c:v>124.60250573838381</c:v>
                </c:pt>
                <c:pt idx="6835">
                  <c:v>126.53720884498371</c:v>
                </c:pt>
                <c:pt idx="6836">
                  <c:v>127.73108741043615</c:v>
                </c:pt>
                <c:pt idx="6837">
                  <c:v>128.7954705618273</c:v>
                </c:pt>
                <c:pt idx="6838">
                  <c:v>127.49373474085891</c:v>
                </c:pt>
                <c:pt idx="6839">
                  <c:v>128.32435642269562</c:v>
                </c:pt>
                <c:pt idx="6840">
                  <c:v>129.1621861457794</c:v>
                </c:pt>
                <c:pt idx="6841">
                  <c:v>129.42115632900169</c:v>
                </c:pt>
                <c:pt idx="6842">
                  <c:v>130.58271120705447</c:v>
                </c:pt>
                <c:pt idx="6843">
                  <c:v>128.84583056528945</c:v>
                </c:pt>
                <c:pt idx="6844">
                  <c:v>126.06250293341806</c:v>
                </c:pt>
                <c:pt idx="6845">
                  <c:v>121.76528433342371</c:v>
                </c:pt>
                <c:pt idx="6846">
                  <c:v>123.20735059578445</c:v>
                </c:pt>
                <c:pt idx="6847">
                  <c:v>123.30086497488664</c:v>
                </c:pt>
                <c:pt idx="6848">
                  <c:v>125.19957499463492</c:v>
                </c:pt>
                <c:pt idx="6849">
                  <c:v>127.0155948299321</c:v>
                </c:pt>
                <c:pt idx="6850">
                  <c:v>125.61308863181999</c:v>
                </c:pt>
                <c:pt idx="6851">
                  <c:v>126.62352031677435</c:v>
                </c:pt>
                <c:pt idx="6852">
                  <c:v>129.29894867754746</c:v>
                </c:pt>
                <c:pt idx="6853">
                  <c:v>129.45721059072875</c:v>
                </c:pt>
                <c:pt idx="6854">
                  <c:v>127.78863660342485</c:v>
                </c:pt>
                <c:pt idx="6855">
                  <c:v>127.93252660824029</c:v>
                </c:pt>
                <c:pt idx="6856">
                  <c:v>126.74940660216728</c:v>
                </c:pt>
                <c:pt idx="6857">
                  <c:v>124.66374511652862</c:v>
                </c:pt>
                <c:pt idx="6858">
                  <c:v>126.57683494908687</c:v>
                </c:pt>
                <c:pt idx="6859">
                  <c:v>127.14136763295978</c:v>
                </c:pt>
                <c:pt idx="6860">
                  <c:v>124.21775188423987</c:v>
                </c:pt>
                <c:pt idx="6861">
                  <c:v>118.6726714401274</c:v>
                </c:pt>
                <c:pt idx="6862">
                  <c:v>120.33764902043239</c:v>
                </c:pt>
                <c:pt idx="6863">
                  <c:v>118.91008349010301</c:v>
                </c:pt>
                <c:pt idx="6864">
                  <c:v>122.01339884902771</c:v>
                </c:pt>
                <c:pt idx="6865">
                  <c:v>122.69667388258227</c:v>
                </c:pt>
                <c:pt idx="6866">
                  <c:v>121.97386777673998</c:v>
                </c:pt>
                <c:pt idx="6867">
                  <c:v>124.05242445752341</c:v>
                </c:pt>
                <c:pt idx="6868">
                  <c:v>126.41500288131695</c:v>
                </c:pt>
                <c:pt idx="6869">
                  <c:v>126.01945033730131</c:v>
                </c:pt>
                <c:pt idx="6870">
                  <c:v>126.20646320160186</c:v>
                </c:pt>
                <c:pt idx="6871">
                  <c:v>125.36857849240643</c:v>
                </c:pt>
                <c:pt idx="6872">
                  <c:v>125.3245741213556</c:v>
                </c:pt>
                <c:pt idx="6873">
                  <c:v>123.905022670283</c:v>
                </c:pt>
                <c:pt idx="6874">
                  <c:v>122.69310764354496</c:v>
                </c:pt>
                <c:pt idx="6875">
                  <c:v>121.86603340491983</c:v>
                </c:pt>
                <c:pt idx="6876">
                  <c:v>121.5603933931403</c:v>
                </c:pt>
                <c:pt idx="6877">
                  <c:v>121.5747375195607</c:v>
                </c:pt>
                <c:pt idx="6878">
                  <c:v>120.48871038929846</c:v>
                </c:pt>
                <c:pt idx="6879">
                  <c:v>118.95681692540892</c:v>
                </c:pt>
                <c:pt idx="6880">
                  <c:v>119.53221104887712</c:v>
                </c:pt>
                <c:pt idx="6881">
                  <c:v>120.87348198905656</c:v>
                </c:pt>
                <c:pt idx="6882">
                  <c:v>119.53940136834335</c:v>
                </c:pt>
                <c:pt idx="6883">
                  <c:v>117.75575396052631</c:v>
                </c:pt>
                <c:pt idx="6884">
                  <c:v>119.33438759812113</c:v>
                </c:pt>
                <c:pt idx="6885">
                  <c:v>121.49565269191069</c:v>
                </c:pt>
                <c:pt idx="6886">
                  <c:v>123.13183464671265</c:v>
                </c:pt>
                <c:pt idx="6887">
                  <c:v>126.11150191332845</c:v>
                </c:pt>
                <c:pt idx="6888">
                  <c:v>126.94320726844684</c:v>
                </c:pt>
                <c:pt idx="6889">
                  <c:v>126.01220578634006</c:v>
                </c:pt>
                <c:pt idx="6890">
                  <c:v>125.9150503756788</c:v>
                </c:pt>
                <c:pt idx="6891">
                  <c:v>124.69241523653096</c:v>
                </c:pt>
                <c:pt idx="6892">
                  <c:v>125.90791690025668</c:v>
                </c:pt>
                <c:pt idx="6893">
                  <c:v>124.52343344602146</c:v>
                </c:pt>
                <c:pt idx="6894">
                  <c:v>125.21391588447963</c:v>
                </c:pt>
                <c:pt idx="6895">
                  <c:v>125.70663264348507</c:v>
                </c:pt>
                <c:pt idx="6896">
                  <c:v>124.69255723795007</c:v>
                </c:pt>
                <c:pt idx="6897">
                  <c:v>124.66013717306819</c:v>
                </c:pt>
                <c:pt idx="6898">
                  <c:v>124.99821546508156</c:v>
                </c:pt>
                <c:pt idx="6899">
                  <c:v>125.66345596778673</c:v>
                </c:pt>
                <c:pt idx="6900">
                  <c:v>124.86511603202338</c:v>
                </c:pt>
                <c:pt idx="6901">
                  <c:v>124.62774744644649</c:v>
                </c:pt>
                <c:pt idx="6902">
                  <c:v>122.44489244992199</c:v>
                </c:pt>
                <c:pt idx="6903">
                  <c:v>119.8557951990684</c:v>
                </c:pt>
                <c:pt idx="6904">
                  <c:v>120.87708642995966</c:v>
                </c:pt>
                <c:pt idx="6905">
                  <c:v>122.21845945807291</c:v>
                </c:pt>
                <c:pt idx="6906">
                  <c:v>122.45580770634051</c:v>
                </c:pt>
                <c:pt idx="6907">
                  <c:v>120.54635429677555</c:v>
                </c:pt>
                <c:pt idx="6908">
                  <c:v>120.25149791416564</c:v>
                </c:pt>
                <c:pt idx="6909">
                  <c:v>119.45675576445092</c:v>
                </c:pt>
                <c:pt idx="6910">
                  <c:v>121.10728975884834</c:v>
                </c:pt>
                <c:pt idx="6911">
                  <c:v>120.46723773247282</c:v>
                </c:pt>
                <c:pt idx="6912">
                  <c:v>121.33387904072022</c:v>
                </c:pt>
                <c:pt idx="6913">
                  <c:v>125.08091189325575</c:v>
                </c:pt>
                <c:pt idx="6914">
                  <c:v>124.24662221092774</c:v>
                </c:pt>
                <c:pt idx="6915">
                  <c:v>124.45945667477507</c:v>
                </c:pt>
                <c:pt idx="6916">
                  <c:v>123.50223899348937</c:v>
                </c:pt>
                <c:pt idx="6917">
                  <c:v>121.56041328979474</c:v>
                </c:pt>
                <c:pt idx="6918">
                  <c:v>119.40283751431417</c:v>
                </c:pt>
                <c:pt idx="6919">
                  <c:v>119.47471802249778</c:v>
                </c:pt>
                <c:pt idx="6920">
                  <c:v>119.20506358392102</c:v>
                </c:pt>
                <c:pt idx="6921">
                  <c:v>117.19490859670536</c:v>
                </c:pt>
                <c:pt idx="6922">
                  <c:v>117.44664326037109</c:v>
                </c:pt>
                <c:pt idx="6923">
                  <c:v>119.54670668850979</c:v>
                </c:pt>
                <c:pt idx="6924">
                  <c:v>117.50054525682926</c:v>
                </c:pt>
                <c:pt idx="6925">
                  <c:v>116.92878760360952</c:v>
                </c:pt>
                <c:pt idx="6926">
                  <c:v>115.16678770321073</c:v>
                </c:pt>
                <c:pt idx="6927">
                  <c:v>113.39034000288871</c:v>
                </c:pt>
                <c:pt idx="6928">
                  <c:v>116.97914426398013</c:v>
                </c:pt>
                <c:pt idx="6929">
                  <c:v>116.01184372006128</c:v>
                </c:pt>
                <c:pt idx="6930">
                  <c:v>119.11168018426133</c:v>
                </c:pt>
                <c:pt idx="6931">
                  <c:v>117.35680780010661</c:v>
                </c:pt>
                <c:pt idx="6932">
                  <c:v>119.40292374410147</c:v>
                </c:pt>
                <c:pt idx="6933">
                  <c:v>120.56089329857177</c:v>
                </c:pt>
                <c:pt idx="6934">
                  <c:v>120.12217220785827</c:v>
                </c:pt>
                <c:pt idx="6935">
                  <c:v>120.70836840823262</c:v>
                </c:pt>
                <c:pt idx="6936">
                  <c:v>123.43770532631116</c:v>
                </c:pt>
                <c:pt idx="6937">
                  <c:v>125.65649807955161</c:v>
                </c:pt>
                <c:pt idx="6938">
                  <c:v>126.49437560874605</c:v>
                </c:pt>
                <c:pt idx="6939">
                  <c:v>128.45061112753532</c:v>
                </c:pt>
                <c:pt idx="6940">
                  <c:v>129.35323357192851</c:v>
                </c:pt>
                <c:pt idx="6941">
                  <c:v>127.29988034220773</c:v>
                </c:pt>
                <c:pt idx="6942">
                  <c:v>127.21000662668614</c:v>
                </c:pt>
                <c:pt idx="6943">
                  <c:v>128.74555861667685</c:v>
                </c:pt>
                <c:pt idx="6944">
                  <c:v>128.65569421676241</c:v>
                </c:pt>
                <c:pt idx="6945">
                  <c:v>131.22687826568441</c:v>
                </c:pt>
                <c:pt idx="6946">
                  <c:v>134.42015312140157</c:v>
                </c:pt>
                <c:pt idx="6947">
                  <c:v>135.5168871507191</c:v>
                </c:pt>
                <c:pt idx="6948">
                  <c:v>139.13085149725447</c:v>
                </c:pt>
                <c:pt idx="6949">
                  <c:v>139.27109539556369</c:v>
                </c:pt>
                <c:pt idx="6950">
                  <c:v>141.43230425391204</c:v>
                </c:pt>
                <c:pt idx="6951">
                  <c:v>143.302180748453</c:v>
                </c:pt>
                <c:pt idx="6952">
                  <c:v>145.0678069174547</c:v>
                </c:pt>
                <c:pt idx="6953">
                  <c:v>141.17694326812165</c:v>
                </c:pt>
                <c:pt idx="6954">
                  <c:v>140.90009528237286</c:v>
                </c:pt>
                <c:pt idx="6955">
                  <c:v>140.41821695650714</c:v>
                </c:pt>
                <c:pt idx="6956">
                  <c:v>142.67291226617778</c:v>
                </c:pt>
                <c:pt idx="6957">
                  <c:v>139.85355284688583</c:v>
                </c:pt>
                <c:pt idx="6958">
                  <c:v>141.16971463272787</c:v>
                </c:pt>
                <c:pt idx="6959">
                  <c:v>135.70376445186329</c:v>
                </c:pt>
                <c:pt idx="6960">
                  <c:v>134.35527614450513</c:v>
                </c:pt>
                <c:pt idx="6961">
                  <c:v>127.0157161192831</c:v>
                </c:pt>
                <c:pt idx="6962">
                  <c:v>134.49554462583157</c:v>
                </c:pt>
                <c:pt idx="6963">
                  <c:v>130.78440906297101</c:v>
                </c:pt>
                <c:pt idx="6964">
                  <c:v>134.38398835361116</c:v>
                </c:pt>
                <c:pt idx="6965">
                  <c:v>135.56710498707636</c:v>
                </c:pt>
                <c:pt idx="6966">
                  <c:v>137.87581278500627</c:v>
                </c:pt>
                <c:pt idx="6967">
                  <c:v>136.82216582370324</c:v>
                </c:pt>
                <c:pt idx="6968">
                  <c:v>136.80779949629175</c:v>
                </c:pt>
                <c:pt idx="6969">
                  <c:v>131.63304448034452</c:v>
                </c:pt>
                <c:pt idx="6970">
                  <c:v>128.02985315378405</c:v>
                </c:pt>
                <c:pt idx="6971">
                  <c:v>128.1773435446172</c:v>
                </c:pt>
                <c:pt idx="6972">
                  <c:v>134.34818539488572</c:v>
                </c:pt>
                <c:pt idx="6973">
                  <c:v>135.27599396322282</c:v>
                </c:pt>
                <c:pt idx="6974">
                  <c:v>134.39142423869731</c:v>
                </c:pt>
                <c:pt idx="6975">
                  <c:v>137.93707318438686</c:v>
                </c:pt>
                <c:pt idx="6976">
                  <c:v>140.23496688656556</c:v>
                </c:pt>
                <c:pt idx="6977">
                  <c:v>140.24211886987678</c:v>
                </c:pt>
                <c:pt idx="6978">
                  <c:v>138.38657539510945</c:v>
                </c:pt>
                <c:pt idx="6979">
                  <c:v>137.02014634965812</c:v>
                </c:pt>
                <c:pt idx="6980">
                  <c:v>134.51007428867874</c:v>
                </c:pt>
                <c:pt idx="6981">
                  <c:v>136.55624153875812</c:v>
                </c:pt>
                <c:pt idx="6982">
                  <c:v>138.06300310789678</c:v>
                </c:pt>
                <c:pt idx="6983">
                  <c:v>138.13852357059682</c:v>
                </c:pt>
                <c:pt idx="6984">
                  <c:v>135.74361598745338</c:v>
                </c:pt>
                <c:pt idx="6985">
                  <c:v>136.62825713284363</c:v>
                </c:pt>
                <c:pt idx="6986">
                  <c:v>138.311244004206</c:v>
                </c:pt>
                <c:pt idx="6987">
                  <c:v>139.99421522124916</c:v>
                </c:pt>
                <c:pt idx="6988">
                  <c:v>141.31030083854412</c:v>
                </c:pt>
                <c:pt idx="6989">
                  <c:v>144.02176289103411</c:v>
                </c:pt>
                <c:pt idx="6990">
                  <c:v>148.02412768177595</c:v>
                </c:pt>
                <c:pt idx="6991">
                  <c:v>148.67854235025709</c:v>
                </c:pt>
                <c:pt idx="6992">
                  <c:v>148.20752872809149</c:v>
                </c:pt>
                <c:pt idx="6993">
                  <c:v>144.49641220874008</c:v>
                </c:pt>
                <c:pt idx="6994">
                  <c:v>145.38824406489243</c:v>
                </c:pt>
                <c:pt idx="6995">
                  <c:v>144.98188392273107</c:v>
                </c:pt>
                <c:pt idx="6996">
                  <c:v>143.57584961244842</c:v>
                </c:pt>
                <c:pt idx="6997">
                  <c:v>142.76679969988228</c:v>
                </c:pt>
                <c:pt idx="6998">
                  <c:v>140.45097944195049</c:v>
                </c:pt>
                <c:pt idx="6999">
                  <c:v>137.12467889582678</c:v>
                </c:pt>
                <c:pt idx="7000">
                  <c:v>134.70813067964562</c:v>
                </c:pt>
                <c:pt idx="7001">
                  <c:v>133.95295689905552</c:v>
                </c:pt>
                <c:pt idx="7002">
                  <c:v>136.02065474174935</c:v>
                </c:pt>
                <c:pt idx="7003">
                  <c:v>135.7041346781653</c:v>
                </c:pt>
                <c:pt idx="7004">
                  <c:v>132.98190973652132</c:v>
                </c:pt>
                <c:pt idx="7005">
                  <c:v>139.81797778843693</c:v>
                </c:pt>
                <c:pt idx="7006">
                  <c:v>143.94624340061833</c:v>
                </c:pt>
                <c:pt idx="7007">
                  <c:v>144.62955621804107</c:v>
                </c:pt>
                <c:pt idx="7008">
                  <c:v>146.87348378276397</c:v>
                </c:pt>
                <c:pt idx="7009">
                  <c:v>151.75335528144632</c:v>
                </c:pt>
                <c:pt idx="7010">
                  <c:v>151.0305540502408</c:v>
                </c:pt>
                <c:pt idx="7011">
                  <c:v>151.83962472828793</c:v>
                </c:pt>
                <c:pt idx="7012">
                  <c:v>143.3457161209875</c:v>
                </c:pt>
                <c:pt idx="7013">
                  <c:v>142.15537329431882</c:v>
                </c:pt>
                <c:pt idx="7014">
                  <c:v>141.27799033034628</c:v>
                </c:pt>
                <c:pt idx="7015">
                  <c:v>145.91685314284319</c:v>
                </c:pt>
                <c:pt idx="7016">
                  <c:v>143.03995646627891</c:v>
                </c:pt>
                <c:pt idx="7017">
                  <c:v>144.05768575653647</c:v>
                </c:pt>
                <c:pt idx="7018">
                  <c:v>145.52851472811071</c:v>
                </c:pt>
                <c:pt idx="7019">
                  <c:v>145.62194403456616</c:v>
                </c:pt>
                <c:pt idx="7020">
                  <c:v>145.56078281807163</c:v>
                </c:pt>
                <c:pt idx="7021">
                  <c:v>142.58683046431563</c:v>
                </c:pt>
                <c:pt idx="7022">
                  <c:v>142.91050256946963</c:v>
                </c:pt>
                <c:pt idx="7023">
                  <c:v>144.94583394706402</c:v>
                </c:pt>
                <c:pt idx="7024">
                  <c:v>143.92816924692167</c:v>
                </c:pt>
                <c:pt idx="7025">
                  <c:v>143.7448047593011</c:v>
                </c:pt>
                <c:pt idx="7026">
                  <c:v>146.08223902949211</c:v>
                </c:pt>
                <c:pt idx="7027">
                  <c:v>142.14459227645216</c:v>
                </c:pt>
                <c:pt idx="7028">
                  <c:v>138.52701240301644</c:v>
                </c:pt>
                <c:pt idx="7029">
                  <c:v>138.31118731769254</c:v>
                </c:pt>
                <c:pt idx="7030">
                  <c:v>136.38368261123318</c:v>
                </c:pt>
                <c:pt idx="7031">
                  <c:v>139.82505207456245</c:v>
                </c:pt>
                <c:pt idx="7032">
                  <c:v>138.36499888079987</c:v>
                </c:pt>
                <c:pt idx="7033">
                  <c:v>135.71835318220792</c:v>
                </c:pt>
                <c:pt idx="7034">
                  <c:v>134.83007656063037</c:v>
                </c:pt>
                <c:pt idx="7035">
                  <c:v>132.69760406974743</c:v>
                </c:pt>
                <c:pt idx="7036">
                  <c:v>135.39468287246504</c:v>
                </c:pt>
                <c:pt idx="7037">
                  <c:v>131.97122831603477</c:v>
                </c:pt>
                <c:pt idx="7038">
                  <c:v>130.74138843935765</c:v>
                </c:pt>
                <c:pt idx="7039">
                  <c:v>135.25445042689583</c:v>
                </c:pt>
                <c:pt idx="7040">
                  <c:v>134.20447012823183</c:v>
                </c:pt>
                <c:pt idx="7041">
                  <c:v>137.44094512984427</c:v>
                </c:pt>
                <c:pt idx="7042">
                  <c:v>139.50145977923088</c:v>
                </c:pt>
                <c:pt idx="7043">
                  <c:v>140.13800494020353</c:v>
                </c:pt>
                <c:pt idx="7044">
                  <c:v>141.32833715416561</c:v>
                </c:pt>
                <c:pt idx="7045">
                  <c:v>140.58749401080348</c:v>
                </c:pt>
                <c:pt idx="7046">
                  <c:v>139.91857871430008</c:v>
                </c:pt>
                <c:pt idx="7047">
                  <c:v>140.48315017941229</c:v>
                </c:pt>
                <c:pt idx="7048">
                  <c:v>141.54759100832169</c:v>
                </c:pt>
                <c:pt idx="7049">
                  <c:v>140.90751280178205</c:v>
                </c:pt>
                <c:pt idx="7050">
                  <c:v>139.81787500528586</c:v>
                </c:pt>
                <c:pt idx="7051">
                  <c:v>136.71811271641866</c:v>
                </c:pt>
                <c:pt idx="7052">
                  <c:v>136.26858356180708</c:v>
                </c:pt>
                <c:pt idx="7053">
                  <c:v>137.01656181697786</c:v>
                </c:pt>
                <c:pt idx="7054">
                  <c:v>137.44446453953228</c:v>
                </c:pt>
                <c:pt idx="7055">
                  <c:v>142.38545559526392</c:v>
                </c:pt>
                <c:pt idx="7056">
                  <c:v>142.563437414758</c:v>
                </c:pt>
                <c:pt idx="7057">
                  <c:v>143.32044926743035</c:v>
                </c:pt>
                <c:pt idx="7058">
                  <c:v>145.03929141549463</c:v>
                </c:pt>
                <c:pt idx="7059">
                  <c:v>146.19003315358518</c:v>
                </c:pt>
                <c:pt idx="7060">
                  <c:v>144.79114072633851</c:v>
                </c:pt>
                <c:pt idx="7061">
                  <c:v>145.68290936207202</c:v>
                </c:pt>
                <c:pt idx="7062">
                  <c:v>145.63978722090084</c:v>
                </c:pt>
                <c:pt idx="7063">
                  <c:v>147.88016406771996</c:v>
                </c:pt>
                <c:pt idx="7064">
                  <c:v>148.67487206941988</c:v>
                </c:pt>
                <c:pt idx="7065">
                  <c:v>150.32546049913458</c:v>
                </c:pt>
                <c:pt idx="7066">
                  <c:v>151.89696286319253</c:v>
                </c:pt>
                <c:pt idx="7067">
                  <c:v>151.6560542800915</c:v>
                </c:pt>
                <c:pt idx="7068">
                  <c:v>152.19898295441422</c:v>
                </c:pt>
                <c:pt idx="7069">
                  <c:v>151.95089861219853</c:v>
                </c:pt>
                <c:pt idx="7070">
                  <c:v>151.53379339550804</c:v>
                </c:pt>
                <c:pt idx="7071">
                  <c:v>150.96554167027489</c:v>
                </c:pt>
                <c:pt idx="7072">
                  <c:v>152.72398829965027</c:v>
                </c:pt>
                <c:pt idx="7073">
                  <c:v>154.30987419415382</c:v>
                </c:pt>
                <c:pt idx="7074">
                  <c:v>153.82086620283255</c:v>
                </c:pt>
                <c:pt idx="7075">
                  <c:v>151.14176817617781</c:v>
                </c:pt>
                <c:pt idx="7076">
                  <c:v>153.69818004310969</c:v>
                </c:pt>
                <c:pt idx="7077">
                  <c:v>151.18137234490376</c:v>
                </c:pt>
                <c:pt idx="7078">
                  <c:v>160.62098605274718</c:v>
                </c:pt>
                <c:pt idx="7079">
                  <c:v>159.89096367113746</c:v>
                </c:pt>
                <c:pt idx="7080">
                  <c:v>160.84391381461742</c:v>
                </c:pt>
                <c:pt idx="7081">
                  <c:v>162.90448519449646</c:v>
                </c:pt>
                <c:pt idx="7082">
                  <c:v>164.15233355108631</c:v>
                </c:pt>
                <c:pt idx="7083">
                  <c:v>164.04809681928137</c:v>
                </c:pt>
                <c:pt idx="7084">
                  <c:v>163.66323998414333</c:v>
                </c:pt>
                <c:pt idx="7085">
                  <c:v>165.30298198554448</c:v>
                </c:pt>
                <c:pt idx="7086">
                  <c:v>166.84575471641557</c:v>
                </c:pt>
                <c:pt idx="7087">
                  <c:v>168.59346399707002</c:v>
                </c:pt>
                <c:pt idx="7088">
                  <c:v>171.41639295823697</c:v>
                </c:pt>
                <c:pt idx="7089">
                  <c:v>177.34620023984127</c:v>
                </c:pt>
                <c:pt idx="7090">
                  <c:v>177.43611476336287</c:v>
                </c:pt>
                <c:pt idx="7091">
                  <c:v>180.73731367853523</c:v>
                </c:pt>
                <c:pt idx="7092">
                  <c:v>183.20419727293356</c:v>
                </c:pt>
                <c:pt idx="7093">
                  <c:v>178.96448573964332</c:v>
                </c:pt>
                <c:pt idx="7094">
                  <c:v>180.59699977856036</c:v>
                </c:pt>
                <c:pt idx="7095">
                  <c:v>180.5646729156</c:v>
                </c:pt>
                <c:pt idx="7096">
                  <c:v>185.14234850335629</c:v>
                </c:pt>
                <c:pt idx="7097">
                  <c:v>184.4913880060185</c:v>
                </c:pt>
                <c:pt idx="7098">
                  <c:v>185.6961167696978</c:v>
                </c:pt>
                <c:pt idx="7099">
                  <c:v>187.86096209899893</c:v>
                </c:pt>
                <c:pt idx="7100">
                  <c:v>189.06571444893981</c:v>
                </c:pt>
                <c:pt idx="7101">
                  <c:v>192.53582657193564</c:v>
                </c:pt>
                <c:pt idx="7102">
                  <c:v>195.06382197482517</c:v>
                </c:pt>
                <c:pt idx="7103">
                  <c:v>195.79375079665496</c:v>
                </c:pt>
                <c:pt idx="7104">
                  <c:v>196.04906584769378</c:v>
                </c:pt>
                <c:pt idx="7105">
                  <c:v>191.72657604388382</c:v>
                </c:pt>
                <c:pt idx="7106">
                  <c:v>190.68377519678114</c:v>
                </c:pt>
                <c:pt idx="7107">
                  <c:v>190.83841973846572</c:v>
                </c:pt>
                <c:pt idx="7108">
                  <c:v>194.90194220995687</c:v>
                </c:pt>
                <c:pt idx="7109">
                  <c:v>196.0454319049027</c:v>
                </c:pt>
                <c:pt idx="7110">
                  <c:v>198.50148907580734</c:v>
                </c:pt>
                <c:pt idx="7111">
                  <c:v>204.29118200768141</c:v>
                </c:pt>
                <c:pt idx="7112">
                  <c:v>212.01543159939183</c:v>
                </c:pt>
                <c:pt idx="7113">
                  <c:v>210.56991038674718</c:v>
                </c:pt>
                <c:pt idx="7114">
                  <c:v>210.57349007522373</c:v>
                </c:pt>
                <c:pt idx="7115">
                  <c:v>216.15810960550874</c:v>
                </c:pt>
                <c:pt idx="7116">
                  <c:v>217.90574792166925</c:v>
                </c:pt>
                <c:pt idx="7117">
                  <c:v>216.66150610103651</c:v>
                </c:pt>
                <c:pt idx="7118">
                  <c:v>215.52511650153659</c:v>
                </c:pt>
                <c:pt idx="7119">
                  <c:v>214.34209913705965</c:v>
                </c:pt>
                <c:pt idx="7120">
                  <c:v>218.27249020893592</c:v>
                </c:pt>
                <c:pt idx="7121">
                  <c:v>220.96946509795754</c:v>
                </c:pt>
                <c:pt idx="7122">
                  <c:v>222.0986190646081</c:v>
                </c:pt>
                <c:pt idx="7123">
                  <c:v>219.30817201468037</c:v>
                </c:pt>
                <c:pt idx="7124">
                  <c:v>215.6005480586002</c:v>
                </c:pt>
                <c:pt idx="7125">
                  <c:v>222.4618199000171</c:v>
                </c:pt>
                <c:pt idx="7126">
                  <c:v>226.30596014788938</c:v>
                </c:pt>
                <c:pt idx="7127">
                  <c:v>224.50433839915203</c:v>
                </c:pt>
                <c:pt idx="7128">
                  <c:v>227.87392401418492</c:v>
                </c:pt>
                <c:pt idx="7129">
                  <c:v>228.79088868441801</c:v>
                </c:pt>
                <c:pt idx="7130">
                  <c:v>225.98957304336599</c:v>
                </c:pt>
                <c:pt idx="7131">
                  <c:v>225.18414620503944</c:v>
                </c:pt>
                <c:pt idx="7132">
                  <c:v>223.95081263627443</c:v>
                </c:pt>
                <c:pt idx="7133">
                  <c:v>217.64323799837376</c:v>
                </c:pt>
                <c:pt idx="7134">
                  <c:v>208.61713763210523</c:v>
                </c:pt>
                <c:pt idx="7135">
                  <c:v>219.25056175435128</c:v>
                </c:pt>
                <c:pt idx="7136">
                  <c:v>218.76141375107733</c:v>
                </c:pt>
                <c:pt idx="7137">
                  <c:v>211.24564662024531</c:v>
                </c:pt>
                <c:pt idx="7138">
                  <c:v>206.04583502868795</c:v>
                </c:pt>
                <c:pt idx="7139">
                  <c:v>205.58552863323388</c:v>
                </c:pt>
                <c:pt idx="7140">
                  <c:v>201.47895769878505</c:v>
                </c:pt>
                <c:pt idx="7141">
                  <c:v>219.35840188393294</c:v>
                </c:pt>
                <c:pt idx="7142">
                  <c:v>218.5314207088305</c:v>
                </c:pt>
                <c:pt idx="7143">
                  <c:v>216.84129870106838</c:v>
                </c:pt>
                <c:pt idx="7144">
                  <c:v>210.00169045743928</c:v>
                </c:pt>
                <c:pt idx="7145">
                  <c:v>209.33640510207013</c:v>
                </c:pt>
                <c:pt idx="7146">
                  <c:v>210.7209560854152</c:v>
                </c:pt>
                <c:pt idx="7147">
                  <c:v>209.22504801816484</c:v>
                </c:pt>
                <c:pt idx="7148">
                  <c:v>203.26631865060753</c:v>
                </c:pt>
                <c:pt idx="7149">
                  <c:v>204.78736051307001</c:v>
                </c:pt>
                <c:pt idx="7150">
                  <c:v>204.31983096901865</c:v>
                </c:pt>
                <c:pt idx="7151">
                  <c:v>204.67943387152411</c:v>
                </c:pt>
                <c:pt idx="7152">
                  <c:v>205.16124925885768</c:v>
                </c:pt>
                <c:pt idx="7153">
                  <c:v>203.79118243630703</c:v>
                </c:pt>
                <c:pt idx="7154">
                  <c:v>200.73818673222871</c:v>
                </c:pt>
                <c:pt idx="7155">
                  <c:v>198.92210835686222</c:v>
                </c:pt>
                <c:pt idx="7156">
                  <c:v>196.37073339507711</c:v>
                </c:pt>
                <c:pt idx="7157">
                  <c:v>190.63317330673976</c:v>
                </c:pt>
                <c:pt idx="7158">
                  <c:v>190.72658356166008</c:v>
                </c:pt>
                <c:pt idx="7159">
                  <c:v>201.83831431996239</c:v>
                </c:pt>
                <c:pt idx="7160">
                  <c:v>200.28839790429942</c:v>
                </c:pt>
                <c:pt idx="7161">
                  <c:v>205.17543481316432</c:v>
                </c:pt>
                <c:pt idx="7162">
                  <c:v>203.29110361984021</c:v>
                </c:pt>
                <c:pt idx="7163">
                  <c:v>202.20146330443785</c:v>
                </c:pt>
                <c:pt idx="7164">
                  <c:v>205.79033707662833</c:v>
                </c:pt>
                <c:pt idx="7165">
                  <c:v>208.27155117076123</c:v>
                </c:pt>
                <c:pt idx="7166">
                  <c:v>207.75378809455071</c:v>
                </c:pt>
                <c:pt idx="7167">
                  <c:v>201.73412208451111</c:v>
                </c:pt>
                <c:pt idx="7168">
                  <c:v>202.9207221906122</c:v>
                </c:pt>
                <c:pt idx="7169">
                  <c:v>202.39576628230509</c:v>
                </c:pt>
                <c:pt idx="7170">
                  <c:v>205.49910056671169</c:v>
                </c:pt>
                <c:pt idx="7171">
                  <c:v>205.59260265746957</c:v>
                </c:pt>
                <c:pt idx="7172">
                  <c:v>208.68512658664324</c:v>
                </c:pt>
                <c:pt idx="7173">
                  <c:v>205.39478819575163</c:v>
                </c:pt>
                <c:pt idx="7174">
                  <c:v>207.18911706542974</c:v>
                </c:pt>
                <c:pt idx="7175">
                  <c:v>205.75060302564447</c:v>
                </c:pt>
                <c:pt idx="7176">
                  <c:v>205.52407161171323</c:v>
                </c:pt>
                <c:pt idx="7177">
                  <c:v>206.4590006134749</c:v>
                </c:pt>
                <c:pt idx="7178">
                  <c:v>210.64846665392352</c:v>
                </c:pt>
                <c:pt idx="7179">
                  <c:v>211.23470133662138</c:v>
                </c:pt>
                <c:pt idx="7180">
                  <c:v>210.63458355012403</c:v>
                </c:pt>
                <c:pt idx="7181">
                  <c:v>207.73224962338688</c:v>
                </c:pt>
                <c:pt idx="7182">
                  <c:v>209.32534824574861</c:v>
                </c:pt>
                <c:pt idx="7183">
                  <c:v>205.24915573935917</c:v>
                </c:pt>
                <c:pt idx="7184">
                  <c:v>205.70234587523166</c:v>
                </c:pt>
                <c:pt idx="7185">
                  <c:v>206.59241992583378</c:v>
                </c:pt>
                <c:pt idx="7186">
                  <c:v>204.6324776379974</c:v>
                </c:pt>
                <c:pt idx="7187">
                  <c:v>210.00858209050287</c:v>
                </c:pt>
                <c:pt idx="7188">
                  <c:v>213.0723972946212</c:v>
                </c:pt>
                <c:pt idx="7189">
                  <c:v>215.55000313036305</c:v>
                </c:pt>
                <c:pt idx="7190">
                  <c:v>219.33657003535416</c:v>
                </c:pt>
                <c:pt idx="7191">
                  <c:v>217.87666582519884</c:v>
                </c:pt>
                <c:pt idx="7192">
                  <c:v>220.75699534740798</c:v>
                </c:pt>
                <c:pt idx="7193">
                  <c:v>218.71455162645375</c:v>
                </c:pt>
                <c:pt idx="7194">
                  <c:v>217.35524068809536</c:v>
                </c:pt>
                <c:pt idx="7195">
                  <c:v>215.36665759104</c:v>
                </c:pt>
                <c:pt idx="7196">
                  <c:v>217.54939866572519</c:v>
                </c:pt>
                <c:pt idx="7197">
                  <c:v>218.24707958724616</c:v>
                </c:pt>
                <c:pt idx="7198">
                  <c:v>218.25777369414592</c:v>
                </c:pt>
                <c:pt idx="7199">
                  <c:v>218.01332498760848</c:v>
                </c:pt>
                <c:pt idx="7200">
                  <c:v>220.91181214331874</c:v>
                </c:pt>
                <c:pt idx="7201">
                  <c:v>217.30851957544908</c:v>
                </c:pt>
                <c:pt idx="7202">
                  <c:v>217.1394535472194</c:v>
                </c:pt>
                <c:pt idx="7203">
                  <c:v>216.09305852057534</c:v>
                </c:pt>
                <c:pt idx="7204">
                  <c:v>206.76129588142283</c:v>
                </c:pt>
                <c:pt idx="7205">
                  <c:v>206.7290411192653</c:v>
                </c:pt>
                <c:pt idx="7206">
                  <c:v>210.42576983256001</c:v>
                </c:pt>
                <c:pt idx="7207">
                  <c:v>213.97502129232578</c:v>
                </c:pt>
                <c:pt idx="7208">
                  <c:v>219.63166495520969</c:v>
                </c:pt>
                <c:pt idx="7209">
                  <c:v>218.21130697794433</c:v>
                </c:pt>
                <c:pt idx="7210">
                  <c:v>218.5637182387137</c:v>
                </c:pt>
                <c:pt idx="7211">
                  <c:v>221.40810646787233</c:v>
                </c:pt>
                <c:pt idx="7212">
                  <c:v>223.87149306043386</c:v>
                </c:pt>
                <c:pt idx="7213">
                  <c:v>223.28315877667106</c:v>
                </c:pt>
                <c:pt idx="7214">
                  <c:v>222.90402397306826</c:v>
                </c:pt>
                <c:pt idx="7215">
                  <c:v>224.16989592521131</c:v>
                </c:pt>
                <c:pt idx="7216">
                  <c:v>224.52027347254241</c:v>
                </c:pt>
                <c:pt idx="7217">
                  <c:v>227.51761912340086</c:v>
                </c:pt>
                <c:pt idx="7218">
                  <c:v>228.12804889550895</c:v>
                </c:pt>
                <c:pt idx="7219">
                  <c:v>227.81756662096217</c:v>
                </c:pt>
                <c:pt idx="7220">
                  <c:v>229.80755306539626</c:v>
                </c:pt>
                <c:pt idx="7221">
                  <c:v>234.05807356689385</c:v>
                </c:pt>
                <c:pt idx="7222">
                  <c:v>240.21192843711461</c:v>
                </c:pt>
                <c:pt idx="7223">
                  <c:v>236.92991285887831</c:v>
                </c:pt>
                <c:pt idx="7224">
                  <c:v>241.55549554762217</c:v>
                </c:pt>
                <c:pt idx="7225">
                  <c:v>239.30202432965839</c:v>
                </c:pt>
                <c:pt idx="7226">
                  <c:v>239.51572103738479</c:v>
                </c:pt>
                <c:pt idx="7227">
                  <c:v>244.014784341351</c:v>
                </c:pt>
                <c:pt idx="7228">
                  <c:v>243.69707709213856</c:v>
                </c:pt>
                <c:pt idx="7229">
                  <c:v>243.21528797072739</c:v>
                </c:pt>
                <c:pt idx="7230">
                  <c:v>239.74898368656858</c:v>
                </c:pt>
                <c:pt idx="7231">
                  <c:v>240.24454483584873</c:v>
                </c:pt>
                <c:pt idx="7232">
                  <c:v>243.75836154861787</c:v>
                </c:pt>
                <c:pt idx="7233">
                  <c:v>242.04644657546191</c:v>
                </c:pt>
                <c:pt idx="7234">
                  <c:v>244.22776915199998</c:v>
                </c:pt>
                <c:pt idx="7235">
                  <c:v>245.73367757659119</c:v>
                </c:pt>
                <c:pt idx="7236">
                  <c:v>239.34140742179133</c:v>
                </c:pt>
                <c:pt idx="7237">
                  <c:v>238.56498389611502</c:v>
                </c:pt>
                <c:pt idx="7238">
                  <c:v>241.88747842683622</c:v>
                </c:pt>
                <c:pt idx="7239">
                  <c:v>246.65096853949589</c:v>
                </c:pt>
                <c:pt idx="7240">
                  <c:v>249.64851776015641</c:v>
                </c:pt>
                <c:pt idx="7241">
                  <c:v>252.71844558305304</c:v>
                </c:pt>
                <c:pt idx="7242">
                  <c:v>253.48721509451667</c:v>
                </c:pt>
                <c:pt idx="7243">
                  <c:v>253.55591012980727</c:v>
                </c:pt>
                <c:pt idx="7244">
                  <c:v>252.32793885704859</c:v>
                </c:pt>
                <c:pt idx="7245">
                  <c:v>252.83183775094614</c:v>
                </c:pt>
                <c:pt idx="7246">
                  <c:v>249.47144979539829</c:v>
                </c:pt>
                <c:pt idx="7247">
                  <c:v>243.24189822255741</c:v>
                </c:pt>
                <c:pt idx="7248">
                  <c:v>240.22277978181904</c:v>
                </c:pt>
                <c:pt idx="7249">
                  <c:v>246.05154531044511</c:v>
                </c:pt>
                <c:pt idx="7250">
                  <c:v>240.91792586908798</c:v>
                </c:pt>
                <c:pt idx="7251">
                  <c:v>238.13171005641198</c:v>
                </c:pt>
                <c:pt idx="7252">
                  <c:v>238.82514959609625</c:v>
                </c:pt>
                <c:pt idx="7253">
                  <c:v>242.4870556148532</c:v>
                </c:pt>
                <c:pt idx="7254">
                  <c:v>240.80783275472035</c:v>
                </c:pt>
                <c:pt idx="7255">
                  <c:v>235.67597703088452</c:v>
                </c:pt>
                <c:pt idx="7256">
                  <c:v>230.46824496643305</c:v>
                </c:pt>
                <c:pt idx="7257">
                  <c:v>229.63049289598004</c:v>
                </c:pt>
                <c:pt idx="7258">
                  <c:v>231.45789235844623</c:v>
                </c:pt>
                <c:pt idx="7259">
                  <c:v>226.83174346387798</c:v>
                </c:pt>
                <c:pt idx="7260">
                  <c:v>227.41470104458014</c:v>
                </c:pt>
                <c:pt idx="7261">
                  <c:v>229.23697504405038</c:v>
                </c:pt>
                <c:pt idx="7262">
                  <c:v>234.66576508704358</c:v>
                </c:pt>
                <c:pt idx="7263">
                  <c:v>232.79547893929984</c:v>
                </c:pt>
                <c:pt idx="7264">
                  <c:v>228.47130291800235</c:v>
                </c:pt>
                <c:pt idx="7265">
                  <c:v>220.23742563214046</c:v>
                </c:pt>
                <c:pt idx="7266">
                  <c:v>228.97336335726493</c:v>
                </c:pt>
                <c:pt idx="7267">
                  <c:v>221.50699992491124</c:v>
                </c:pt>
                <c:pt idx="7268">
                  <c:v>222.76183707948587</c:v>
                </c:pt>
                <c:pt idx="7269">
                  <c:v>220.1283466415322</c:v>
                </c:pt>
                <c:pt idx="7270">
                  <c:v>218.12826048394723</c:v>
                </c:pt>
                <c:pt idx="7271">
                  <c:v>214.99353925253243</c:v>
                </c:pt>
                <c:pt idx="7272">
                  <c:v>215.43406101446087</c:v>
                </c:pt>
                <c:pt idx="7273">
                  <c:v>208.30513250143136</c:v>
                </c:pt>
                <c:pt idx="7274">
                  <c:v>211.12954179301829</c:v>
                </c:pt>
                <c:pt idx="7275">
                  <c:v>210.48981928138545</c:v>
                </c:pt>
                <c:pt idx="7276">
                  <c:v>202.47331451405387</c:v>
                </c:pt>
                <c:pt idx="7277">
                  <c:v>195.12474803708079</c:v>
                </c:pt>
                <c:pt idx="7278">
                  <c:v>198.50294279984675</c:v>
                </c:pt>
                <c:pt idx="7279">
                  <c:v>196.96811804611835</c:v>
                </c:pt>
                <c:pt idx="7280">
                  <c:v>196.9927390608741</c:v>
                </c:pt>
                <c:pt idx="7281">
                  <c:v>194.8090745483843</c:v>
                </c:pt>
                <c:pt idx="7282">
                  <c:v>190.72334382788102</c:v>
                </c:pt>
                <c:pt idx="7283">
                  <c:v>191.47002571896715</c:v>
                </c:pt>
                <c:pt idx="7284">
                  <c:v>205.2773122136133</c:v>
                </c:pt>
                <c:pt idx="7285">
                  <c:v>203.52958117742659</c:v>
                </c:pt>
                <c:pt idx="7286">
                  <c:v>203.81492965023733</c:v>
                </c:pt>
                <c:pt idx="7287">
                  <c:v>207.37088872784503</c:v>
                </c:pt>
                <c:pt idx="7288">
                  <c:v>213.91323289631981</c:v>
                </c:pt>
                <c:pt idx="7289">
                  <c:v>212.18973397887416</c:v>
                </c:pt>
                <c:pt idx="7290">
                  <c:v>211.52197288604265</c:v>
                </c:pt>
                <c:pt idx="7291">
                  <c:v>213.85146437343661</c:v>
                </c:pt>
                <c:pt idx="7292">
                  <c:v>212.37097068557932</c:v>
                </c:pt>
                <c:pt idx="7293">
                  <c:v>212.70120754499538</c:v>
                </c:pt>
                <c:pt idx="7294">
                  <c:v>208.94766933544886</c:v>
                </c:pt>
                <c:pt idx="7295">
                  <c:v>195.50272260439007</c:v>
                </c:pt>
                <c:pt idx="7296">
                  <c:v>198.56957381388514</c:v>
                </c:pt>
                <c:pt idx="7297">
                  <c:v>193.49155410274267</c:v>
                </c:pt>
                <c:pt idx="7298">
                  <c:v>192.24720991830793</c:v>
                </c:pt>
                <c:pt idx="7299">
                  <c:v>196.44435100524444</c:v>
                </c:pt>
                <c:pt idx="7300">
                  <c:v>195.57783497296029</c:v>
                </c:pt>
                <c:pt idx="7301">
                  <c:v>192.19961902947236</c:v>
                </c:pt>
                <c:pt idx="7302">
                  <c:v>184.98021693948732</c:v>
                </c:pt>
                <c:pt idx="7303">
                  <c:v>188.25899128473972</c:v>
                </c:pt>
                <c:pt idx="7304">
                  <c:v>193.72716194559627</c:v>
                </c:pt>
                <c:pt idx="7305">
                  <c:v>190.97313661137767</c:v>
                </c:pt>
                <c:pt idx="7306">
                  <c:v>189.31128837658545</c:v>
                </c:pt>
                <c:pt idx="7307">
                  <c:v>188.44045645005315</c:v>
                </c:pt>
                <c:pt idx="7308">
                  <c:v>188.74459934676352</c:v>
                </c:pt>
                <c:pt idx="7309">
                  <c:v>186.14351002316576</c:v>
                </c:pt>
                <c:pt idx="7310">
                  <c:v>186.89124850292882</c:v>
                </c:pt>
                <c:pt idx="7311">
                  <c:v>184.9060896613307</c:v>
                </c:pt>
                <c:pt idx="7312">
                  <c:v>193.10057283685188</c:v>
                </c:pt>
                <c:pt idx="7313">
                  <c:v>199.217226582032</c:v>
                </c:pt>
                <c:pt idx="7314">
                  <c:v>196.70111301030093</c:v>
                </c:pt>
                <c:pt idx="7315">
                  <c:v>191.22357711630309</c:v>
                </c:pt>
                <c:pt idx="7316">
                  <c:v>190.09880003570498</c:v>
                </c:pt>
                <c:pt idx="7317">
                  <c:v>190.61035590660106</c:v>
                </c:pt>
                <c:pt idx="7318">
                  <c:v>187.63130665413678</c:v>
                </c:pt>
                <c:pt idx="7319">
                  <c:v>189.95718433142147</c:v>
                </c:pt>
                <c:pt idx="7320">
                  <c:v>188.79236687710119</c:v>
                </c:pt>
                <c:pt idx="7321">
                  <c:v>182.06154141319877</c:v>
                </c:pt>
                <c:pt idx="7322">
                  <c:v>176.31749978161236</c:v>
                </c:pt>
                <c:pt idx="7323">
                  <c:v>183.6362628800473</c:v>
                </c:pt>
                <c:pt idx="7324">
                  <c:v>182.39892174076152</c:v>
                </c:pt>
                <c:pt idx="7325">
                  <c:v>181.42655308896153</c:v>
                </c:pt>
                <c:pt idx="7326">
                  <c:v>183.15736240543023</c:v>
                </c:pt>
                <c:pt idx="7327">
                  <c:v>186.50822635063759</c:v>
                </c:pt>
                <c:pt idx="7328">
                  <c:v>163.46532149324267</c:v>
                </c:pt>
                <c:pt idx="7329">
                  <c:v>159.61179000436096</c:v>
                </c:pt>
                <c:pt idx="7330">
                  <c:v>163.22220869425962</c:v>
                </c:pt>
                <c:pt idx="7331">
                  <c:v>166.28474699599002</c:v>
                </c:pt>
                <c:pt idx="7332">
                  <c:v>165.76228032092862</c:v>
                </c:pt>
                <c:pt idx="7333">
                  <c:v>165.27609955274735</c:v>
                </c:pt>
                <c:pt idx="7334">
                  <c:v>164.59764116408331</c:v>
                </c:pt>
                <c:pt idx="7335">
                  <c:v>160.49586794627436</c:v>
                </c:pt>
                <c:pt idx="7336">
                  <c:v>166.13023588639629</c:v>
                </c:pt>
                <c:pt idx="7337">
                  <c:v>165.95098136187485</c:v>
                </c:pt>
                <c:pt idx="7338">
                  <c:v>170.85682427289461</c:v>
                </c:pt>
                <c:pt idx="7339">
                  <c:v>173.32365510174665</c:v>
                </c:pt>
                <c:pt idx="7340">
                  <c:v>175.12986091156196</c:v>
                </c:pt>
                <c:pt idx="7341">
                  <c:v>170.74005581795274</c:v>
                </c:pt>
                <c:pt idx="7342">
                  <c:v>170.41530823178701</c:v>
                </c:pt>
                <c:pt idx="7343">
                  <c:v>170.26210486968662</c:v>
                </c:pt>
                <c:pt idx="7344">
                  <c:v>167.91572280247746</c:v>
                </c:pt>
                <c:pt idx="7345">
                  <c:v>167.85376190076335</c:v>
                </c:pt>
                <c:pt idx="7346">
                  <c:v>163.78867949505067</c:v>
                </c:pt>
                <c:pt idx="7347">
                  <c:v>162.77056906330944</c:v>
                </c:pt>
                <c:pt idx="7348">
                  <c:v>164.50391285326461</c:v>
                </c:pt>
                <c:pt idx="7349">
                  <c:v>161.58100732968779</c:v>
                </c:pt>
                <c:pt idx="7350">
                  <c:v>163.83247708581965</c:v>
                </c:pt>
                <c:pt idx="7351">
                  <c:v>162.22691881037861</c:v>
                </c:pt>
                <c:pt idx="7352">
                  <c:v>161.07007865234181</c:v>
                </c:pt>
                <c:pt idx="7353">
                  <c:v>157.08166136475253</c:v>
                </c:pt>
                <c:pt idx="7354">
                  <c:v>153.27934266975734</c:v>
                </c:pt>
                <c:pt idx="7355">
                  <c:v>157.32760338900829</c:v>
                </c:pt>
                <c:pt idx="7356">
                  <c:v>155.32718291191705</c:v>
                </c:pt>
                <c:pt idx="7357">
                  <c:v>157.12245449201299</c:v>
                </c:pt>
                <c:pt idx="7358">
                  <c:v>157.53772913923538</c:v>
                </c:pt>
                <c:pt idx="7359">
                  <c:v>159.7818540908238</c:v>
                </c:pt>
                <c:pt idx="7360">
                  <c:v>156.33711709847972</c:v>
                </c:pt>
                <c:pt idx="7361">
                  <c:v>156.3078820575823</c:v>
                </c:pt>
                <c:pt idx="7362">
                  <c:v>157.82219281895615</c:v>
                </c:pt>
                <c:pt idx="7363">
                  <c:v>161.89447886026369</c:v>
                </c:pt>
                <c:pt idx="7364">
                  <c:v>166.29525647912223</c:v>
                </c:pt>
                <c:pt idx="7365">
                  <c:v>165.84642558188509</c:v>
                </c:pt>
                <c:pt idx="7366">
                  <c:v>164.96694198702437</c:v>
                </c:pt>
                <c:pt idx="7367">
                  <c:v>165.20416444960171</c:v>
                </c:pt>
                <c:pt idx="7368">
                  <c:v>168.5540092921463</c:v>
                </c:pt>
                <c:pt idx="7369">
                  <c:v>169.1633320357374</c:v>
                </c:pt>
                <c:pt idx="7370">
                  <c:v>168.27150294924499</c:v>
                </c:pt>
                <c:pt idx="7371">
                  <c:v>164.9669871743277</c:v>
                </c:pt>
                <c:pt idx="7372">
                  <c:v>161.52957006257623</c:v>
                </c:pt>
                <c:pt idx="7373">
                  <c:v>156.51213855729247</c:v>
                </c:pt>
                <c:pt idx="7374">
                  <c:v>156.83392751416628</c:v>
                </c:pt>
                <c:pt idx="7375">
                  <c:v>157.63597621947375</c:v>
                </c:pt>
                <c:pt idx="7376">
                  <c:v>156.07790223052046</c:v>
                </c:pt>
                <c:pt idx="7377">
                  <c:v>154.42847095974832</c:v>
                </c:pt>
                <c:pt idx="7378">
                  <c:v>155.52676624521405</c:v>
                </c:pt>
                <c:pt idx="7379">
                  <c:v>155.80780311181914</c:v>
                </c:pt>
                <c:pt idx="7380">
                  <c:v>158.98612648749716</c:v>
                </c:pt>
                <c:pt idx="7381">
                  <c:v>158.48977180060319</c:v>
                </c:pt>
                <c:pt idx="7382">
                  <c:v>156.8367234807229</c:v>
                </c:pt>
                <c:pt idx="7383">
                  <c:v>153.20595333214416</c:v>
                </c:pt>
                <c:pt idx="7384">
                  <c:v>155.53774794185941</c:v>
                </c:pt>
                <c:pt idx="7385">
                  <c:v>146.98426056929273</c:v>
                </c:pt>
                <c:pt idx="7386">
                  <c:v>143.06154462321945</c:v>
                </c:pt>
                <c:pt idx="7387">
                  <c:v>142.50689501471521</c:v>
                </c:pt>
                <c:pt idx="7388">
                  <c:v>145.47730873440196</c:v>
                </c:pt>
                <c:pt idx="7389">
                  <c:v>148.1994801354401</c:v>
                </c:pt>
                <c:pt idx="7390">
                  <c:v>147.95569199061731</c:v>
                </c:pt>
                <c:pt idx="7391">
                  <c:v>149.02052910587378</c:v>
                </c:pt>
                <c:pt idx="7392">
                  <c:v>152.24086273985171</c:v>
                </c:pt>
                <c:pt idx="7393">
                  <c:v>156.95363088682655</c:v>
                </c:pt>
                <c:pt idx="7394">
                  <c:v>161.57340405834938</c:v>
                </c:pt>
                <c:pt idx="7395">
                  <c:v>160.29988248756149</c:v>
                </c:pt>
                <c:pt idx="7396">
                  <c:v>162.57325542100008</c:v>
                </c:pt>
                <c:pt idx="7397">
                  <c:v>164.20077628101973</c:v>
                </c:pt>
                <c:pt idx="7398">
                  <c:v>168.11614379144063</c:v>
                </c:pt>
                <c:pt idx="7399">
                  <c:v>167.36735448699358</c:v>
                </c:pt>
                <c:pt idx="7400">
                  <c:v>169.25827085798764</c:v>
                </c:pt>
                <c:pt idx="7401">
                  <c:v>167.79130942446147</c:v>
                </c:pt>
                <c:pt idx="7402">
                  <c:v>166.39545352135937</c:v>
                </c:pt>
                <c:pt idx="7403">
                  <c:v>167.04572695372084</c:v>
                </c:pt>
                <c:pt idx="7404">
                  <c:v>163.04899089062613</c:v>
                </c:pt>
                <c:pt idx="7405">
                  <c:v>157.53516316567783</c:v>
                </c:pt>
                <c:pt idx="7406">
                  <c:v>159.63936034008179</c:v>
                </c:pt>
                <c:pt idx="7407">
                  <c:v>159.15517416017033</c:v>
                </c:pt>
                <c:pt idx="7408">
                  <c:v>162.70735849225116</c:v>
                </c:pt>
                <c:pt idx="7409">
                  <c:v>161.50609006450287</c:v>
                </c:pt>
                <c:pt idx="7410">
                  <c:v>162.12837302952141</c:v>
                </c:pt>
                <c:pt idx="7411">
                  <c:v>162.41712366188699</c:v>
                </c:pt>
                <c:pt idx="7412">
                  <c:v>163.52285943977711</c:v>
                </c:pt>
                <c:pt idx="7413">
                  <c:v>162.15956936062767</c:v>
                </c:pt>
                <c:pt idx="7414">
                  <c:v>163.44938657532211</c:v>
                </c:pt>
                <c:pt idx="7415">
                  <c:v>165.8847824352944</c:v>
                </c:pt>
                <c:pt idx="7416">
                  <c:v>165.20697721426379</c:v>
                </c:pt>
                <c:pt idx="7417">
                  <c:v>165.56878049436301</c:v>
                </c:pt>
                <c:pt idx="7418">
                  <c:v>165.05088134897665</c:v>
                </c:pt>
                <c:pt idx="7419">
                  <c:v>163.50798571012641</c:v>
                </c:pt>
                <c:pt idx="7420">
                  <c:v>161.06517640361713</c:v>
                </c:pt>
                <c:pt idx="7421">
                  <c:v>162.29619754686999</c:v>
                </c:pt>
                <c:pt idx="7422">
                  <c:v>161.22325738488763</c:v>
                </c:pt>
                <c:pt idx="7423">
                  <c:v>160.74942223143344</c:v>
                </c:pt>
                <c:pt idx="7424">
                  <c:v>158.76207712438622</c:v>
                </c:pt>
                <c:pt idx="7425">
                  <c:v>160.14886386806774</c:v>
                </c:pt>
                <c:pt idx="7426">
                  <c:v>157.97596408310579</c:v>
                </c:pt>
                <c:pt idx="7427">
                  <c:v>158.69222710425859</c:v>
                </c:pt>
                <c:pt idx="7428">
                  <c:v>158.60780283943913</c:v>
                </c:pt>
                <c:pt idx="7429">
                  <c:v>155.38616114816443</c:v>
                </c:pt>
                <c:pt idx="7430">
                  <c:v>153.12265093871912</c:v>
                </c:pt>
                <c:pt idx="7431">
                  <c:v>151.89644475000185</c:v>
                </c:pt>
                <c:pt idx="7432">
                  <c:v>147.87042948190305</c:v>
                </c:pt>
                <c:pt idx="7433">
                  <c:v>147.90355245810699</c:v>
                </c:pt>
                <c:pt idx="7434">
                  <c:v>146.22839682296649</c:v>
                </c:pt>
                <c:pt idx="7435">
                  <c:v>144.65249339040537</c:v>
                </c:pt>
                <c:pt idx="7436">
                  <c:v>145.66274640424396</c:v>
                </c:pt>
                <c:pt idx="7437">
                  <c:v>150.32439127741898</c:v>
                </c:pt>
                <c:pt idx="7438">
                  <c:v>153.72968971302635</c:v>
                </c:pt>
                <c:pt idx="7439">
                  <c:v>154.57827760024225</c:v>
                </c:pt>
                <c:pt idx="7440">
                  <c:v>153.33670487455709</c:v>
                </c:pt>
                <c:pt idx="7441">
                  <c:v>152.46605906427936</c:v>
                </c:pt>
                <c:pt idx="7442">
                  <c:v>155.1476321111019</c:v>
                </c:pt>
                <c:pt idx="7443">
                  <c:v>154.55248579432373</c:v>
                </c:pt>
                <c:pt idx="7444">
                  <c:v>156.96149539039985</c:v>
                </c:pt>
                <c:pt idx="7445">
                  <c:v>156.67566850729395</c:v>
                </c:pt>
                <c:pt idx="7446">
                  <c:v>157.01722146463987</c:v>
                </c:pt>
                <c:pt idx="7447">
                  <c:v>158.02919745697949</c:v>
                </c:pt>
                <c:pt idx="7448">
                  <c:v>158.07139125270049</c:v>
                </c:pt>
                <c:pt idx="7449">
                  <c:v>158.60330148426584</c:v>
                </c:pt>
                <c:pt idx="7450">
                  <c:v>156.10244462646193</c:v>
                </c:pt>
                <c:pt idx="7451">
                  <c:v>156.60197244926661</c:v>
                </c:pt>
                <c:pt idx="7452">
                  <c:v>153.91295998034025</c:v>
                </c:pt>
                <c:pt idx="7453">
                  <c:v>161.81823743085047</c:v>
                </c:pt>
                <c:pt idx="7454">
                  <c:v>161.07986081345351</c:v>
                </c:pt>
                <c:pt idx="7455">
                  <c:v>161.99447226315232</c:v>
                </c:pt>
                <c:pt idx="7456">
                  <c:v>164.49242702545013</c:v>
                </c:pt>
                <c:pt idx="7457">
                  <c:v>166.52390849921446</c:v>
                </c:pt>
                <c:pt idx="7458">
                  <c:v>166.23365732670032</c:v>
                </c:pt>
                <c:pt idx="7459">
                  <c:v>167.75669009512754</c:v>
                </c:pt>
                <c:pt idx="7460">
                  <c:v>169.9108537526391</c:v>
                </c:pt>
                <c:pt idx="7461">
                  <c:v>172.44915199684979</c:v>
                </c:pt>
                <c:pt idx="7462">
                  <c:v>170.90624943393397</c:v>
                </c:pt>
                <c:pt idx="7463">
                  <c:v>170.80712380926227</c:v>
                </c:pt>
                <c:pt idx="7464">
                  <c:v>170.46909651124375</c:v>
                </c:pt>
                <c:pt idx="7465">
                  <c:v>168.04332126788876</c:v>
                </c:pt>
                <c:pt idx="7466">
                  <c:v>172.81709593846693</c:v>
                </c:pt>
                <c:pt idx="7467">
                  <c:v>181.02970997165477</c:v>
                </c:pt>
                <c:pt idx="7468">
                  <c:v>184.33169188153775</c:v>
                </c:pt>
                <c:pt idx="7469">
                  <c:v>184.11344315835001</c:v>
                </c:pt>
                <c:pt idx="7470">
                  <c:v>185.74781819326668</c:v>
                </c:pt>
                <c:pt idx="7471">
                  <c:v>187.74832219520815</c:v>
                </c:pt>
                <c:pt idx="7472">
                  <c:v>185.28187248652969</c:v>
                </c:pt>
                <c:pt idx="7473">
                  <c:v>185.75878802631004</c:v>
                </c:pt>
                <c:pt idx="7474">
                  <c:v>185.98058401921344</c:v>
                </c:pt>
                <c:pt idx="7475">
                  <c:v>185.26325690665132</c:v>
                </c:pt>
                <c:pt idx="7476">
                  <c:v>185.98430150253202</c:v>
                </c:pt>
                <c:pt idx="7477">
                  <c:v>180.66701032257464</c:v>
                </c:pt>
                <c:pt idx="7478">
                  <c:v>181.51975861129719</c:v>
                </c:pt>
                <c:pt idx="7479">
                  <c:v>181.8170879759025</c:v>
                </c:pt>
                <c:pt idx="7480">
                  <c:v>180.15909795065025</c:v>
                </c:pt>
                <c:pt idx="7481">
                  <c:v>180.66354342491206</c:v>
                </c:pt>
                <c:pt idx="7482">
                  <c:v>184.4023754560906</c:v>
                </c:pt>
                <c:pt idx="7483">
                  <c:v>183.13737516046183</c:v>
                </c:pt>
                <c:pt idx="7484">
                  <c:v>184.22814136691755</c:v>
                </c:pt>
                <c:pt idx="7485">
                  <c:v>187.16786981870945</c:v>
                </c:pt>
                <c:pt idx="7486">
                  <c:v>182.90437291210907</c:v>
                </c:pt>
                <c:pt idx="7487">
                  <c:v>172.9463272332822</c:v>
                </c:pt>
                <c:pt idx="7488">
                  <c:v>174.7878597256622</c:v>
                </c:pt>
                <c:pt idx="7489">
                  <c:v>171.90735579738327</c:v>
                </c:pt>
                <c:pt idx="7490">
                  <c:v>166.44207714187286</c:v>
                </c:pt>
                <c:pt idx="7491">
                  <c:v>168.36498245909291</c:v>
                </c:pt>
                <c:pt idx="7492">
                  <c:v>171.82606140350447</c:v>
                </c:pt>
                <c:pt idx="7493">
                  <c:v>174.64366515839913</c:v>
                </c:pt>
                <c:pt idx="7494">
                  <c:v>172.83540464934907</c:v>
                </c:pt>
                <c:pt idx="7495">
                  <c:v>181.42515142501705</c:v>
                </c:pt>
                <c:pt idx="7496">
                  <c:v>180.85565787469392</c:v>
                </c:pt>
                <c:pt idx="7497">
                  <c:v>178.05655485776728</c:v>
                </c:pt>
                <c:pt idx="7498">
                  <c:v>179.79082570208195</c:v>
                </c:pt>
                <c:pt idx="7499">
                  <c:v>178.50765857904619</c:v>
                </c:pt>
                <c:pt idx="7500">
                  <c:v>176.28898689056723</c:v>
                </c:pt>
                <c:pt idx="7501">
                  <c:v>180.43406983932513</c:v>
                </c:pt>
                <c:pt idx="7502">
                  <c:v>181.02571315432829</c:v>
                </c:pt>
                <c:pt idx="7503">
                  <c:v>178.75166814568362</c:v>
                </c:pt>
                <c:pt idx="7504">
                  <c:v>178.61116933452112</c:v>
                </c:pt>
                <c:pt idx="7505">
                  <c:v>180.35655768125804</c:v>
                </c:pt>
                <c:pt idx="7506">
                  <c:v>177.8384194229123</c:v>
                </c:pt>
                <c:pt idx="7507">
                  <c:v>179.92695382061498</c:v>
                </c:pt>
                <c:pt idx="7508">
                  <c:v>181.0547359671626</c:v>
                </c:pt>
                <c:pt idx="7509">
                  <c:v>182.22833276570177</c:v>
                </c:pt>
                <c:pt idx="7510">
                  <c:v>183.42192834531713</c:v>
                </c:pt>
                <c:pt idx="7511">
                  <c:v>184.39809984797091</c:v>
                </c:pt>
                <c:pt idx="7512">
                  <c:v>185.29814697332884</c:v>
                </c:pt>
                <c:pt idx="7513">
                  <c:v>186.5502065524276</c:v>
                </c:pt>
                <c:pt idx="7514">
                  <c:v>188.17356644984682</c:v>
                </c:pt>
                <c:pt idx="7515">
                  <c:v>192.78532421639966</c:v>
                </c:pt>
                <c:pt idx="7516">
                  <c:v>192.23260869187126</c:v>
                </c:pt>
                <c:pt idx="7517">
                  <c:v>194.11571932661681</c:v>
                </c:pt>
                <c:pt idx="7518">
                  <c:v>196.68561733478188</c:v>
                </c:pt>
                <c:pt idx="7519">
                  <c:v>194.48470527680567</c:v>
                </c:pt>
                <c:pt idx="7520">
                  <c:v>195.93342184641261</c:v>
                </c:pt>
                <c:pt idx="7521">
                  <c:v>191.05311217506215</c:v>
                </c:pt>
                <c:pt idx="7522">
                  <c:v>194.09181192420652</c:v>
                </c:pt>
                <c:pt idx="7523">
                  <c:v>193.28050815036335</c:v>
                </c:pt>
                <c:pt idx="7524">
                  <c:v>192.29245819269869</c:v>
                </c:pt>
                <c:pt idx="7525">
                  <c:v>194.77726133746475</c:v>
                </c:pt>
                <c:pt idx="7526">
                  <c:v>194.29616150196122</c:v>
                </c:pt>
                <c:pt idx="7527">
                  <c:v>193.7492178073332</c:v>
                </c:pt>
                <c:pt idx="7528">
                  <c:v>190.61454921242836</c:v>
                </c:pt>
                <c:pt idx="7529">
                  <c:v>193.61539406067962</c:v>
                </c:pt>
                <c:pt idx="7530">
                  <c:v>193.05294134093333</c:v>
                </c:pt>
                <c:pt idx="7531">
                  <c:v>193.4106684412381</c:v>
                </c:pt>
                <c:pt idx="7532">
                  <c:v>193.6427612433676</c:v>
                </c:pt>
                <c:pt idx="7533">
                  <c:v>196.4418673571405</c:v>
                </c:pt>
                <c:pt idx="7534">
                  <c:v>195.26321615299764</c:v>
                </c:pt>
                <c:pt idx="7535">
                  <c:v>192.89701649965562</c:v>
                </c:pt>
                <c:pt idx="7536">
                  <c:v>193.23960160095902</c:v>
                </c:pt>
                <c:pt idx="7537">
                  <c:v>191.54720917013782</c:v>
                </c:pt>
                <c:pt idx="7538">
                  <c:v>193.82949416739999</c:v>
                </c:pt>
                <c:pt idx="7539">
                  <c:v>193.33251534435476</c:v>
                </c:pt>
                <c:pt idx="7540">
                  <c:v>194.79797581066495</c:v>
                </c:pt>
                <c:pt idx="7541">
                  <c:v>198.39082967651683</c:v>
                </c:pt>
                <c:pt idx="7542">
                  <c:v>203.06233854290977</c:v>
                </c:pt>
                <c:pt idx="7543">
                  <c:v>206.82264692804739</c:v>
                </c:pt>
                <c:pt idx="7544">
                  <c:v>205.02246260918565</c:v>
                </c:pt>
                <c:pt idx="7545">
                  <c:v>210.63577261296257</c:v>
                </c:pt>
                <c:pt idx="7546">
                  <c:v>210.14414871968393</c:v>
                </c:pt>
                <c:pt idx="7547">
                  <c:v>211.22323892335947</c:v>
                </c:pt>
                <c:pt idx="7548">
                  <c:v>208.29209403682</c:v>
                </c:pt>
                <c:pt idx="7549">
                  <c:v>210.67620534516547</c:v>
                </c:pt>
                <c:pt idx="7550">
                  <c:v>210.34881452205906</c:v>
                </c:pt>
                <c:pt idx="7551">
                  <c:v>208.79034015526511</c:v>
                </c:pt>
                <c:pt idx="7552">
                  <c:v>208.48529746829826</c:v>
                </c:pt>
                <c:pt idx="7553">
                  <c:v>206.21280772589381</c:v>
                </c:pt>
                <c:pt idx="7554">
                  <c:v>207.35460804227208</c:v>
                </c:pt>
                <c:pt idx="7555">
                  <c:v>206.42109759686576</c:v>
                </c:pt>
                <c:pt idx="7556">
                  <c:v>204.85147157073922</c:v>
                </c:pt>
                <c:pt idx="7557">
                  <c:v>202.50448826095325</c:v>
                </c:pt>
                <c:pt idx="7558">
                  <c:v>204.20046335013873</c:v>
                </c:pt>
                <c:pt idx="7559">
                  <c:v>212.03706453212703</c:v>
                </c:pt>
                <c:pt idx="7560">
                  <c:v>211.13696719318816</c:v>
                </c:pt>
                <c:pt idx="7561">
                  <c:v>209.7348065940582</c:v>
                </c:pt>
                <c:pt idx="7562">
                  <c:v>208.31762850590215</c:v>
                </c:pt>
                <c:pt idx="7563">
                  <c:v>206.24590969041097</c:v>
                </c:pt>
                <c:pt idx="7564">
                  <c:v>208.66352424380196</c:v>
                </c:pt>
                <c:pt idx="7565">
                  <c:v>205.72888043883714</c:v>
                </c:pt>
                <c:pt idx="7566">
                  <c:v>201.20983985111764</c:v>
                </c:pt>
                <c:pt idx="7567">
                  <c:v>202.30703710782578</c:v>
                </c:pt>
                <c:pt idx="7568">
                  <c:v>200.85932795028216</c:v>
                </c:pt>
                <c:pt idx="7569">
                  <c:v>202.13237437083103</c:v>
                </c:pt>
                <c:pt idx="7570">
                  <c:v>199.55073968536678</c:v>
                </c:pt>
                <c:pt idx="7571">
                  <c:v>198.21953670092569</c:v>
                </c:pt>
                <c:pt idx="7572">
                  <c:v>199.25721597555506</c:v>
                </c:pt>
                <c:pt idx="7573">
                  <c:v>203.22203605903664</c:v>
                </c:pt>
                <c:pt idx="7574">
                  <c:v>207.3021248769939</c:v>
                </c:pt>
                <c:pt idx="7575">
                  <c:v>206.14537902018026</c:v>
                </c:pt>
                <c:pt idx="7576">
                  <c:v>201.0944049434278</c:v>
                </c:pt>
                <c:pt idx="7577">
                  <c:v>204.21860761862891</c:v>
                </c:pt>
                <c:pt idx="7578">
                  <c:v>205.12615511088606</c:v>
                </c:pt>
                <c:pt idx="7579">
                  <c:v>206.86316339236504</c:v>
                </c:pt>
                <c:pt idx="7580">
                  <c:v>203.10280480821862</c:v>
                </c:pt>
                <c:pt idx="7581">
                  <c:v>204.75037476082287</c:v>
                </c:pt>
                <c:pt idx="7582">
                  <c:v>188.38529155731459</c:v>
                </c:pt>
                <c:pt idx="7583">
                  <c:v>186.24674172755596</c:v>
                </c:pt>
                <c:pt idx="7584">
                  <c:v>185.8867267757966</c:v>
                </c:pt>
                <c:pt idx="7585">
                  <c:v>186.19102334752861</c:v>
                </c:pt>
                <c:pt idx="7586">
                  <c:v>186.53696626890832</c:v>
                </c:pt>
                <c:pt idx="7587">
                  <c:v>189.23727539261702</c:v>
                </c:pt>
                <c:pt idx="7588">
                  <c:v>190.65068860252447</c:v>
                </c:pt>
                <c:pt idx="7589">
                  <c:v>191.75531869228752</c:v>
                </c:pt>
                <c:pt idx="7590">
                  <c:v>194.43797560079261</c:v>
                </c:pt>
                <c:pt idx="7591">
                  <c:v>197.92133193368079</c:v>
                </c:pt>
                <c:pt idx="7592">
                  <c:v>200.52914340323898</c:v>
                </c:pt>
                <c:pt idx="7593">
                  <c:v>200.51410371748372</c:v>
                </c:pt>
                <c:pt idx="7594">
                  <c:v>203.69806717041365</c:v>
                </c:pt>
                <c:pt idx="7595">
                  <c:v>203.53347913213995</c:v>
                </c:pt>
                <c:pt idx="7596">
                  <c:v>204.2818717349088</c:v>
                </c:pt>
                <c:pt idx="7597">
                  <c:v>201.05666954395807</c:v>
                </c:pt>
                <c:pt idx="7598">
                  <c:v>198.72943859398674</c:v>
                </c:pt>
                <c:pt idx="7599">
                  <c:v>196.52195199008474</c:v>
                </c:pt>
                <c:pt idx="7600">
                  <c:v>197.38252161784931</c:v>
                </c:pt>
                <c:pt idx="7601">
                  <c:v>195.32836171537232</c:v>
                </c:pt>
                <c:pt idx="7602">
                  <c:v>193.56610923597623</c:v>
                </c:pt>
                <c:pt idx="7603">
                  <c:v>197.42736598301551</c:v>
                </c:pt>
                <c:pt idx="7604">
                  <c:v>196.89233782120152</c:v>
                </c:pt>
                <c:pt idx="7605">
                  <c:v>197.46096289282914</c:v>
                </c:pt>
                <c:pt idx="7606">
                  <c:v>198.76302048214447</c:v>
                </c:pt>
                <c:pt idx="7607">
                  <c:v>199.18201292932082</c:v>
                </c:pt>
                <c:pt idx="7608">
                  <c:v>198.57968652222254</c:v>
                </c:pt>
                <c:pt idx="7609">
                  <c:v>198.46371598529356</c:v>
                </c:pt>
                <c:pt idx="7610">
                  <c:v>198.64332564826023</c:v>
                </c:pt>
                <c:pt idx="7611">
                  <c:v>200.577714353423</c:v>
                </c:pt>
                <c:pt idx="7612">
                  <c:v>200.77227473634582</c:v>
                </c:pt>
                <c:pt idx="7613">
                  <c:v>198.54229708084924</c:v>
                </c:pt>
                <c:pt idx="7614">
                  <c:v>196.31227000003713</c:v>
                </c:pt>
                <c:pt idx="7615">
                  <c:v>197.07926203892728</c:v>
                </c:pt>
                <c:pt idx="7616">
                  <c:v>198.82282227018567</c:v>
                </c:pt>
                <c:pt idx="7617">
                  <c:v>198.77053186792861</c:v>
                </c:pt>
                <c:pt idx="7618">
                  <c:v>197.81265667485707</c:v>
                </c:pt>
                <c:pt idx="7619">
                  <c:v>199.37280509805166</c:v>
                </c:pt>
                <c:pt idx="7620">
                  <c:v>201.73736656651454</c:v>
                </c:pt>
                <c:pt idx="7621">
                  <c:v>203.90745541867051</c:v>
                </c:pt>
                <c:pt idx="7622">
                  <c:v>201.95810014486801</c:v>
                </c:pt>
                <c:pt idx="7623">
                  <c:v>201.09008423044537</c:v>
                </c:pt>
                <c:pt idx="7624">
                  <c:v>200.86566769644421</c:v>
                </c:pt>
                <c:pt idx="7625">
                  <c:v>200.82067378688021</c:v>
                </c:pt>
                <c:pt idx="7626">
                  <c:v>202.65778131068257</c:v>
                </c:pt>
                <c:pt idx="7627">
                  <c:v>202.99459854322092</c:v>
                </c:pt>
                <c:pt idx="7628">
                  <c:v>201.58784597531638</c:v>
                </c:pt>
                <c:pt idx="7629">
                  <c:v>198.98010559977971</c:v>
                </c:pt>
                <c:pt idx="7630">
                  <c:v>195.85591896175757</c:v>
                </c:pt>
                <c:pt idx="7631">
                  <c:v>195.84475517437676</c:v>
                </c:pt>
                <c:pt idx="7632">
                  <c:v>198.41893863638879</c:v>
                </c:pt>
                <c:pt idx="7633">
                  <c:v>195.85973116585666</c:v>
                </c:pt>
                <c:pt idx="7634">
                  <c:v>194.41174017334748</c:v>
                </c:pt>
                <c:pt idx="7635">
                  <c:v>195.18627654619809</c:v>
                </c:pt>
                <c:pt idx="7636">
                  <c:v>193.79440320814714</c:v>
                </c:pt>
                <c:pt idx="7637">
                  <c:v>194.18722446345006</c:v>
                </c:pt>
                <c:pt idx="7638">
                  <c:v>196.40600769016945</c:v>
                </c:pt>
                <c:pt idx="7639">
                  <c:v>198.73695418943637</c:v>
                </c:pt>
                <c:pt idx="7640">
                  <c:v>198.93489619580905</c:v>
                </c:pt>
                <c:pt idx="7641">
                  <c:v>196.33501603742602</c:v>
                </c:pt>
                <c:pt idx="7642">
                  <c:v>212.43095332220628</c:v>
                </c:pt>
                <c:pt idx="7643">
                  <c:v>213.99104624340455</c:v>
                </c:pt>
                <c:pt idx="7644">
                  <c:v>222.27849148231914</c:v>
                </c:pt>
                <c:pt idx="7645">
                  <c:v>221.61988031205701</c:v>
                </c:pt>
                <c:pt idx="7646">
                  <c:v>220.78171392471683</c:v>
                </c:pt>
                <c:pt idx="7647">
                  <c:v>221.30165486100955</c:v>
                </c:pt>
                <c:pt idx="7648">
                  <c:v>221.71327593905102</c:v>
                </c:pt>
                <c:pt idx="7649">
                  <c:v>224.8487450873811</c:v>
                </c:pt>
                <c:pt idx="7650">
                  <c:v>222.39811861467373</c:v>
                </c:pt>
                <c:pt idx="7651">
                  <c:v>221.61994759764099</c:v>
                </c:pt>
                <c:pt idx="7652">
                  <c:v>221.22701543055035</c:v>
                </c:pt>
                <c:pt idx="7653">
                  <c:v>220.30604736531296</c:v>
                </c:pt>
                <c:pt idx="7654">
                  <c:v>223.04797643082165</c:v>
                </c:pt>
                <c:pt idx="7655">
                  <c:v>223.3979387058416</c:v>
                </c:pt>
                <c:pt idx="7656">
                  <c:v>223.4392673245022</c:v>
                </c:pt>
                <c:pt idx="7657">
                  <c:v>221.53913979517463</c:v>
                </c:pt>
                <c:pt idx="7658">
                  <c:v>224.80861442027182</c:v>
                </c:pt>
                <c:pt idx="7659">
                  <c:v>227.47237169253762</c:v>
                </c:pt>
                <c:pt idx="7660">
                  <c:v>227.51741122213272</c:v>
                </c:pt>
                <c:pt idx="7661">
                  <c:v>228.11942229222646</c:v>
                </c:pt>
                <c:pt idx="7662">
                  <c:v>228.48053533771503</c:v>
                </c:pt>
                <c:pt idx="7663">
                  <c:v>231.06145146488984</c:v>
                </c:pt>
                <c:pt idx="7664">
                  <c:v>235.38830820502136</c:v>
                </c:pt>
                <c:pt idx="7665">
                  <c:v>234.77888787507857</c:v>
                </c:pt>
                <c:pt idx="7666">
                  <c:v>239.05679399105037</c:v>
                </c:pt>
                <c:pt idx="7667">
                  <c:v>238.16128724075989</c:v>
                </c:pt>
                <c:pt idx="7668">
                  <c:v>236.52464287484139</c:v>
                </c:pt>
                <c:pt idx="7669">
                  <c:v>239.86933784973451</c:v>
                </c:pt>
                <c:pt idx="7670">
                  <c:v>242.60840581864065</c:v>
                </c:pt>
                <c:pt idx="7671">
                  <c:v>243.56040120307301</c:v>
                </c:pt>
                <c:pt idx="7672">
                  <c:v>242.89061009976456</c:v>
                </c:pt>
                <c:pt idx="7673">
                  <c:v>246.77710275197089</c:v>
                </c:pt>
                <c:pt idx="7674">
                  <c:v>248.22568434512496</c:v>
                </c:pt>
                <c:pt idx="7675">
                  <c:v>247.19852646330483</c:v>
                </c:pt>
                <c:pt idx="7676">
                  <c:v>243.06363671115312</c:v>
                </c:pt>
                <c:pt idx="7677">
                  <c:v>240.40354827098628</c:v>
                </c:pt>
                <c:pt idx="7678">
                  <c:v>242.82657563400954</c:v>
                </c:pt>
                <c:pt idx="7679">
                  <c:v>242.5106582591097</c:v>
                </c:pt>
                <c:pt idx="7680">
                  <c:v>242.77402483397907</c:v>
                </c:pt>
                <c:pt idx="7681">
                  <c:v>241.93135619378032</c:v>
                </c:pt>
                <c:pt idx="7682">
                  <c:v>239.42930210802425</c:v>
                </c:pt>
                <c:pt idx="7683">
                  <c:v>239.2186043221692</c:v>
                </c:pt>
                <c:pt idx="7684">
                  <c:v>237.77013567299846</c:v>
                </c:pt>
                <c:pt idx="7685">
                  <c:v>237.98080001320471</c:v>
                </c:pt>
                <c:pt idx="7686">
                  <c:v>239.40297327408362</c:v>
                </c:pt>
                <c:pt idx="7687">
                  <c:v>242.24731999955301</c:v>
                </c:pt>
                <c:pt idx="7688">
                  <c:v>244.74925032050837</c:v>
                </c:pt>
                <c:pt idx="7689">
                  <c:v>246.30316331079325</c:v>
                </c:pt>
                <c:pt idx="7690">
                  <c:v>246.19774555689622</c:v>
                </c:pt>
                <c:pt idx="7691">
                  <c:v>247.64637309175299</c:v>
                </c:pt>
                <c:pt idx="7692">
                  <c:v>252.75036484117402</c:v>
                </c:pt>
                <c:pt idx="7693">
                  <c:v>251.12265249159685</c:v>
                </c:pt>
                <c:pt idx="7694">
                  <c:v>251.22812400564334</c:v>
                </c:pt>
                <c:pt idx="7695">
                  <c:v>250.29305292809434</c:v>
                </c:pt>
                <c:pt idx="7696">
                  <c:v>250.78037350214532</c:v>
                </c:pt>
                <c:pt idx="7697">
                  <c:v>254.01970358667256</c:v>
                </c:pt>
                <c:pt idx="7698">
                  <c:v>251.04360873945112</c:v>
                </c:pt>
                <c:pt idx="7699">
                  <c:v>249.62144669594213</c:v>
                </c:pt>
                <c:pt idx="7700">
                  <c:v>245.1701970584601</c:v>
                </c:pt>
                <c:pt idx="7701">
                  <c:v>248.69966721531372</c:v>
                </c:pt>
                <c:pt idx="7702">
                  <c:v>247.40642894579409</c:v>
                </c:pt>
                <c:pt idx="7703">
                  <c:v>249.46336599604942</c:v>
                </c:pt>
                <c:pt idx="7704">
                  <c:v>255.96862219112839</c:v>
                </c:pt>
                <c:pt idx="7705">
                  <c:v>255.54729783900177</c:v>
                </c:pt>
                <c:pt idx="7706">
                  <c:v>257.2354432885262</c:v>
                </c:pt>
                <c:pt idx="7707">
                  <c:v>260.78837923122728</c:v>
                </c:pt>
                <c:pt idx="7708">
                  <c:v>259.10290393625587</c:v>
                </c:pt>
                <c:pt idx="7709">
                  <c:v>258.49712134685291</c:v>
                </c:pt>
                <c:pt idx="7710">
                  <c:v>251.78110763714031</c:v>
                </c:pt>
                <c:pt idx="7711">
                  <c:v>253.17698209788063</c:v>
                </c:pt>
                <c:pt idx="7712">
                  <c:v>251.75488698943684</c:v>
                </c:pt>
                <c:pt idx="7713">
                  <c:v>250.51700821010979</c:v>
                </c:pt>
                <c:pt idx="7714">
                  <c:v>250.0956386023004</c:v>
                </c:pt>
                <c:pt idx="7715">
                  <c:v>250.06937856024715</c:v>
                </c:pt>
                <c:pt idx="7716">
                  <c:v>250.75756949004497</c:v>
                </c:pt>
                <c:pt idx="7717">
                  <c:v>254.06606486189662</c:v>
                </c:pt>
                <c:pt idx="7718">
                  <c:v>254.01321912040535</c:v>
                </c:pt>
                <c:pt idx="7719">
                  <c:v>257.37457604902568</c:v>
                </c:pt>
                <c:pt idx="7720">
                  <c:v>258.0627956653808</c:v>
                </c:pt>
                <c:pt idx="7721">
                  <c:v>259.33323880844148</c:v>
                </c:pt>
                <c:pt idx="7722">
                  <c:v>262.45638900341157</c:v>
                </c:pt>
                <c:pt idx="7723">
                  <c:v>266.08248647388274</c:v>
                </c:pt>
                <c:pt idx="7724">
                  <c:v>266.18838730349933</c:v>
                </c:pt>
                <c:pt idx="7725">
                  <c:v>266.21473995384241</c:v>
                </c:pt>
                <c:pt idx="7726">
                  <c:v>268.17328179568284</c:v>
                </c:pt>
                <c:pt idx="7727">
                  <c:v>268.75548599046124</c:v>
                </c:pt>
                <c:pt idx="7728">
                  <c:v>267.03249456977642</c:v>
                </c:pt>
                <c:pt idx="7729">
                  <c:v>270.31726128547922</c:v>
                </c:pt>
                <c:pt idx="7730">
                  <c:v>270.63488406748962</c:v>
                </c:pt>
                <c:pt idx="7731">
                  <c:v>271.29658635903462</c:v>
                </c:pt>
                <c:pt idx="7732">
                  <c:v>273.41405621556692</c:v>
                </c:pt>
                <c:pt idx="7733">
                  <c:v>261.8740691448765</c:v>
                </c:pt>
                <c:pt idx="7734">
                  <c:v>259.7036568598038</c:v>
                </c:pt>
                <c:pt idx="7735">
                  <c:v>261.9534696391803</c:v>
                </c:pt>
                <c:pt idx="7736">
                  <c:v>260.33905040579401</c:v>
                </c:pt>
                <c:pt idx="7737">
                  <c:v>259.35965489816738</c:v>
                </c:pt>
                <c:pt idx="7738">
                  <c:v>267.32640541767444</c:v>
                </c:pt>
                <c:pt idx="7739">
                  <c:v>268.46441392553749</c:v>
                </c:pt>
                <c:pt idx="7740">
                  <c:v>269.07329121632057</c:v>
                </c:pt>
                <c:pt idx="7741">
                  <c:v>268.99391459541175</c:v>
                </c:pt>
                <c:pt idx="7742">
                  <c:v>266.95601669843688</c:v>
                </c:pt>
                <c:pt idx="7743">
                  <c:v>268.861815701647</c:v>
                </c:pt>
                <c:pt idx="7744">
                  <c:v>269.41755307470231</c:v>
                </c:pt>
                <c:pt idx="7745">
                  <c:v>267.22072234693121</c:v>
                </c:pt>
                <c:pt idx="7746">
                  <c:v>267.48527086205468</c:v>
                </c:pt>
                <c:pt idx="7747">
                  <c:v>271.66713558671199</c:v>
                </c:pt>
                <c:pt idx="7748">
                  <c:v>269.31150985403963</c:v>
                </c:pt>
                <c:pt idx="7749">
                  <c:v>259.04185404877552</c:v>
                </c:pt>
                <c:pt idx="7750">
                  <c:v>266.66467868786884</c:v>
                </c:pt>
                <c:pt idx="7751">
                  <c:v>264.97082464884352</c:v>
                </c:pt>
                <c:pt idx="7752">
                  <c:v>266.66478313082359</c:v>
                </c:pt>
                <c:pt idx="7753">
                  <c:v>262.50934581529594</c:v>
                </c:pt>
                <c:pt idx="7754">
                  <c:v>264.41516366591503</c:v>
                </c:pt>
                <c:pt idx="7755">
                  <c:v>263.67400796215946</c:v>
                </c:pt>
                <c:pt idx="7756">
                  <c:v>263.67400796215946</c:v>
                </c:pt>
                <c:pt idx="7757">
                  <c:v>261.37134285062592</c:v>
                </c:pt>
                <c:pt idx="7758">
                  <c:v>266.79741192820495</c:v>
                </c:pt>
                <c:pt idx="7759">
                  <c:v>267.37956388103225</c:v>
                </c:pt>
                <c:pt idx="7760">
                  <c:v>266.61191715312981</c:v>
                </c:pt>
                <c:pt idx="7761">
                  <c:v>264.17695051377029</c:v>
                </c:pt>
                <c:pt idx="7762">
                  <c:v>261.37139129931404</c:v>
                </c:pt>
                <c:pt idx="7763">
                  <c:v>258.16880764172356</c:v>
                </c:pt>
                <c:pt idx="7764">
                  <c:v>254.78085837904123</c:v>
                </c:pt>
                <c:pt idx="7765">
                  <c:v>258.51288839257745</c:v>
                </c:pt>
                <c:pt idx="7766">
                  <c:v>264.04480569129021</c:v>
                </c:pt>
                <c:pt idx="7767">
                  <c:v>271.21758283789416</c:v>
                </c:pt>
                <c:pt idx="7768">
                  <c:v>272.59401207079645</c:v>
                </c:pt>
                <c:pt idx="7769">
                  <c:v>277.46417669045326</c:v>
                </c:pt>
                <c:pt idx="7770">
                  <c:v>278.49634342774175</c:v>
                </c:pt>
                <c:pt idx="7771">
                  <c:v>278.20531474885979</c:v>
                </c:pt>
                <c:pt idx="7772">
                  <c:v>282.51972276998515</c:v>
                </c:pt>
                <c:pt idx="7773">
                  <c:v>284.10776613167525</c:v>
                </c:pt>
                <c:pt idx="7774">
                  <c:v>283.15486868406964</c:v>
                </c:pt>
                <c:pt idx="7775">
                  <c:v>285.85446720210354</c:v>
                </c:pt>
                <c:pt idx="7776">
                  <c:v>289.55999866044442</c:v>
                </c:pt>
                <c:pt idx="7777">
                  <c:v>287.4424463902406</c:v>
                </c:pt>
                <c:pt idx="7778">
                  <c:v>288.13058360689882</c:v>
                </c:pt>
                <c:pt idx="7779">
                  <c:v>288.95117950901124</c:v>
                </c:pt>
                <c:pt idx="7780">
                  <c:v>289.77526827297095</c:v>
                </c:pt>
                <c:pt idx="7781">
                  <c:v>289.29684930505226</c:v>
                </c:pt>
                <c:pt idx="7782">
                  <c:v>291.60948831839687</c:v>
                </c:pt>
                <c:pt idx="7783">
                  <c:v>295.72963877884752</c:v>
                </c:pt>
                <c:pt idx="7784">
                  <c:v>299.90297544129459</c:v>
                </c:pt>
                <c:pt idx="7785">
                  <c:v>303.51830581023938</c:v>
                </c:pt>
                <c:pt idx="7786">
                  <c:v>303.01325134937116</c:v>
                </c:pt>
                <c:pt idx="7787">
                  <c:v>306.94757540489144</c:v>
                </c:pt>
                <c:pt idx="7788">
                  <c:v>304.82104260248633</c:v>
                </c:pt>
                <c:pt idx="7789">
                  <c:v>309.18059315378707</c:v>
                </c:pt>
                <c:pt idx="7790">
                  <c:v>309.60602564996668</c:v>
                </c:pt>
                <c:pt idx="7791">
                  <c:v>315.33466594256799</c:v>
                </c:pt>
                <c:pt idx="7792">
                  <c:v>312.60985909415825</c:v>
                </c:pt>
                <c:pt idx="7793">
                  <c:v>316.33147946667424</c:v>
                </c:pt>
                <c:pt idx="7794">
                  <c:v>316.14547655674784</c:v>
                </c:pt>
                <c:pt idx="7795">
                  <c:v>305.88465896962202</c:v>
                </c:pt>
                <c:pt idx="7796">
                  <c:v>304.71495603372216</c:v>
                </c:pt>
                <c:pt idx="7797">
                  <c:v>308.1707283501006</c:v>
                </c:pt>
                <c:pt idx="7798">
                  <c:v>307.00122043601198</c:v>
                </c:pt>
                <c:pt idx="7799">
                  <c:v>305.69861425770199</c:v>
                </c:pt>
                <c:pt idx="7800">
                  <c:v>298.78707428794962</c:v>
                </c:pt>
                <c:pt idx="7801">
                  <c:v>303.35941288577811</c:v>
                </c:pt>
                <c:pt idx="7802">
                  <c:v>297.59103364975505</c:v>
                </c:pt>
                <c:pt idx="7803">
                  <c:v>296.7137352825556</c:v>
                </c:pt>
                <c:pt idx="7804">
                  <c:v>291.68977831675141</c:v>
                </c:pt>
                <c:pt idx="7805">
                  <c:v>287.68896131735886</c:v>
                </c:pt>
                <c:pt idx="7806">
                  <c:v>283.754814771344</c:v>
                </c:pt>
                <c:pt idx="7807">
                  <c:v>290.8390374769254</c:v>
                </c:pt>
                <c:pt idx="7808">
                  <c:v>299.45165389372954</c:v>
                </c:pt>
                <c:pt idx="7809">
                  <c:v>297.13898877070824</c:v>
                </c:pt>
                <c:pt idx="7810">
                  <c:v>300.22269719617066</c:v>
                </c:pt>
                <c:pt idx="7811">
                  <c:v>299.15930840270181</c:v>
                </c:pt>
                <c:pt idx="7812">
                  <c:v>297.75056721943349</c:v>
                </c:pt>
                <c:pt idx="7813">
                  <c:v>303.01390399617139</c:v>
                </c:pt>
                <c:pt idx="7814">
                  <c:v>302.80118823556609</c:v>
                </c:pt>
                <c:pt idx="7815">
                  <c:v>299.1061053355275</c:v>
                </c:pt>
                <c:pt idx="7816">
                  <c:v>293.41740631815111</c:v>
                </c:pt>
                <c:pt idx="7817">
                  <c:v>290.62612653184652</c:v>
                </c:pt>
                <c:pt idx="7818">
                  <c:v>282.43860729519133</c:v>
                </c:pt>
                <c:pt idx="7819">
                  <c:v>282.46515652427706</c:v>
                </c:pt>
                <c:pt idx="7820">
                  <c:v>286.42588294906045</c:v>
                </c:pt>
                <c:pt idx="7821">
                  <c:v>297.43093822372924</c:v>
                </c:pt>
                <c:pt idx="7822">
                  <c:v>297.75008162044332</c:v>
                </c:pt>
                <c:pt idx="7823">
                  <c:v>290.413221859234</c:v>
                </c:pt>
                <c:pt idx="7824">
                  <c:v>292.99180085612215</c:v>
                </c:pt>
                <c:pt idx="7825">
                  <c:v>291.87520910305949</c:v>
                </c:pt>
                <c:pt idx="7826">
                  <c:v>283.95371592800245</c:v>
                </c:pt>
                <c:pt idx="7827">
                  <c:v>281.74739555524184</c:v>
                </c:pt>
                <c:pt idx="7828">
                  <c:v>289.0043632225582</c:v>
                </c:pt>
                <c:pt idx="7829">
                  <c:v>291.21062253139917</c:v>
                </c:pt>
                <c:pt idx="7830">
                  <c:v>298.78675808717605</c:v>
                </c:pt>
                <c:pt idx="7831">
                  <c:v>300.32849775890588</c:v>
                </c:pt>
                <c:pt idx="7832">
                  <c:v>300.64744662352581</c:v>
                </c:pt>
                <c:pt idx="7833">
                  <c:v>290.12087757489633</c:v>
                </c:pt>
                <c:pt idx="7834">
                  <c:v>306.52228114683794</c:v>
                </c:pt>
                <c:pt idx="7835">
                  <c:v>316.06554584806361</c:v>
                </c:pt>
                <c:pt idx="7836">
                  <c:v>311.44024265012303</c:v>
                </c:pt>
                <c:pt idx="7837">
                  <c:v>315.34788337465415</c:v>
                </c:pt>
                <c:pt idx="7838">
                  <c:v>315.40117716694448</c:v>
                </c:pt>
                <c:pt idx="7839">
                  <c:v>317.82030419581497</c:v>
                </c:pt>
                <c:pt idx="7840">
                  <c:v>320.07968873834301</c:v>
                </c:pt>
                <c:pt idx="7841">
                  <c:v>317.38429767947741</c:v>
                </c:pt>
                <c:pt idx="7842">
                  <c:v>319.49268156896215</c:v>
                </c:pt>
                <c:pt idx="7843">
                  <c:v>325.63045547458353</c:v>
                </c:pt>
                <c:pt idx="7844">
                  <c:v>333.26290772045229</c:v>
                </c:pt>
                <c:pt idx="7845">
                  <c:v>337.47935002893149</c:v>
                </c:pt>
                <c:pt idx="7846">
                  <c:v>339.13401128212337</c:v>
                </c:pt>
                <c:pt idx="7847">
                  <c:v>341.13558021671048</c:v>
                </c:pt>
                <c:pt idx="7848">
                  <c:v>343.4972618385508</c:v>
                </c:pt>
                <c:pt idx="7849">
                  <c:v>342.79000097642523</c:v>
                </c:pt>
                <c:pt idx="7850">
                  <c:v>345.57859763436846</c:v>
                </c:pt>
                <c:pt idx="7851">
                  <c:v>354.93237353653791</c:v>
                </c:pt>
                <c:pt idx="7852">
                  <c:v>352.71724059329637</c:v>
                </c:pt>
                <c:pt idx="7853">
                  <c:v>343.697202599604</c:v>
                </c:pt>
                <c:pt idx="7854">
                  <c:v>348.03363020480322</c:v>
                </c:pt>
                <c:pt idx="7855">
                  <c:v>342.81625805440302</c:v>
                </c:pt>
                <c:pt idx="7856">
                  <c:v>344.49742898390184</c:v>
                </c:pt>
                <c:pt idx="7857">
                  <c:v>345.21811760533615</c:v>
                </c:pt>
                <c:pt idx="7858">
                  <c:v>343.0297799578359</c:v>
                </c:pt>
                <c:pt idx="7859">
                  <c:v>337.34543347415462</c:v>
                </c:pt>
                <c:pt idx="7860">
                  <c:v>337.85246366066627</c:v>
                </c:pt>
                <c:pt idx="7861">
                  <c:v>339.29340441817902</c:v>
                </c:pt>
                <c:pt idx="7862">
                  <c:v>332.27478105438456</c:v>
                </c:pt>
                <c:pt idx="7863">
                  <c:v>326.21674724620101</c:v>
                </c:pt>
                <c:pt idx="7864">
                  <c:v>332.11441981966504</c:v>
                </c:pt>
                <c:pt idx="7865">
                  <c:v>329.81950917871114</c:v>
                </c:pt>
                <c:pt idx="7866">
                  <c:v>333.4488430577137</c:v>
                </c:pt>
                <c:pt idx="7867">
                  <c:v>339.02644185554004</c:v>
                </c:pt>
                <c:pt idx="7868">
                  <c:v>342.84252348506595</c:v>
                </c:pt>
                <c:pt idx="7869">
                  <c:v>340.2406915743378</c:v>
                </c:pt>
                <c:pt idx="7870">
                  <c:v>335.98428052274284</c:v>
                </c:pt>
                <c:pt idx="7871">
                  <c:v>339.48019696158195</c:v>
                </c:pt>
                <c:pt idx="7872">
                  <c:v>338.09240191640299</c:v>
                </c:pt>
                <c:pt idx="7873">
                  <c:v>329.25906173153311</c:v>
                </c:pt>
                <c:pt idx="7874">
                  <c:v>331.55399739180189</c:v>
                </c:pt>
                <c:pt idx="7875">
                  <c:v>328.912175140584</c:v>
                </c:pt>
                <c:pt idx="7876">
                  <c:v>337.23825794209279</c:v>
                </c:pt>
                <c:pt idx="7877">
                  <c:v>332.06097620616578</c:v>
                </c:pt>
                <c:pt idx="7878">
                  <c:v>331.58048397359545</c:v>
                </c:pt>
                <c:pt idx="7879">
                  <c:v>334.43605510157607</c:v>
                </c:pt>
                <c:pt idx="7880">
                  <c:v>339.85358475816651</c:v>
                </c:pt>
                <c:pt idx="7881">
                  <c:v>336.27764533934106</c:v>
                </c:pt>
                <c:pt idx="7882">
                  <c:v>335.18339788140685</c:v>
                </c:pt>
                <c:pt idx="7883">
                  <c:v>337.74520459141445</c:v>
                </c:pt>
                <c:pt idx="7884">
                  <c:v>339.18636337940603</c:v>
                </c:pt>
                <c:pt idx="7885">
                  <c:v>338.51918380263874</c:v>
                </c:pt>
                <c:pt idx="7886">
                  <c:v>337.05136462167047</c:v>
                </c:pt>
                <c:pt idx="7887">
                  <c:v>338.33215980723281</c:v>
                </c:pt>
                <c:pt idx="7888">
                  <c:v>336.70444378640019</c:v>
                </c:pt>
                <c:pt idx="7889">
                  <c:v>332.91483527158425</c:v>
                </c:pt>
                <c:pt idx="7890">
                  <c:v>340.52060759819886</c:v>
                </c:pt>
                <c:pt idx="7891">
                  <c:v>338.67941267291536</c:v>
                </c:pt>
                <c:pt idx="7892">
                  <c:v>343.24277907927024</c:v>
                </c:pt>
                <c:pt idx="7893">
                  <c:v>346.04501312767343</c:v>
                </c:pt>
                <c:pt idx="7894">
                  <c:v>347.67280886942604</c:v>
                </c:pt>
                <c:pt idx="7895">
                  <c:v>353.99767260837865</c:v>
                </c:pt>
                <c:pt idx="7896">
                  <c:v>348.42008527876106</c:v>
                </c:pt>
                <c:pt idx="7897">
                  <c:v>343.29621950465162</c:v>
                </c:pt>
                <c:pt idx="7898">
                  <c:v>333.98259306949041</c:v>
                </c:pt>
                <c:pt idx="7899">
                  <c:v>344.12364052545246</c:v>
                </c:pt>
                <c:pt idx="7900">
                  <c:v>343.45638478647362</c:v>
                </c:pt>
                <c:pt idx="7901">
                  <c:v>335.71728206808001</c:v>
                </c:pt>
                <c:pt idx="7902">
                  <c:v>333.60897753669246</c:v>
                </c:pt>
                <c:pt idx="7903">
                  <c:v>335.66400883831847</c:v>
                </c:pt>
                <c:pt idx="7904">
                  <c:v>341.98825442884129</c:v>
                </c:pt>
                <c:pt idx="7905">
                  <c:v>338.50442008097468</c:v>
                </c:pt>
                <c:pt idx="7906">
                  <c:v>337.285127159843</c:v>
                </c:pt>
                <c:pt idx="7907">
                  <c:v>337.67367962633114</c:v>
                </c:pt>
                <c:pt idx="7908">
                  <c:v>345.55194424569305</c:v>
                </c:pt>
                <c:pt idx="7909">
                  <c:v>345.06955373152607</c:v>
                </c:pt>
                <c:pt idx="7910">
                  <c:v>348.87463570052358</c:v>
                </c:pt>
                <c:pt idx="7911">
                  <c:v>348.55297328640773</c:v>
                </c:pt>
                <c:pt idx="7912">
                  <c:v>348.52613470746468</c:v>
                </c:pt>
                <c:pt idx="7913">
                  <c:v>352.09016296098321</c:v>
                </c:pt>
                <c:pt idx="7914">
                  <c:v>355.17200815738067</c:v>
                </c:pt>
                <c:pt idx="7915">
                  <c:v>347.34721364566542</c:v>
                </c:pt>
                <c:pt idx="7916">
                  <c:v>353.84573266576223</c:v>
                </c:pt>
                <c:pt idx="7917">
                  <c:v>353.13556428030205</c:v>
                </c:pt>
                <c:pt idx="7918">
                  <c:v>349.11582215209938</c:v>
                </c:pt>
                <c:pt idx="7919">
                  <c:v>349.79904181605104</c:v>
                </c:pt>
                <c:pt idx="7920">
                  <c:v>348.25817703685135</c:v>
                </c:pt>
                <c:pt idx="7921">
                  <c:v>348.6868828527837</c:v>
                </c:pt>
                <c:pt idx="7922">
                  <c:v>346.65020277004061</c:v>
                </c:pt>
                <c:pt idx="7923">
                  <c:v>344.74743980703585</c:v>
                </c:pt>
                <c:pt idx="7924">
                  <c:v>342.46969347223074</c:v>
                </c:pt>
                <c:pt idx="7925">
                  <c:v>341.45153107353781</c:v>
                </c:pt>
                <c:pt idx="7926">
                  <c:v>345.36388271657842</c:v>
                </c:pt>
                <c:pt idx="7927">
                  <c:v>344.5868139804661</c:v>
                </c:pt>
                <c:pt idx="7928">
                  <c:v>340.78154179367982</c:v>
                </c:pt>
                <c:pt idx="7929">
                  <c:v>340.11156528251342</c:v>
                </c:pt>
                <c:pt idx="7930">
                  <c:v>341.93388304929715</c:v>
                </c:pt>
                <c:pt idx="7931">
                  <c:v>341.12999649024823</c:v>
                </c:pt>
                <c:pt idx="7932">
                  <c:v>342.68418475425779</c:v>
                </c:pt>
                <c:pt idx="7933">
                  <c:v>339.25425874905238</c:v>
                </c:pt>
                <c:pt idx="7934">
                  <c:v>341.96082922535231</c:v>
                </c:pt>
                <c:pt idx="7935">
                  <c:v>340.40661725652308</c:v>
                </c:pt>
                <c:pt idx="7936">
                  <c:v>343.30075431643803</c:v>
                </c:pt>
                <c:pt idx="7937">
                  <c:v>341.66595612438311</c:v>
                </c:pt>
                <c:pt idx="7938">
                  <c:v>339.65627697045949</c:v>
                </c:pt>
                <c:pt idx="7939">
                  <c:v>333.70719727932192</c:v>
                </c:pt>
                <c:pt idx="7940">
                  <c:v>336.10555090616845</c:v>
                </c:pt>
                <c:pt idx="7941">
                  <c:v>339.25418770705744</c:v>
                </c:pt>
                <c:pt idx="7942">
                  <c:v>338.82537041379572</c:v>
                </c:pt>
                <c:pt idx="7943">
                  <c:v>337.64625812475572</c:v>
                </c:pt>
                <c:pt idx="7944">
                  <c:v>336.81564832976881</c:v>
                </c:pt>
                <c:pt idx="7945">
                  <c:v>328.45487349127893</c:v>
                </c:pt>
                <c:pt idx="7946">
                  <c:v>321.75537943667729</c:v>
                </c:pt>
                <c:pt idx="7947">
                  <c:v>330.35718775053743</c:v>
                </c:pt>
                <c:pt idx="7948">
                  <c:v>336.73506361724935</c:v>
                </c:pt>
                <c:pt idx="7949">
                  <c:v>336.60104306192966</c:v>
                </c:pt>
                <c:pt idx="7950">
                  <c:v>339.84352090974522</c:v>
                </c:pt>
                <c:pt idx="7951">
                  <c:v>344.37227566938844</c:v>
                </c:pt>
                <c:pt idx="7952">
                  <c:v>347.34661901434498</c:v>
                </c:pt>
                <c:pt idx="7953">
                  <c:v>353.91181746033516</c:v>
                </c:pt>
                <c:pt idx="7954">
                  <c:v>350.37446884481909</c:v>
                </c:pt>
                <c:pt idx="7955">
                  <c:v>335.55573105949628</c:v>
                </c:pt>
                <c:pt idx="7956">
                  <c:v>335.39499986431878</c:v>
                </c:pt>
                <c:pt idx="7957">
                  <c:v>333.62646203003425</c:v>
                </c:pt>
                <c:pt idx="7958">
                  <c:v>328.99038871366486</c:v>
                </c:pt>
                <c:pt idx="7959">
                  <c:v>330.62514195518304</c:v>
                </c:pt>
                <c:pt idx="7960">
                  <c:v>329.58003588146272</c:v>
                </c:pt>
                <c:pt idx="7961">
                  <c:v>327.91862292058426</c:v>
                </c:pt>
                <c:pt idx="7962">
                  <c:v>325.0513024817667</c:v>
                </c:pt>
                <c:pt idx="7963">
                  <c:v>317.38724287185158</c:v>
                </c:pt>
                <c:pt idx="7964">
                  <c:v>307.20419057155112</c:v>
                </c:pt>
                <c:pt idx="7965">
                  <c:v>309.24064715084995</c:v>
                </c:pt>
                <c:pt idx="7966">
                  <c:v>309.91046239257867</c:v>
                </c:pt>
                <c:pt idx="7967">
                  <c:v>310.96012912870236</c:v>
                </c:pt>
                <c:pt idx="7968">
                  <c:v>322.26570654343459</c:v>
                </c:pt>
                <c:pt idx="7969">
                  <c:v>305.49564370632731</c:v>
                </c:pt>
                <c:pt idx="7970">
                  <c:v>310.20638653227888</c:v>
                </c:pt>
                <c:pt idx="7971">
                  <c:v>309.96411534439716</c:v>
                </c:pt>
                <c:pt idx="7972">
                  <c:v>312.14440293172964</c:v>
                </c:pt>
                <c:pt idx="7973">
                  <c:v>315.37447321326721</c:v>
                </c:pt>
                <c:pt idx="7974">
                  <c:v>313.59796880565688</c:v>
                </c:pt>
                <c:pt idx="7975">
                  <c:v>309.58705078463254</c:v>
                </c:pt>
                <c:pt idx="7976">
                  <c:v>303.23432450253188</c:v>
                </c:pt>
                <c:pt idx="7977">
                  <c:v>284.68760351298351</c:v>
                </c:pt>
                <c:pt idx="7978">
                  <c:v>277.58123155409243</c:v>
                </c:pt>
                <c:pt idx="7979">
                  <c:v>279.2500499181956</c:v>
                </c:pt>
                <c:pt idx="7980">
                  <c:v>295.2664365312537</c:v>
                </c:pt>
                <c:pt idx="7981">
                  <c:v>303.96114728778952</c:v>
                </c:pt>
                <c:pt idx="7982">
                  <c:v>304.95722796745162</c:v>
                </c:pt>
                <c:pt idx="7983">
                  <c:v>303.53063805501989</c:v>
                </c:pt>
                <c:pt idx="7984">
                  <c:v>289.96372912587469</c:v>
                </c:pt>
                <c:pt idx="7985">
                  <c:v>302.39998350435434</c:v>
                </c:pt>
                <c:pt idx="7986">
                  <c:v>297.09709739362199</c:v>
                </c:pt>
                <c:pt idx="7987">
                  <c:v>294.13593062389975</c:v>
                </c:pt>
                <c:pt idx="7988">
                  <c:v>302.31908634978731</c:v>
                </c:pt>
                <c:pt idx="7989">
                  <c:v>296.50488568110819</c:v>
                </c:pt>
                <c:pt idx="7990">
                  <c:v>303.01909801952218</c:v>
                </c:pt>
                <c:pt idx="7991">
                  <c:v>307.43378325856861</c:v>
                </c:pt>
                <c:pt idx="7992">
                  <c:v>310.3946780251319</c:v>
                </c:pt>
                <c:pt idx="7993">
                  <c:v>313.00571805667931</c:v>
                </c:pt>
                <c:pt idx="7994">
                  <c:v>313.35565844946666</c:v>
                </c:pt>
                <c:pt idx="7995">
                  <c:v>306.65298091523255</c:v>
                </c:pt>
                <c:pt idx="7996">
                  <c:v>305.38773071597632</c:v>
                </c:pt>
                <c:pt idx="7997">
                  <c:v>310.12521058257329</c:v>
                </c:pt>
                <c:pt idx="7998">
                  <c:v>305.25314352432105</c:v>
                </c:pt>
                <c:pt idx="7999">
                  <c:v>307.72966227773389</c:v>
                </c:pt>
                <c:pt idx="8000">
                  <c:v>309.56003830896185</c:v>
                </c:pt>
                <c:pt idx="8001">
                  <c:v>308.77932789234666</c:v>
                </c:pt>
                <c:pt idx="8002">
                  <c:v>302.66889377268501</c:v>
                </c:pt>
                <c:pt idx="8003">
                  <c:v>293.57036415698434</c:v>
                </c:pt>
                <c:pt idx="8004">
                  <c:v>296.9082591974493</c:v>
                </c:pt>
                <c:pt idx="8005">
                  <c:v>294.97004208140834</c:v>
                </c:pt>
                <c:pt idx="8006">
                  <c:v>297.12361835864471</c:v>
                </c:pt>
                <c:pt idx="8007">
                  <c:v>298.20039435157645</c:v>
                </c:pt>
                <c:pt idx="8008">
                  <c:v>299.62698503815437</c:v>
                </c:pt>
                <c:pt idx="8009">
                  <c:v>298.20046096238769</c:v>
                </c:pt>
                <c:pt idx="8010">
                  <c:v>294.75505283642826</c:v>
                </c:pt>
                <c:pt idx="8011">
                  <c:v>301.80765698564551</c:v>
                </c:pt>
                <c:pt idx="8012">
                  <c:v>300.40787307254607</c:v>
                </c:pt>
                <c:pt idx="8013">
                  <c:v>300.91946768038861</c:v>
                </c:pt>
                <c:pt idx="8014">
                  <c:v>296.66627192419401</c:v>
                </c:pt>
                <c:pt idx="8015">
                  <c:v>301.10766268117112</c:v>
                </c:pt>
                <c:pt idx="8016">
                  <c:v>298.90024240605544</c:v>
                </c:pt>
                <c:pt idx="8017">
                  <c:v>300.75760851236663</c:v>
                </c:pt>
                <c:pt idx="8018">
                  <c:v>306.24884092858548</c:v>
                </c:pt>
                <c:pt idx="8019">
                  <c:v>306.22189103058378</c:v>
                </c:pt>
                <c:pt idx="8020">
                  <c:v>310.90555485389655</c:v>
                </c:pt>
                <c:pt idx="8021">
                  <c:v>320.54238343214791</c:v>
                </c:pt>
                <c:pt idx="8022">
                  <c:v>310.31355543444465</c:v>
                </c:pt>
                <c:pt idx="8023">
                  <c:v>308.34865000143373</c:v>
                </c:pt>
                <c:pt idx="8024">
                  <c:v>321.0541561247428</c:v>
                </c:pt>
                <c:pt idx="8025">
                  <c:v>324.44577223004461</c:v>
                </c:pt>
                <c:pt idx="8026">
                  <c:v>321.67305866056665</c:v>
                </c:pt>
                <c:pt idx="8027">
                  <c:v>326.19546019227556</c:v>
                </c:pt>
                <c:pt idx="8028">
                  <c:v>329.93724831614117</c:v>
                </c:pt>
                <c:pt idx="8029">
                  <c:v>328.40304011147111</c:v>
                </c:pt>
                <c:pt idx="8030">
                  <c:v>326.89567015735946</c:v>
                </c:pt>
                <c:pt idx="8031">
                  <c:v>327.27421534340169</c:v>
                </c:pt>
                <c:pt idx="8032">
                  <c:v>325.9494093196916</c:v>
                </c:pt>
                <c:pt idx="8033">
                  <c:v>315.67646178616286</c:v>
                </c:pt>
                <c:pt idx="8034">
                  <c:v>313.89225842414749</c:v>
                </c:pt>
                <c:pt idx="8035">
                  <c:v>312.83789432810079</c:v>
                </c:pt>
                <c:pt idx="8036">
                  <c:v>303.70052511056559</c:v>
                </c:pt>
                <c:pt idx="8037">
                  <c:v>308.66116948772157</c:v>
                </c:pt>
                <c:pt idx="8038">
                  <c:v>307.34997683973774</c:v>
                </c:pt>
                <c:pt idx="8039">
                  <c:v>317.08221385636807</c:v>
                </c:pt>
                <c:pt idx="8040">
                  <c:v>321.11042630119937</c:v>
                </c:pt>
                <c:pt idx="8041">
                  <c:v>322.516247747546</c:v>
                </c:pt>
                <c:pt idx="8042">
                  <c:v>318.32611665680986</c:v>
                </c:pt>
                <c:pt idx="8043">
                  <c:v>321.3810923983653</c:v>
                </c:pt>
                <c:pt idx="8044">
                  <c:v>319.083217587717</c:v>
                </c:pt>
                <c:pt idx="8045">
                  <c:v>318.48844647013351</c:v>
                </c:pt>
                <c:pt idx="8046">
                  <c:v>319.81303991900279</c:v>
                </c:pt>
                <c:pt idx="8047">
                  <c:v>317.21775710006011</c:v>
                </c:pt>
                <c:pt idx="8048">
                  <c:v>314.3520118824182</c:v>
                </c:pt>
                <c:pt idx="8049">
                  <c:v>311.43231039605433</c:v>
                </c:pt>
                <c:pt idx="8050">
                  <c:v>321.78650041979193</c:v>
                </c:pt>
                <c:pt idx="8051">
                  <c:v>319.75892368064683</c:v>
                </c:pt>
                <c:pt idx="8052">
                  <c:v>319.62366565592993</c:v>
                </c:pt>
                <c:pt idx="8053">
                  <c:v>312.56765361290962</c:v>
                </c:pt>
                <c:pt idx="8054">
                  <c:v>314.05453794114618</c:v>
                </c:pt>
                <c:pt idx="8055">
                  <c:v>305.97140224361692</c:v>
                </c:pt>
                <c:pt idx="8056">
                  <c:v>304.07896912074017</c:v>
                </c:pt>
                <c:pt idx="8057">
                  <c:v>298.69920399905601</c:v>
                </c:pt>
                <c:pt idx="8058">
                  <c:v>300.99709697542073</c:v>
                </c:pt>
                <c:pt idx="8059">
                  <c:v>294.61716250792972</c:v>
                </c:pt>
                <c:pt idx="8060">
                  <c:v>286.6421705360026</c:v>
                </c:pt>
                <c:pt idx="8061">
                  <c:v>290.15669018894454</c:v>
                </c:pt>
                <c:pt idx="8062">
                  <c:v>289.88626415368844</c:v>
                </c:pt>
                <c:pt idx="8063">
                  <c:v>293.61710037334637</c:v>
                </c:pt>
                <c:pt idx="8064">
                  <c:v>292.0491850573527</c:v>
                </c:pt>
                <c:pt idx="8065">
                  <c:v>288.77794213552528</c:v>
                </c:pt>
                <c:pt idx="8066">
                  <c:v>293.96843686746917</c:v>
                </c:pt>
                <c:pt idx="8067">
                  <c:v>290.12950305041687</c:v>
                </c:pt>
                <c:pt idx="8068">
                  <c:v>284.56046723936413</c:v>
                </c:pt>
                <c:pt idx="8069">
                  <c:v>284.80376643885381</c:v>
                </c:pt>
                <c:pt idx="8070">
                  <c:v>277.66686885566259</c:v>
                </c:pt>
                <c:pt idx="8071">
                  <c:v>272.23292823215729</c:v>
                </c:pt>
                <c:pt idx="8072">
                  <c:v>260.74333749611907</c:v>
                </c:pt>
                <c:pt idx="8073">
                  <c:v>262.12214826479851</c:v>
                </c:pt>
                <c:pt idx="8074">
                  <c:v>266.3664300895021</c:v>
                </c:pt>
                <c:pt idx="8075">
                  <c:v>270.23220608939107</c:v>
                </c:pt>
                <c:pt idx="8076">
                  <c:v>263.28453607083281</c:v>
                </c:pt>
                <c:pt idx="8077">
                  <c:v>269.042832159238</c:v>
                </c:pt>
                <c:pt idx="8078">
                  <c:v>262.58176854493388</c:v>
                </c:pt>
                <c:pt idx="8079">
                  <c:v>261.31113536694494</c:v>
                </c:pt>
                <c:pt idx="8080">
                  <c:v>261.66259884401347</c:v>
                </c:pt>
                <c:pt idx="8081">
                  <c:v>260.33806276866505</c:v>
                </c:pt>
                <c:pt idx="8082">
                  <c:v>274.17945655188669</c:v>
                </c:pt>
                <c:pt idx="8083">
                  <c:v>268.82665102162423</c:v>
                </c:pt>
                <c:pt idx="8084">
                  <c:v>270.31353122842484</c:v>
                </c:pt>
                <c:pt idx="8085">
                  <c:v>252.55204003199873</c:v>
                </c:pt>
                <c:pt idx="8086">
                  <c:v>254.36334326310822</c:v>
                </c:pt>
                <c:pt idx="8087">
                  <c:v>263.1493075027592</c:v>
                </c:pt>
                <c:pt idx="8088">
                  <c:v>260.68912462691588</c:v>
                </c:pt>
                <c:pt idx="8089">
                  <c:v>255.41746914871041</c:v>
                </c:pt>
                <c:pt idx="8090">
                  <c:v>260.4726916981017</c:v>
                </c:pt>
                <c:pt idx="8091">
                  <c:v>262.55438945015294</c:v>
                </c:pt>
                <c:pt idx="8092">
                  <c:v>255.54208681671827</c:v>
                </c:pt>
                <c:pt idx="8093">
                  <c:v>258.23294499089832</c:v>
                </c:pt>
                <c:pt idx="8094">
                  <c:v>258.17845783950526</c:v>
                </c:pt>
                <c:pt idx="8095">
                  <c:v>256.22146512908182</c:v>
                </c:pt>
                <c:pt idx="8096">
                  <c:v>254.6723501509114</c:v>
                </c:pt>
                <c:pt idx="8097">
                  <c:v>255.46056107462849</c:v>
                </c:pt>
                <c:pt idx="8098">
                  <c:v>262.66327159412765</c:v>
                </c:pt>
                <c:pt idx="8099">
                  <c:v>266.68595959859169</c:v>
                </c:pt>
                <c:pt idx="8100">
                  <c:v>261.6306605484408</c:v>
                </c:pt>
                <c:pt idx="8101">
                  <c:v>261.03283448908763</c:v>
                </c:pt>
                <c:pt idx="8102">
                  <c:v>263.31582765952919</c:v>
                </c:pt>
                <c:pt idx="8103">
                  <c:v>257.36357337528551</c:v>
                </c:pt>
                <c:pt idx="8104">
                  <c:v>261.1959743464169</c:v>
                </c:pt>
                <c:pt idx="8105">
                  <c:v>262.98986829822815</c:v>
                </c:pt>
                <c:pt idx="8106">
                  <c:v>263.39750259409038</c:v>
                </c:pt>
                <c:pt idx="8107">
                  <c:v>262.79959026320182</c:v>
                </c:pt>
                <c:pt idx="8108">
                  <c:v>273.23667599050486</c:v>
                </c:pt>
                <c:pt idx="8109">
                  <c:v>273.83451783757209</c:v>
                </c:pt>
                <c:pt idx="8110">
                  <c:v>275.87294198835497</c:v>
                </c:pt>
                <c:pt idx="8111">
                  <c:v>279.97710374631572</c:v>
                </c:pt>
                <c:pt idx="8112">
                  <c:v>276.8785971391552</c:v>
                </c:pt>
                <c:pt idx="8113">
                  <c:v>274.59545622714575</c:v>
                </c:pt>
                <c:pt idx="8114">
                  <c:v>274.84012077864412</c:v>
                </c:pt>
                <c:pt idx="8115">
                  <c:v>274.97589179830879</c:v>
                </c:pt>
                <c:pt idx="8116">
                  <c:v>277.93848205654376</c:v>
                </c:pt>
                <c:pt idx="8117">
                  <c:v>278.64500167793153</c:v>
                </c:pt>
                <c:pt idx="8118">
                  <c:v>284.24409434164789</c:v>
                </c:pt>
                <c:pt idx="8119">
                  <c:v>288.0219825995427</c:v>
                </c:pt>
                <c:pt idx="8120">
                  <c:v>287.559995339453</c:v>
                </c:pt>
                <c:pt idx="8121">
                  <c:v>287.88608837416791</c:v>
                </c:pt>
                <c:pt idx="8122">
                  <c:v>287.85902708186075</c:v>
                </c:pt>
                <c:pt idx="8123">
                  <c:v>290.06057292098285</c:v>
                </c:pt>
                <c:pt idx="8124">
                  <c:v>288.45682801330275</c:v>
                </c:pt>
                <c:pt idx="8125">
                  <c:v>287.20665612069314</c:v>
                </c:pt>
                <c:pt idx="8126">
                  <c:v>285.90216348859292</c:v>
                </c:pt>
                <c:pt idx="8127">
                  <c:v>292.66975360053141</c:v>
                </c:pt>
                <c:pt idx="8128">
                  <c:v>297.77947482864306</c:v>
                </c:pt>
                <c:pt idx="8129">
                  <c:v>296.23012822110962</c:v>
                </c:pt>
                <c:pt idx="8130">
                  <c:v>298.94803964753828</c:v>
                </c:pt>
                <c:pt idx="8131">
                  <c:v>302.01943180687704</c:v>
                </c:pt>
                <c:pt idx="8132">
                  <c:v>298.45892472530574</c:v>
                </c:pt>
                <c:pt idx="8133">
                  <c:v>301.58468504395387</c:v>
                </c:pt>
                <c:pt idx="8134">
                  <c:v>295.00712306314523</c:v>
                </c:pt>
                <c:pt idx="8135">
                  <c:v>295.3334009412531</c:v>
                </c:pt>
                <c:pt idx="8136">
                  <c:v>296.31184049857143</c:v>
                </c:pt>
                <c:pt idx="8137">
                  <c:v>300.17130222106533</c:v>
                </c:pt>
                <c:pt idx="8138">
                  <c:v>304.51988387634191</c:v>
                </c:pt>
                <c:pt idx="8139">
                  <c:v>304.68310653409964</c:v>
                </c:pt>
                <c:pt idx="8140">
                  <c:v>298.56781190285375</c:v>
                </c:pt>
                <c:pt idx="8141">
                  <c:v>292.12621136104968</c:v>
                </c:pt>
                <c:pt idx="8142">
                  <c:v>290.57706606220205</c:v>
                </c:pt>
                <c:pt idx="8143">
                  <c:v>291.17507366415805</c:v>
                </c:pt>
                <c:pt idx="8144">
                  <c:v>288.02222996652256</c:v>
                </c:pt>
                <c:pt idx="8145">
                  <c:v>287.23391312310417</c:v>
                </c:pt>
                <c:pt idx="8146">
                  <c:v>285.60299896439119</c:v>
                </c:pt>
                <c:pt idx="8147">
                  <c:v>283.61891493058556</c:v>
                </c:pt>
                <c:pt idx="8148">
                  <c:v>265.87061047205935</c:v>
                </c:pt>
                <c:pt idx="8149">
                  <c:v>257.7440093923704</c:v>
                </c:pt>
                <c:pt idx="8150">
                  <c:v>254.78149974841449</c:v>
                </c:pt>
                <c:pt idx="8151">
                  <c:v>254.50964788818291</c:v>
                </c:pt>
                <c:pt idx="8152">
                  <c:v>258.69531355735194</c:v>
                </c:pt>
                <c:pt idx="8153">
                  <c:v>256.00462360104194</c:v>
                </c:pt>
                <c:pt idx="8154">
                  <c:v>254.97190094943534</c:v>
                </c:pt>
                <c:pt idx="8155">
                  <c:v>253.54992265784031</c:v>
                </c:pt>
                <c:pt idx="8156">
                  <c:v>253.741352849447</c:v>
                </c:pt>
                <c:pt idx="8157">
                  <c:v>255.46400289394188</c:v>
                </c:pt>
                <c:pt idx="8158">
                  <c:v>252.975528041752</c:v>
                </c:pt>
                <c:pt idx="8159">
                  <c:v>247.04148108047664</c:v>
                </c:pt>
                <c:pt idx="8160">
                  <c:v>247.53358771078896</c:v>
                </c:pt>
                <c:pt idx="8161">
                  <c:v>256.72178695302574</c:v>
                </c:pt>
                <c:pt idx="8162">
                  <c:v>255.65536465002288</c:v>
                </c:pt>
                <c:pt idx="8163">
                  <c:v>258.58134029844234</c:v>
                </c:pt>
                <c:pt idx="8164">
                  <c:v>257.59692113592615</c:v>
                </c:pt>
                <c:pt idx="8165">
                  <c:v>260.38618059798597</c:v>
                </c:pt>
                <c:pt idx="8166">
                  <c:v>263.6949077948446</c:v>
                </c:pt>
                <c:pt idx="8167">
                  <c:v>267.7146729692692</c:v>
                </c:pt>
                <c:pt idx="8168">
                  <c:v>272.41815205866629</c:v>
                </c:pt>
                <c:pt idx="8169">
                  <c:v>274.57842800449151</c:v>
                </c:pt>
                <c:pt idx="8170">
                  <c:v>274.41423010454486</c:v>
                </c:pt>
                <c:pt idx="8171">
                  <c:v>273.07426541894438</c:v>
                </c:pt>
                <c:pt idx="8172">
                  <c:v>269.24576421777078</c:v>
                </c:pt>
                <c:pt idx="8173">
                  <c:v>267.22211305391005</c:v>
                </c:pt>
                <c:pt idx="8174">
                  <c:v>267.76911671933141</c:v>
                </c:pt>
                <c:pt idx="8175">
                  <c:v>269.71071058466327</c:v>
                </c:pt>
                <c:pt idx="8176">
                  <c:v>270.80465722679469</c:v>
                </c:pt>
                <c:pt idx="8177">
                  <c:v>270.55849579337553</c:v>
                </c:pt>
                <c:pt idx="8178">
                  <c:v>272.50002355918883</c:v>
                </c:pt>
                <c:pt idx="8179">
                  <c:v>270.25762086532023</c:v>
                </c:pt>
                <c:pt idx="8180">
                  <c:v>266.18321697315469</c:v>
                </c:pt>
                <c:pt idx="8181">
                  <c:v>266.51142087968259</c:v>
                </c:pt>
                <c:pt idx="8182">
                  <c:v>265.63646388493459</c:v>
                </c:pt>
                <c:pt idx="8183">
                  <c:v>266.7577153989929</c:v>
                </c:pt>
                <c:pt idx="8184">
                  <c:v>260.6868433119426</c:v>
                </c:pt>
                <c:pt idx="8185">
                  <c:v>260.05780595903087</c:v>
                </c:pt>
                <c:pt idx="8186">
                  <c:v>262.27271829238396</c:v>
                </c:pt>
                <c:pt idx="8187">
                  <c:v>261.28814650791435</c:v>
                </c:pt>
                <c:pt idx="8188">
                  <c:v>262.79212107921393</c:v>
                </c:pt>
                <c:pt idx="8189">
                  <c:v>255.40871364537233</c:v>
                </c:pt>
                <c:pt idx="8190">
                  <c:v>251.68970736598206</c:v>
                </c:pt>
                <c:pt idx="8191">
                  <c:v>255.92816203802519</c:v>
                </c:pt>
                <c:pt idx="8192">
                  <c:v>258.14322028046433</c:v>
                </c:pt>
                <c:pt idx="8193">
                  <c:v>261.42473689666963</c:v>
                </c:pt>
                <c:pt idx="8194">
                  <c:v>262.21763812367726</c:v>
                </c:pt>
                <c:pt idx="8195">
                  <c:v>259.75646337224845</c:v>
                </c:pt>
                <c:pt idx="8196">
                  <c:v>261.23317886651967</c:v>
                </c:pt>
                <c:pt idx="8197">
                  <c:v>262.35439167021474</c:v>
                </c:pt>
                <c:pt idx="8198">
                  <c:v>264.37793109316715</c:v>
                </c:pt>
                <c:pt idx="8199">
                  <c:v>265.19829581334926</c:v>
                </c:pt>
                <c:pt idx="8200">
                  <c:v>266.40150048145443</c:v>
                </c:pt>
                <c:pt idx="8201">
                  <c:v>264.89739760973612</c:v>
                </c:pt>
                <c:pt idx="8202">
                  <c:v>270.14766403036106</c:v>
                </c:pt>
                <c:pt idx="8203">
                  <c:v>270.12037911629398</c:v>
                </c:pt>
                <c:pt idx="8204">
                  <c:v>272.99175874630015</c:v>
                </c:pt>
                <c:pt idx="8205">
                  <c:v>273.10122844155745</c:v>
                </c:pt>
                <c:pt idx="8206">
                  <c:v>273.3472926483833</c:v>
                </c:pt>
                <c:pt idx="8207">
                  <c:v>271.89800530276159</c:v>
                </c:pt>
                <c:pt idx="8208">
                  <c:v>269.79242714969701</c:v>
                </c:pt>
                <c:pt idx="8209">
                  <c:v>266.18287426686118</c:v>
                </c:pt>
                <c:pt idx="8210">
                  <c:v>264.35073754328238</c:v>
                </c:pt>
                <c:pt idx="8211">
                  <c:v>281.52375450630666</c:v>
                </c:pt>
                <c:pt idx="8212">
                  <c:v>285.32488823965076</c:v>
                </c:pt>
                <c:pt idx="8213">
                  <c:v>284.96937342890419</c:v>
                </c:pt>
                <c:pt idx="8214">
                  <c:v>290.00107765553838</c:v>
                </c:pt>
                <c:pt idx="8215">
                  <c:v>285.70790170192578</c:v>
                </c:pt>
                <c:pt idx="8216">
                  <c:v>289.29010737346448</c:v>
                </c:pt>
                <c:pt idx="8217">
                  <c:v>291.06750579316702</c:v>
                </c:pt>
                <c:pt idx="8218">
                  <c:v>295.4937693537637</c:v>
                </c:pt>
                <c:pt idx="8219">
                  <c:v>297.94075325778221</c:v>
                </c:pt>
                <c:pt idx="8220">
                  <c:v>299.15039271600881</c:v>
                </c:pt>
                <c:pt idx="8221">
                  <c:v>296.92351719263081</c:v>
                </c:pt>
                <c:pt idx="8222">
                  <c:v>296.73111075348999</c:v>
                </c:pt>
                <c:pt idx="8223">
                  <c:v>297.41834000599505</c:v>
                </c:pt>
                <c:pt idx="8224">
                  <c:v>300.99241619784709</c:v>
                </c:pt>
                <c:pt idx="8225">
                  <c:v>300.71761012185846</c:v>
                </c:pt>
                <c:pt idx="8226">
                  <c:v>300.27766025825019</c:v>
                </c:pt>
                <c:pt idx="8227">
                  <c:v>299.89270429779913</c:v>
                </c:pt>
                <c:pt idx="8228">
                  <c:v>300.6625288697316</c:v>
                </c:pt>
                <c:pt idx="8229">
                  <c:v>298.32577969535606</c:v>
                </c:pt>
                <c:pt idx="8230">
                  <c:v>299.26043436314166</c:v>
                </c:pt>
                <c:pt idx="8231">
                  <c:v>297.00610551108412</c:v>
                </c:pt>
                <c:pt idx="8232">
                  <c:v>295.74145351381793</c:v>
                </c:pt>
                <c:pt idx="8233">
                  <c:v>294.00929582058751</c:v>
                </c:pt>
                <c:pt idx="8234">
                  <c:v>293.6794173906768</c:v>
                </c:pt>
                <c:pt idx="8235">
                  <c:v>291.42513418278594</c:v>
                </c:pt>
                <c:pt idx="8236">
                  <c:v>291.69994808432028</c:v>
                </c:pt>
                <c:pt idx="8237">
                  <c:v>293.432062376045</c:v>
                </c:pt>
                <c:pt idx="8238">
                  <c:v>296.18122736844617</c:v>
                </c:pt>
                <c:pt idx="8239">
                  <c:v>296.09859280601034</c:v>
                </c:pt>
                <c:pt idx="8240">
                  <c:v>297.91308498272554</c:v>
                </c:pt>
                <c:pt idx="8241">
                  <c:v>290.10508093841327</c:v>
                </c:pt>
                <c:pt idx="8242">
                  <c:v>283.53420085515825</c:v>
                </c:pt>
                <c:pt idx="8243">
                  <c:v>289.88508342011295</c:v>
                </c:pt>
                <c:pt idx="8244">
                  <c:v>296.78579783092874</c:v>
                </c:pt>
                <c:pt idx="8245">
                  <c:v>307.28815685877186</c:v>
                </c:pt>
                <c:pt idx="8246">
                  <c:v>317.73533961565636</c:v>
                </c:pt>
                <c:pt idx="8247">
                  <c:v>315.9483960656579</c:v>
                </c:pt>
                <c:pt idx="8248">
                  <c:v>312.26443776753234</c:v>
                </c:pt>
                <c:pt idx="8249">
                  <c:v>312.2369584970088</c:v>
                </c:pt>
                <c:pt idx="8250">
                  <c:v>312.18200479231336</c:v>
                </c:pt>
                <c:pt idx="8251">
                  <c:v>315.12369582347134</c:v>
                </c:pt>
                <c:pt idx="8252">
                  <c:v>309.87247455626903</c:v>
                </c:pt>
                <c:pt idx="8253">
                  <c:v>310.3397622478999</c:v>
                </c:pt>
                <c:pt idx="8254">
                  <c:v>310.91699420568096</c:v>
                </c:pt>
                <c:pt idx="8255">
                  <c:v>313.28151794661517</c:v>
                </c:pt>
                <c:pt idx="8256">
                  <c:v>308.41531612835041</c:v>
                </c:pt>
                <c:pt idx="8257">
                  <c:v>310.80707690492574</c:v>
                </c:pt>
                <c:pt idx="8258">
                  <c:v>309.35001332839545</c:v>
                </c:pt>
                <c:pt idx="8259">
                  <c:v>310.6697004852544</c:v>
                </c:pt>
                <c:pt idx="8260">
                  <c:v>310.80732716256938</c:v>
                </c:pt>
                <c:pt idx="8261">
                  <c:v>313.11662560338726</c:v>
                </c:pt>
                <c:pt idx="8262">
                  <c:v>313.5841087254131</c:v>
                </c:pt>
                <c:pt idx="8263">
                  <c:v>319.05521067034539</c:v>
                </c:pt>
                <c:pt idx="8264">
                  <c:v>319.7424555941293</c:v>
                </c:pt>
                <c:pt idx="8265">
                  <c:v>322.60159263205202</c:v>
                </c:pt>
                <c:pt idx="8266">
                  <c:v>321.61185094585687</c:v>
                </c:pt>
                <c:pt idx="8267">
                  <c:v>323.39872638971201</c:v>
                </c:pt>
                <c:pt idx="8268">
                  <c:v>323.17881525576701</c:v>
                </c:pt>
                <c:pt idx="8269">
                  <c:v>322.95873048257783</c:v>
                </c:pt>
                <c:pt idx="8270">
                  <c:v>321.99663642447024</c:v>
                </c:pt>
                <c:pt idx="8271">
                  <c:v>321.83177414662094</c:v>
                </c:pt>
                <c:pt idx="8272">
                  <c:v>320.56697527422472</c:v>
                </c:pt>
                <c:pt idx="8273">
                  <c:v>323.45368088656909</c:v>
                </c:pt>
                <c:pt idx="8274">
                  <c:v>325.10329465909064</c:v>
                </c:pt>
                <c:pt idx="8275">
                  <c:v>317.7900960457344</c:v>
                </c:pt>
                <c:pt idx="8276">
                  <c:v>314.73835775340723</c:v>
                </c:pt>
                <c:pt idx="8277">
                  <c:v>312.64880979628236</c:v>
                </c:pt>
                <c:pt idx="8278">
                  <c:v>312.15388673037484</c:v>
                </c:pt>
                <c:pt idx="8279">
                  <c:v>306.51794830545788</c:v>
                </c:pt>
                <c:pt idx="8280">
                  <c:v>306.79289490508785</c:v>
                </c:pt>
                <c:pt idx="8281">
                  <c:v>303.52125547381996</c:v>
                </c:pt>
                <c:pt idx="8282">
                  <c:v>300.78531487697899</c:v>
                </c:pt>
                <c:pt idx="8283">
                  <c:v>305.1241430440794</c:v>
                </c:pt>
                <c:pt idx="8284">
                  <c:v>306.92040887417988</c:v>
                </c:pt>
                <c:pt idx="8285">
                  <c:v>306.42289089139484</c:v>
                </c:pt>
                <c:pt idx="8286">
                  <c:v>297.88349776803346</c:v>
                </c:pt>
                <c:pt idx="8287">
                  <c:v>299.65203209428228</c:v>
                </c:pt>
                <c:pt idx="8288">
                  <c:v>292.13526086919723</c:v>
                </c:pt>
                <c:pt idx="8289">
                  <c:v>296.00430026414887</c:v>
                </c:pt>
                <c:pt idx="8290">
                  <c:v>303.96326388965133</c:v>
                </c:pt>
                <c:pt idx="8291">
                  <c:v>303.85262126159546</c:v>
                </c:pt>
                <c:pt idx="8292">
                  <c:v>304.15647388285703</c:v>
                </c:pt>
                <c:pt idx="8293">
                  <c:v>308.77174421755552</c:v>
                </c:pt>
                <c:pt idx="8294">
                  <c:v>308.96534410117988</c:v>
                </c:pt>
                <c:pt idx="8295">
                  <c:v>307.39023877695206</c:v>
                </c:pt>
                <c:pt idx="8296">
                  <c:v>308.93794862919401</c:v>
                </c:pt>
                <c:pt idx="8297">
                  <c:v>308.32995874629177</c:v>
                </c:pt>
                <c:pt idx="8298">
                  <c:v>308.02594540696794</c:v>
                </c:pt>
                <c:pt idx="8299">
                  <c:v>305.42805458340553</c:v>
                </c:pt>
                <c:pt idx="8300">
                  <c:v>302.58146511468817</c:v>
                </c:pt>
                <c:pt idx="8301">
                  <c:v>303.71463270154271</c:v>
                </c:pt>
                <c:pt idx="8302">
                  <c:v>301.53153192168401</c:v>
                </c:pt>
                <c:pt idx="8303">
                  <c:v>303.85302318594904</c:v>
                </c:pt>
                <c:pt idx="8304">
                  <c:v>306.83777143270459</c:v>
                </c:pt>
                <c:pt idx="8305">
                  <c:v>309.84999783485944</c:v>
                </c:pt>
                <c:pt idx="8306">
                  <c:v>314.90736949951997</c:v>
                </c:pt>
                <c:pt idx="8307">
                  <c:v>313.11113786389473</c:v>
                </c:pt>
                <c:pt idx="8308">
                  <c:v>318.33414475460233</c:v>
                </c:pt>
                <c:pt idx="8309">
                  <c:v>318.33414475460233</c:v>
                </c:pt>
                <c:pt idx="8310">
                  <c:v>320.07511419226523</c:v>
                </c:pt>
                <c:pt idx="8311">
                  <c:v>320.48961146514421</c:v>
                </c:pt>
                <c:pt idx="8312">
                  <c:v>322.34107995057832</c:v>
                </c:pt>
                <c:pt idx="8313">
                  <c:v>323.19786254108698</c:v>
                </c:pt>
                <c:pt idx="8314">
                  <c:v>323.50199172973817</c:v>
                </c:pt>
                <c:pt idx="8315">
                  <c:v>321.37399562813994</c:v>
                </c:pt>
                <c:pt idx="8316">
                  <c:v>322.00967339149241</c:v>
                </c:pt>
                <c:pt idx="8317">
                  <c:v>324.0547568272018</c:v>
                </c:pt>
                <c:pt idx="8318">
                  <c:v>322.67298734409059</c:v>
                </c:pt>
                <c:pt idx="8319">
                  <c:v>322.59006038634317</c:v>
                </c:pt>
                <c:pt idx="8320">
                  <c:v>320.07514827557122</c:v>
                </c:pt>
                <c:pt idx="8321">
                  <c:v>320.98704237300836</c:v>
                </c:pt>
                <c:pt idx="8322">
                  <c:v>320.62785787259298</c:v>
                </c:pt>
                <c:pt idx="8323">
                  <c:v>322.25825052987511</c:v>
                </c:pt>
                <c:pt idx="8324">
                  <c:v>325.85078550678213</c:v>
                </c:pt>
                <c:pt idx="8325">
                  <c:v>328.83525285123875</c:v>
                </c:pt>
                <c:pt idx="8326">
                  <c:v>329.16704762136567</c:v>
                </c:pt>
                <c:pt idx="8327">
                  <c:v>330.9356621682353</c:v>
                </c:pt>
                <c:pt idx="8328">
                  <c:v>329.55400577868289</c:v>
                </c:pt>
                <c:pt idx="8329">
                  <c:v>328.97366117450662</c:v>
                </c:pt>
                <c:pt idx="8330">
                  <c:v>331.62683375187902</c:v>
                </c:pt>
                <c:pt idx="8331">
                  <c:v>331.5993087246776</c:v>
                </c:pt>
                <c:pt idx="8332">
                  <c:v>331.01900993440938</c:v>
                </c:pt>
                <c:pt idx="8333">
                  <c:v>331.62709185565893</c:v>
                </c:pt>
                <c:pt idx="8334">
                  <c:v>331.84828712592667</c:v>
                </c:pt>
                <c:pt idx="8335">
                  <c:v>331.54431409491934</c:v>
                </c:pt>
                <c:pt idx="8336">
                  <c:v>336.8228311196246</c:v>
                </c:pt>
                <c:pt idx="8337">
                  <c:v>336.98854795253544</c:v>
                </c:pt>
                <c:pt idx="8338">
                  <c:v>337.01618101346753</c:v>
                </c:pt>
                <c:pt idx="8339">
                  <c:v>336.13185055448821</c:v>
                </c:pt>
                <c:pt idx="8340">
                  <c:v>335.35807503451178</c:v>
                </c:pt>
                <c:pt idx="8341">
                  <c:v>355.80854580819135</c:v>
                </c:pt>
                <c:pt idx="8342">
                  <c:v>355.20046900340515</c:v>
                </c:pt>
                <c:pt idx="8343">
                  <c:v>356.72037181027071</c:v>
                </c:pt>
                <c:pt idx="8344">
                  <c:v>360.06426857562019</c:v>
                </c:pt>
                <c:pt idx="8345">
                  <c:v>363.49100021965438</c:v>
                </c:pt>
                <c:pt idx="8346">
                  <c:v>364.90025482750593</c:v>
                </c:pt>
                <c:pt idx="8347">
                  <c:v>367.52571216098988</c:v>
                </c:pt>
                <c:pt idx="8348">
                  <c:v>366.69289889723308</c:v>
                </c:pt>
                <c:pt idx="8349">
                  <c:v>369.94033120986694</c:v>
                </c:pt>
                <c:pt idx="8350">
                  <c:v>374.74178676863983</c:v>
                </c:pt>
                <c:pt idx="8351">
                  <c:v>376.10172471282328</c:v>
                </c:pt>
                <c:pt idx="8352">
                  <c:v>375.64363281212303</c:v>
                </c:pt>
                <c:pt idx="8353">
                  <c:v>376.68454131864547</c:v>
                </c:pt>
                <c:pt idx="8354">
                  <c:v>379.40458039150741</c:v>
                </c:pt>
                <c:pt idx="8355">
                  <c:v>380.54241472810151</c:v>
                </c:pt>
                <c:pt idx="8356">
                  <c:v>378.93272031380167</c:v>
                </c:pt>
                <c:pt idx="8357">
                  <c:v>379.29346426354044</c:v>
                </c:pt>
                <c:pt idx="8358">
                  <c:v>380.04294814892518</c:v>
                </c:pt>
                <c:pt idx="8359">
                  <c:v>380.20940696021438</c:v>
                </c:pt>
                <c:pt idx="8360">
                  <c:v>387.98050702907426</c:v>
                </c:pt>
                <c:pt idx="8361">
                  <c:v>385.67706675884267</c:v>
                </c:pt>
                <c:pt idx="8362">
                  <c:v>387.95294712978659</c:v>
                </c:pt>
                <c:pt idx="8363">
                  <c:v>386.73167125222199</c:v>
                </c:pt>
                <c:pt idx="8364">
                  <c:v>387.23132857147988</c:v>
                </c:pt>
                <c:pt idx="8365">
                  <c:v>385.78811740989397</c:v>
                </c:pt>
                <c:pt idx="8366">
                  <c:v>384.9000331636164</c:v>
                </c:pt>
                <c:pt idx="8367">
                  <c:v>386.17674657362011</c:v>
                </c:pt>
                <c:pt idx="8368">
                  <c:v>386.34318875139337</c:v>
                </c:pt>
                <c:pt idx="8369">
                  <c:v>385.7601968795675</c:v>
                </c:pt>
                <c:pt idx="8370">
                  <c:v>389.83999672176577</c:v>
                </c:pt>
                <c:pt idx="8371">
                  <c:v>390.47816479639937</c:v>
                </c:pt>
                <c:pt idx="8372">
                  <c:v>388.53553592653731</c:v>
                </c:pt>
                <c:pt idx="8373">
                  <c:v>392.61554758930191</c:v>
                </c:pt>
                <c:pt idx="8374">
                  <c:v>388.11931433830921</c:v>
                </c:pt>
                <c:pt idx="8375">
                  <c:v>392.50467447101772</c:v>
                </c:pt>
                <c:pt idx="8376">
                  <c:v>391.11677794208822</c:v>
                </c:pt>
                <c:pt idx="8377">
                  <c:v>390.33962890431729</c:v>
                </c:pt>
                <c:pt idx="8378">
                  <c:v>391.00593865085693</c:v>
                </c:pt>
                <c:pt idx="8379">
                  <c:v>399.1103187412732</c:v>
                </c:pt>
                <c:pt idx="8380">
                  <c:v>399.99833920047251</c:v>
                </c:pt>
                <c:pt idx="8381">
                  <c:v>399.47114138940628</c:v>
                </c:pt>
                <c:pt idx="8382">
                  <c:v>398.72173352815975</c:v>
                </c:pt>
                <c:pt idx="8383">
                  <c:v>398.83257817008058</c:v>
                </c:pt>
                <c:pt idx="8384">
                  <c:v>401.802285547135</c:v>
                </c:pt>
                <c:pt idx="8385">
                  <c:v>399.72054790571531</c:v>
                </c:pt>
                <c:pt idx="8386">
                  <c:v>398.72124653595102</c:v>
                </c:pt>
                <c:pt idx="8387">
                  <c:v>397.83289559866893</c:v>
                </c:pt>
                <c:pt idx="8388">
                  <c:v>397.36106578448891</c:v>
                </c:pt>
                <c:pt idx="8389">
                  <c:v>393.08705016091096</c:v>
                </c:pt>
                <c:pt idx="8390">
                  <c:v>393.55875462110407</c:v>
                </c:pt>
                <c:pt idx="8391">
                  <c:v>391.47722236791304</c:v>
                </c:pt>
                <c:pt idx="8392">
                  <c:v>393.64209140760761</c:v>
                </c:pt>
                <c:pt idx="8393">
                  <c:v>391.89353323757501</c:v>
                </c:pt>
                <c:pt idx="8394">
                  <c:v>390.45018935466101</c:v>
                </c:pt>
                <c:pt idx="8395">
                  <c:v>395.33511167367715</c:v>
                </c:pt>
                <c:pt idx="8396">
                  <c:v>394.86347688545044</c:v>
                </c:pt>
                <c:pt idx="8397">
                  <c:v>398.66601216785733</c:v>
                </c:pt>
                <c:pt idx="8398">
                  <c:v>401.13614677924943</c:v>
                </c:pt>
                <c:pt idx="8399">
                  <c:v>398.77706510004066</c:v>
                </c:pt>
                <c:pt idx="8400">
                  <c:v>399.08252833190733</c:v>
                </c:pt>
                <c:pt idx="8401">
                  <c:v>398.69382194931205</c:v>
                </c:pt>
                <c:pt idx="8402">
                  <c:v>406.82597983561215</c:v>
                </c:pt>
                <c:pt idx="8403">
                  <c:v>409.4072906776691</c:v>
                </c:pt>
                <c:pt idx="8404">
                  <c:v>408.15818903381154</c:v>
                </c:pt>
                <c:pt idx="8405">
                  <c:v>406.68718692053363</c:v>
                </c:pt>
                <c:pt idx="8406">
                  <c:v>413.43168722842375</c:v>
                </c:pt>
                <c:pt idx="8407">
                  <c:v>424.67206794079016</c:v>
                </c:pt>
                <c:pt idx="8408">
                  <c:v>427.39209253595089</c:v>
                </c:pt>
                <c:pt idx="8409">
                  <c:v>425.36582662523796</c:v>
                </c:pt>
                <c:pt idx="8410">
                  <c:v>429.02950248996115</c:v>
                </c:pt>
                <c:pt idx="8411">
                  <c:v>435.02132852173594</c:v>
                </c:pt>
                <c:pt idx="8412">
                  <c:v>433.90636885673473</c:v>
                </c:pt>
                <c:pt idx="8413">
                  <c:v>433.26548914993333</c:v>
                </c:pt>
                <c:pt idx="8414">
                  <c:v>418.71816708623516</c:v>
                </c:pt>
                <c:pt idx="8415">
                  <c:v>425.09985067079651</c:v>
                </c:pt>
                <c:pt idx="8416">
                  <c:v>426.54901606173325</c:v>
                </c:pt>
                <c:pt idx="8417">
                  <c:v>429.14072788332436</c:v>
                </c:pt>
                <c:pt idx="8418">
                  <c:v>428.61116822511633</c:v>
                </c:pt>
                <c:pt idx="8419">
                  <c:v>427.32919222095501</c:v>
                </c:pt>
                <c:pt idx="8420">
                  <c:v>428.80604190927056</c:v>
                </c:pt>
                <c:pt idx="8421">
                  <c:v>428.08135969844392</c:v>
                </c:pt>
                <c:pt idx="8422">
                  <c:v>428.24873951008601</c:v>
                </c:pt>
                <c:pt idx="8423">
                  <c:v>425.71265047470729</c:v>
                </c:pt>
                <c:pt idx="8424">
                  <c:v>426.88293455086222</c:v>
                </c:pt>
                <c:pt idx="8425">
                  <c:v>433.2089127579714</c:v>
                </c:pt>
                <c:pt idx="8426">
                  <c:v>428.97299600902397</c:v>
                </c:pt>
                <c:pt idx="8427">
                  <c:v>430.4220667895425</c:v>
                </c:pt>
                <c:pt idx="8428">
                  <c:v>432.9860910414078</c:v>
                </c:pt>
                <c:pt idx="8429">
                  <c:v>431.92700706272052</c:v>
                </c:pt>
                <c:pt idx="8430">
                  <c:v>415.17817350984944</c:v>
                </c:pt>
                <c:pt idx="8431">
                  <c:v>405.25707587565807</c:v>
                </c:pt>
                <c:pt idx="8432">
                  <c:v>408.51777430815361</c:v>
                </c:pt>
                <c:pt idx="8433">
                  <c:v>404.53268341977758</c:v>
                </c:pt>
                <c:pt idx="8434">
                  <c:v>402.10831904804286</c:v>
                </c:pt>
                <c:pt idx="8435">
                  <c:v>396.47880258137025</c:v>
                </c:pt>
                <c:pt idx="8436">
                  <c:v>407.82126816561805</c:v>
                </c:pt>
                <c:pt idx="8437">
                  <c:v>404.11498848052889</c:v>
                </c:pt>
                <c:pt idx="8438">
                  <c:v>406.51179447720688</c:v>
                </c:pt>
                <c:pt idx="8439">
                  <c:v>405.84308257529187</c:v>
                </c:pt>
                <c:pt idx="8440">
                  <c:v>407.65436025282543</c:v>
                </c:pt>
                <c:pt idx="8441">
                  <c:v>406.3722872898303</c:v>
                </c:pt>
                <c:pt idx="8442">
                  <c:v>400.54775329610516</c:v>
                </c:pt>
                <c:pt idx="8443">
                  <c:v>406.4001565195145</c:v>
                </c:pt>
                <c:pt idx="8444">
                  <c:v>400.40859901194733</c:v>
                </c:pt>
                <c:pt idx="8445">
                  <c:v>401.35596575720962</c:v>
                </c:pt>
                <c:pt idx="8446">
                  <c:v>399.90666936486031</c:v>
                </c:pt>
                <c:pt idx="8447">
                  <c:v>401.55068568261925</c:v>
                </c:pt>
                <c:pt idx="8448">
                  <c:v>397.76044876046103</c:v>
                </c:pt>
                <c:pt idx="8449">
                  <c:v>401.80129715941854</c:v>
                </c:pt>
                <c:pt idx="8450">
                  <c:v>404.25389227727965</c:v>
                </c:pt>
                <c:pt idx="8451">
                  <c:v>405.56367488825799</c:v>
                </c:pt>
                <c:pt idx="8452">
                  <c:v>406.14890327112181</c:v>
                </c:pt>
                <c:pt idx="8453">
                  <c:v>411.80615134478529</c:v>
                </c:pt>
                <c:pt idx="8454">
                  <c:v>415.34521340944235</c:v>
                </c:pt>
                <c:pt idx="8455">
                  <c:v>416.79435285902792</c:v>
                </c:pt>
                <c:pt idx="8456">
                  <c:v>418.24354682391873</c:v>
                </c:pt>
                <c:pt idx="8457">
                  <c:v>420.86300615767692</c:v>
                </c:pt>
                <c:pt idx="8458">
                  <c:v>418.96786004094889</c:v>
                </c:pt>
                <c:pt idx="8459">
                  <c:v>418.77262101816984</c:v>
                </c:pt>
                <c:pt idx="8460">
                  <c:v>423.84437623132089</c:v>
                </c:pt>
                <c:pt idx="8461">
                  <c:v>425.65588709533358</c:v>
                </c:pt>
                <c:pt idx="8462">
                  <c:v>427.66242894710103</c:v>
                </c:pt>
                <c:pt idx="8463">
                  <c:v>419.58089202728763</c:v>
                </c:pt>
                <c:pt idx="8464">
                  <c:v>416.6270425474155</c:v>
                </c:pt>
                <c:pt idx="8465">
                  <c:v>414.48099665125375</c:v>
                </c:pt>
                <c:pt idx="8466">
                  <c:v>418.15951549653363</c:v>
                </c:pt>
                <c:pt idx="8467">
                  <c:v>437.91797076326031</c:v>
                </c:pt>
                <c:pt idx="8468">
                  <c:v>433.5427323173646</c:v>
                </c:pt>
                <c:pt idx="8469">
                  <c:v>435.82793605940941</c:v>
                </c:pt>
                <c:pt idx="8470">
                  <c:v>442.57193754199272</c:v>
                </c:pt>
                <c:pt idx="8471">
                  <c:v>446.11118532651608</c:v>
                </c:pt>
                <c:pt idx="8472">
                  <c:v>448.84227800308497</c:v>
                </c:pt>
                <c:pt idx="8473">
                  <c:v>434.60185904888112</c:v>
                </c:pt>
                <c:pt idx="8474">
                  <c:v>440.64586710267389</c:v>
                </c:pt>
                <c:pt idx="8475">
                  <c:v>447.27758740256911</c:v>
                </c:pt>
                <c:pt idx="8476">
                  <c:v>452.17438242945241</c:v>
                </c:pt>
                <c:pt idx="8477">
                  <c:v>450.35573706332116</c:v>
                </c:pt>
                <c:pt idx="8478">
                  <c:v>441.70980762317947</c:v>
                </c:pt>
                <c:pt idx="8479">
                  <c:v>440.70226755199099</c:v>
                </c:pt>
                <c:pt idx="8480">
                  <c:v>439.89093467742777</c:v>
                </c:pt>
                <c:pt idx="8481">
                  <c:v>447.08227167753438</c:v>
                </c:pt>
                <c:pt idx="8482">
                  <c:v>447.64201868167464</c:v>
                </c:pt>
                <c:pt idx="8483">
                  <c:v>445.65538340276532</c:v>
                </c:pt>
                <c:pt idx="8484">
                  <c:v>447.30609094288911</c:v>
                </c:pt>
                <c:pt idx="8485">
                  <c:v>451.81091058477494</c:v>
                </c:pt>
                <c:pt idx="8486">
                  <c:v>455.84016028536996</c:v>
                </c:pt>
                <c:pt idx="8487">
                  <c:v>457.07138455830079</c:v>
                </c:pt>
                <c:pt idx="8488">
                  <c:v>458.89007159745825</c:v>
                </c:pt>
                <c:pt idx="8489">
                  <c:v>459.03003306929548</c:v>
                </c:pt>
                <c:pt idx="8490">
                  <c:v>453.51754140216627</c:v>
                </c:pt>
                <c:pt idx="8491">
                  <c:v>453.0418015012354</c:v>
                </c:pt>
                <c:pt idx="8492">
                  <c:v>451.22283866820794</c:v>
                </c:pt>
                <c:pt idx="8493">
                  <c:v>443.86384539236815</c:v>
                </c:pt>
                <c:pt idx="8494">
                  <c:v>451.89423008320688</c:v>
                </c:pt>
                <c:pt idx="8495">
                  <c:v>450.10337324938712</c:v>
                </c:pt>
                <c:pt idx="8496">
                  <c:v>446.7176956758052</c:v>
                </c:pt>
                <c:pt idx="8497">
                  <c:v>442.88441112921112</c:v>
                </c:pt>
                <c:pt idx="8498">
                  <c:v>447.36152964131628</c:v>
                </c:pt>
                <c:pt idx="8499">
                  <c:v>443.97589758499078</c:v>
                </c:pt>
                <c:pt idx="8500">
                  <c:v>444.14372047427787</c:v>
                </c:pt>
                <c:pt idx="8501">
                  <c:v>436.70076000656991</c:v>
                </c:pt>
                <c:pt idx="8502">
                  <c:v>429.20173455573712</c:v>
                </c:pt>
                <c:pt idx="8503">
                  <c:v>425.00457079351656</c:v>
                </c:pt>
                <c:pt idx="8504">
                  <c:v>421.25518046997615</c:v>
                </c:pt>
                <c:pt idx="8505">
                  <c:v>428.50245459478163</c:v>
                </c:pt>
                <c:pt idx="8506">
                  <c:v>431.55253506658727</c:v>
                </c:pt>
                <c:pt idx="8507">
                  <c:v>428.89417145057706</c:v>
                </c:pt>
                <c:pt idx="8508">
                  <c:v>431.24451151012619</c:v>
                </c:pt>
                <c:pt idx="8509">
                  <c:v>430.37727879747933</c:v>
                </c:pt>
                <c:pt idx="8510">
                  <c:v>432.25200222392118</c:v>
                </c:pt>
                <c:pt idx="8511">
                  <c:v>429.45403501352575</c:v>
                </c:pt>
                <c:pt idx="8512">
                  <c:v>434.79859047926908</c:v>
                </c:pt>
                <c:pt idx="8513">
                  <c:v>434.54684209538158</c:v>
                </c:pt>
                <c:pt idx="8514">
                  <c:v>436.0577614653472</c:v>
                </c:pt>
                <c:pt idx="8515">
                  <c:v>436.22564370351137</c:v>
                </c:pt>
                <c:pt idx="8516">
                  <c:v>438.04426841211136</c:v>
                </c:pt>
                <c:pt idx="8517">
                  <c:v>436.5054188971796</c:v>
                </c:pt>
                <c:pt idx="8518">
                  <c:v>439.27548228550108</c:v>
                </c:pt>
                <c:pt idx="8519">
                  <c:v>447.36210463889483</c:v>
                </c:pt>
                <c:pt idx="8520">
                  <c:v>449.01287080501237</c:v>
                </c:pt>
                <c:pt idx="8521">
                  <c:v>447.02598885170016</c:v>
                </c:pt>
                <c:pt idx="8522">
                  <c:v>436.44935395546895</c:v>
                </c:pt>
                <c:pt idx="8523">
                  <c:v>437.20484778716582</c:v>
                </c:pt>
                <c:pt idx="8524">
                  <c:v>436.98099890509883</c:v>
                </c:pt>
                <c:pt idx="8525">
                  <c:v>439.58322075357864</c:v>
                </c:pt>
                <c:pt idx="8526">
                  <c:v>437.65257124802895</c:v>
                </c:pt>
                <c:pt idx="8527">
                  <c:v>440.45048413601762</c:v>
                </c:pt>
                <c:pt idx="8528">
                  <c:v>456.23182498261116</c:v>
                </c:pt>
                <c:pt idx="8529">
                  <c:v>466.50069089931975</c:v>
                </c:pt>
                <c:pt idx="8530">
                  <c:v>472.99204801318376</c:v>
                </c:pt>
                <c:pt idx="8531">
                  <c:v>466.97606215450406</c:v>
                </c:pt>
                <c:pt idx="8532">
                  <c:v>470.38965716885343</c:v>
                </c:pt>
                <c:pt idx="8533">
                  <c:v>482.67341267616086</c:v>
                </c:pt>
                <c:pt idx="8534">
                  <c:v>487.57013444776055</c:v>
                </c:pt>
                <c:pt idx="8535">
                  <c:v>489.13718485987567</c:v>
                </c:pt>
                <c:pt idx="8536">
                  <c:v>493.13832703202951</c:v>
                </c:pt>
                <c:pt idx="8537">
                  <c:v>492.13084542990305</c:v>
                </c:pt>
                <c:pt idx="8538">
                  <c:v>490.50779790167519</c:v>
                </c:pt>
                <c:pt idx="8539">
                  <c:v>488.54184264768526</c:v>
                </c:pt>
                <c:pt idx="8540">
                  <c:v>481.15606707053757</c:v>
                </c:pt>
                <c:pt idx="8541">
                  <c:v>474.80961854587719</c:v>
                </c:pt>
                <c:pt idx="8542">
                  <c:v>480.48216905864473</c:v>
                </c:pt>
                <c:pt idx="8543">
                  <c:v>477.81453205603111</c:v>
                </c:pt>
                <c:pt idx="8544">
                  <c:v>477.33719533850717</c:v>
                </c:pt>
                <c:pt idx="8545">
                  <c:v>486.21089379985006</c:v>
                </c:pt>
                <c:pt idx="8546">
                  <c:v>491.32194271547411</c:v>
                </c:pt>
                <c:pt idx="8547">
                  <c:v>491.34994806620887</c:v>
                </c:pt>
                <c:pt idx="8548">
                  <c:v>488.8789491773839</c:v>
                </c:pt>
                <c:pt idx="8549">
                  <c:v>486.01460741415366</c:v>
                </c:pt>
                <c:pt idx="8550">
                  <c:v>475.9332064125619</c:v>
                </c:pt>
                <c:pt idx="8551">
                  <c:v>482.58865637103514</c:v>
                </c:pt>
                <c:pt idx="8552">
                  <c:v>480.34220617562801</c:v>
                </c:pt>
                <c:pt idx="8553">
                  <c:v>476.83186533289654</c:v>
                </c:pt>
                <c:pt idx="8554">
                  <c:v>476.38268971575297</c:v>
                </c:pt>
                <c:pt idx="8555">
                  <c:v>474.61340440614867</c:v>
                </c:pt>
                <c:pt idx="8556">
                  <c:v>475.48384538982953</c:v>
                </c:pt>
                <c:pt idx="8557">
                  <c:v>475.62411312421949</c:v>
                </c:pt>
                <c:pt idx="8558">
                  <c:v>484.89117334433183</c:v>
                </c:pt>
                <c:pt idx="8559">
                  <c:v>482.16705473248339</c:v>
                </c:pt>
                <c:pt idx="8560">
                  <c:v>483.76784935419522</c:v>
                </c:pt>
                <c:pt idx="8561">
                  <c:v>483.62755667788252</c:v>
                </c:pt>
                <c:pt idx="8562">
                  <c:v>488.54169628128653</c:v>
                </c:pt>
                <c:pt idx="8563">
                  <c:v>495.42182899001591</c:v>
                </c:pt>
                <c:pt idx="8564">
                  <c:v>490.14261398029828</c:v>
                </c:pt>
                <c:pt idx="8565">
                  <c:v>489.60884867367372</c:v>
                </c:pt>
                <c:pt idx="8566">
                  <c:v>491.46201816590354</c:v>
                </c:pt>
                <c:pt idx="8567">
                  <c:v>491.46201816590354</c:v>
                </c:pt>
                <c:pt idx="8568">
                  <c:v>478.99362676503455</c:v>
                </c:pt>
                <c:pt idx="8569">
                  <c:v>479.07792964334516</c:v>
                </c:pt>
                <c:pt idx="8570">
                  <c:v>480.42605493736158</c:v>
                </c:pt>
                <c:pt idx="8571">
                  <c:v>475.23072757926894</c:v>
                </c:pt>
                <c:pt idx="8572">
                  <c:v>483.73973375657579</c:v>
                </c:pt>
                <c:pt idx="8573">
                  <c:v>483.65556304290214</c:v>
                </c:pt>
                <c:pt idx="8574">
                  <c:v>485.90214313323645</c:v>
                </c:pt>
                <c:pt idx="8575">
                  <c:v>491.43413903280833</c:v>
                </c:pt>
                <c:pt idx="8576">
                  <c:v>489.60895264044046</c:v>
                </c:pt>
                <c:pt idx="8577">
                  <c:v>489.55264761088682</c:v>
                </c:pt>
                <c:pt idx="8578">
                  <c:v>489.44054005458389</c:v>
                </c:pt>
                <c:pt idx="8579">
                  <c:v>492.22056232209388</c:v>
                </c:pt>
                <c:pt idx="8580">
                  <c:v>497.30323184863187</c:v>
                </c:pt>
                <c:pt idx="8581">
                  <c:v>494.77593682437708</c:v>
                </c:pt>
                <c:pt idx="8582">
                  <c:v>502.94765619696847</c:v>
                </c:pt>
                <c:pt idx="8583">
                  <c:v>503.39678845395235</c:v>
                </c:pt>
                <c:pt idx="8584">
                  <c:v>501.15012858708235</c:v>
                </c:pt>
                <c:pt idx="8585">
                  <c:v>497.0502193851114</c:v>
                </c:pt>
                <c:pt idx="8586">
                  <c:v>497.1625527346925</c:v>
                </c:pt>
                <c:pt idx="8587">
                  <c:v>489.24325043218158</c:v>
                </c:pt>
                <c:pt idx="8588">
                  <c:v>480.50976916871673</c:v>
                </c:pt>
                <c:pt idx="8589">
                  <c:v>481.63320100903314</c:v>
                </c:pt>
                <c:pt idx="8590">
                  <c:v>471.66435701454816</c:v>
                </c:pt>
                <c:pt idx="8591">
                  <c:v>468.88436729430441</c:v>
                </c:pt>
                <c:pt idx="8592">
                  <c:v>470.17614372620022</c:v>
                </c:pt>
                <c:pt idx="8593">
                  <c:v>471.15881186658794</c:v>
                </c:pt>
                <c:pt idx="8594">
                  <c:v>450.71523101969666</c:v>
                </c:pt>
                <c:pt idx="8595">
                  <c:v>439.45456168790054</c:v>
                </c:pt>
                <c:pt idx="8596">
                  <c:v>457.8202467299613</c:v>
                </c:pt>
                <c:pt idx="8597">
                  <c:v>448.01968870821304</c:v>
                </c:pt>
                <c:pt idx="8598">
                  <c:v>435.69153093402912</c:v>
                </c:pt>
                <c:pt idx="8599">
                  <c:v>440.9991251638674</c:v>
                </c:pt>
                <c:pt idx="8600">
                  <c:v>458.76212892634283</c:v>
                </c:pt>
                <c:pt idx="8601">
                  <c:v>463.35800793392696</c:v>
                </c:pt>
                <c:pt idx="8602">
                  <c:v>471.90093952620481</c:v>
                </c:pt>
                <c:pt idx="8603">
                  <c:v>487.74642927361566</c:v>
                </c:pt>
                <c:pt idx="8604">
                  <c:v>486.16759408205695</c:v>
                </c:pt>
                <c:pt idx="8605">
                  <c:v>484.53212629556492</c:v>
                </c:pt>
                <c:pt idx="8606">
                  <c:v>482.33283497430938</c:v>
                </c:pt>
                <c:pt idx="8607">
                  <c:v>486.36465514185966</c:v>
                </c:pt>
                <c:pt idx="8608">
                  <c:v>494.82302285943172</c:v>
                </c:pt>
                <c:pt idx="8609">
                  <c:v>504.60666366740833</c:v>
                </c:pt>
                <c:pt idx="8610">
                  <c:v>502.97123347046221</c:v>
                </c:pt>
                <c:pt idx="8611">
                  <c:v>502.2097350229879</c:v>
                </c:pt>
                <c:pt idx="8612">
                  <c:v>493.41302930432528</c:v>
                </c:pt>
                <c:pt idx="8613">
                  <c:v>496.8244869889354</c:v>
                </c:pt>
                <c:pt idx="8614">
                  <c:v>498.54449336289116</c:v>
                </c:pt>
                <c:pt idx="8615">
                  <c:v>498.12172763251942</c:v>
                </c:pt>
                <c:pt idx="8616">
                  <c:v>493.4976636349067</c:v>
                </c:pt>
                <c:pt idx="8617">
                  <c:v>498.88271014049081</c:v>
                </c:pt>
                <c:pt idx="8618">
                  <c:v>507.45401398341454</c:v>
                </c:pt>
                <c:pt idx="8619">
                  <c:v>512.36007939060619</c:v>
                </c:pt>
                <c:pt idx="8620">
                  <c:v>507.42605182607463</c:v>
                </c:pt>
                <c:pt idx="8621">
                  <c:v>503.1124229595012</c:v>
                </c:pt>
                <c:pt idx="8622">
                  <c:v>503.70458628132451</c:v>
                </c:pt>
                <c:pt idx="8623">
                  <c:v>501.92852391009654</c:v>
                </c:pt>
                <c:pt idx="8624">
                  <c:v>494.25955799327414</c:v>
                </c:pt>
                <c:pt idx="8625">
                  <c:v>494.09052122444047</c:v>
                </c:pt>
                <c:pt idx="8626">
                  <c:v>482.89690046610076</c:v>
                </c:pt>
                <c:pt idx="8627">
                  <c:v>476.07356726251476</c:v>
                </c:pt>
                <c:pt idx="8628">
                  <c:v>465.04913166541672</c:v>
                </c:pt>
                <c:pt idx="8629">
                  <c:v>487.12594404383736</c:v>
                </c:pt>
                <c:pt idx="8630">
                  <c:v>474.63554771260931</c:v>
                </c:pt>
                <c:pt idx="8631">
                  <c:v>469.39129954593272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39-4173-81B0-014B5A998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8156703"/>
        <c:axId val="1368204031"/>
      </c:lineChart>
      <c:catAx>
        <c:axId val="1368156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204031"/>
        <c:crosses val="autoZero"/>
        <c:auto val="1"/>
        <c:lblAlgn val="ctr"/>
        <c:lblOffset val="100"/>
        <c:noMultiLvlLbl val="0"/>
      </c:catAx>
      <c:valAx>
        <c:axId val="1368204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15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E1EBA-1684-45FC-966D-0F53FC86656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702EB9-C2EC-42C8-A011-F14362584ADF}">
      <dgm:prSet phldrT="[Text]"/>
      <dgm:spPr/>
      <dgm:t>
        <a:bodyPr/>
        <a:lstStyle/>
        <a:p>
          <a:r>
            <a:rPr lang="en-US" dirty="0"/>
            <a:t>COMP</a:t>
          </a:r>
        </a:p>
      </dgm:t>
    </dgm:pt>
    <dgm:pt modelId="{5EBADA68-DDA3-4229-B7F2-8FAD621FE949}" type="parTrans" cxnId="{28A469B1-F21C-45C5-98AA-719A48D35849}">
      <dgm:prSet/>
      <dgm:spPr/>
      <dgm:t>
        <a:bodyPr/>
        <a:lstStyle/>
        <a:p>
          <a:endParaRPr lang="en-US"/>
        </a:p>
      </dgm:t>
    </dgm:pt>
    <dgm:pt modelId="{0766FEA3-50F2-4C26-8FE3-77247753108F}" type="sibTrans" cxnId="{28A469B1-F21C-45C5-98AA-719A48D35849}">
      <dgm:prSet/>
      <dgm:spPr/>
      <dgm:t>
        <a:bodyPr/>
        <a:lstStyle/>
        <a:p>
          <a:endParaRPr lang="en-US"/>
        </a:p>
      </dgm:t>
    </dgm:pt>
    <dgm:pt modelId="{D571FCF6-7ED1-44DD-8B59-7163C37B0E8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Annual/Quarterly Fundamental</a:t>
          </a:r>
        </a:p>
      </dgm:t>
    </dgm:pt>
    <dgm:pt modelId="{9077F766-43C7-4A63-9B12-A1CEF06565EF}" type="parTrans" cxnId="{FE652227-B77D-41CA-BF8F-54D6F18FFD63}">
      <dgm:prSet/>
      <dgm:spPr/>
      <dgm:t>
        <a:bodyPr/>
        <a:lstStyle/>
        <a:p>
          <a:endParaRPr lang="en-US"/>
        </a:p>
      </dgm:t>
    </dgm:pt>
    <dgm:pt modelId="{B904B1CB-13F7-48B5-B415-802113B5FFE1}" type="sibTrans" cxnId="{FE652227-B77D-41CA-BF8F-54D6F18FFD63}">
      <dgm:prSet/>
      <dgm:spPr/>
      <dgm:t>
        <a:bodyPr/>
        <a:lstStyle/>
        <a:p>
          <a:endParaRPr lang="en-US"/>
        </a:p>
      </dgm:t>
    </dgm:pt>
    <dgm:pt modelId="{36BAAE3C-6274-49A7-92C4-AD7F2C163EE2}">
      <dgm:prSet phldrT="[Text]"/>
      <dgm:spPr/>
      <dgm:t>
        <a:bodyPr/>
        <a:lstStyle/>
        <a:p>
          <a:r>
            <a:rPr lang="en-US" dirty="0"/>
            <a:t>Global</a:t>
          </a:r>
        </a:p>
      </dgm:t>
    </dgm:pt>
    <dgm:pt modelId="{0C91C020-116C-4989-A473-9CCB5B329109}" type="parTrans" cxnId="{001FC5C5-BF1A-475E-BEF3-59AC2AD38497}">
      <dgm:prSet/>
      <dgm:spPr/>
      <dgm:t>
        <a:bodyPr/>
        <a:lstStyle/>
        <a:p>
          <a:endParaRPr lang="en-US"/>
        </a:p>
      </dgm:t>
    </dgm:pt>
    <dgm:pt modelId="{AFD4D388-8768-40A2-8F5C-37D064C9DD4A}" type="sibTrans" cxnId="{001FC5C5-BF1A-475E-BEF3-59AC2AD38497}">
      <dgm:prSet/>
      <dgm:spPr/>
      <dgm:t>
        <a:bodyPr/>
        <a:lstStyle/>
        <a:p>
          <a:endParaRPr lang="en-US"/>
        </a:p>
      </dgm:t>
    </dgm:pt>
    <dgm:pt modelId="{1CCF2F7D-2DA3-4E6F-8006-3E1A456B302A}">
      <dgm:prSet/>
      <dgm:spPr>
        <a:solidFill>
          <a:schemeClr val="accent2"/>
        </a:solidFill>
      </dgm:spPr>
      <dgm:t>
        <a:bodyPr/>
        <a:lstStyle/>
        <a:p>
          <a:r>
            <a:rPr lang="en-US"/>
            <a:t>Accounting and Financial Items</a:t>
          </a:r>
          <a:endParaRPr lang="en-US" dirty="0"/>
        </a:p>
      </dgm:t>
    </dgm:pt>
    <dgm:pt modelId="{0816AD32-4DEE-4BAF-BB38-797702F265AD}" type="parTrans" cxnId="{AA4E1533-52D6-4482-A43C-4E072484A7EB}">
      <dgm:prSet/>
      <dgm:spPr/>
      <dgm:t>
        <a:bodyPr/>
        <a:lstStyle/>
        <a:p>
          <a:endParaRPr lang="en-US"/>
        </a:p>
      </dgm:t>
    </dgm:pt>
    <dgm:pt modelId="{31AFCE5D-DC1D-480B-80F1-BF0FDB61A776}" type="sibTrans" cxnId="{AA4E1533-52D6-4482-A43C-4E072484A7EB}">
      <dgm:prSet/>
      <dgm:spPr/>
      <dgm:t>
        <a:bodyPr/>
        <a:lstStyle/>
        <a:p>
          <a:endParaRPr lang="en-US"/>
        </a:p>
      </dgm:t>
    </dgm:pt>
    <dgm:pt modelId="{2D9ADACC-9B6B-4AF4-A455-5E37F7D3A4B3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North America</a:t>
          </a:r>
        </a:p>
      </dgm:t>
    </dgm:pt>
    <dgm:pt modelId="{580041FC-3575-4F54-8231-0C1CCA4AC9C3}" type="parTrans" cxnId="{861BD26E-6E61-4111-9C38-0644AC0FCC45}">
      <dgm:prSet/>
      <dgm:spPr/>
      <dgm:t>
        <a:bodyPr/>
        <a:lstStyle/>
        <a:p>
          <a:endParaRPr lang="en-US"/>
        </a:p>
      </dgm:t>
    </dgm:pt>
    <dgm:pt modelId="{0C533317-2EF9-434F-8A4D-F75BDB19CB20}" type="sibTrans" cxnId="{861BD26E-6E61-4111-9C38-0644AC0FCC45}">
      <dgm:prSet/>
      <dgm:spPr/>
      <dgm:t>
        <a:bodyPr/>
        <a:lstStyle/>
        <a:p>
          <a:endParaRPr lang="en-US"/>
        </a:p>
      </dgm:t>
    </dgm:pt>
    <dgm:pt modelId="{F39B2AAE-A9B2-4652-A3BE-C5DD0A829560}">
      <dgm:prSet/>
      <dgm:spPr>
        <a:solidFill>
          <a:schemeClr val="accent2"/>
        </a:solidFill>
      </dgm:spPr>
      <dgm:t>
        <a:bodyPr/>
        <a:lstStyle/>
        <a:p>
          <a:r>
            <a:rPr lang="en-US"/>
            <a:t>Market Data</a:t>
          </a:r>
          <a:endParaRPr lang="en-US" dirty="0"/>
        </a:p>
      </dgm:t>
    </dgm:pt>
    <dgm:pt modelId="{2BB569C2-C700-45DD-AD77-1D8C6B1ED7A4}" type="parTrans" cxnId="{1C593C96-6044-4830-B1F4-65E7E448135A}">
      <dgm:prSet/>
      <dgm:spPr/>
      <dgm:t>
        <a:bodyPr/>
        <a:lstStyle/>
        <a:p>
          <a:endParaRPr lang="en-US"/>
        </a:p>
      </dgm:t>
    </dgm:pt>
    <dgm:pt modelId="{915E45DB-6E07-4368-B7EE-C1DB5EC5F699}" type="sibTrans" cxnId="{1C593C96-6044-4830-B1F4-65E7E448135A}">
      <dgm:prSet/>
      <dgm:spPr/>
      <dgm:t>
        <a:bodyPr/>
        <a:lstStyle/>
        <a:p>
          <a:endParaRPr lang="en-US"/>
        </a:p>
      </dgm:t>
    </dgm:pt>
    <dgm:pt modelId="{A9B075C6-FF39-45F7-BFC7-C23B1D7CBF23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Daily / Monthly Security Data</a:t>
          </a:r>
        </a:p>
      </dgm:t>
    </dgm:pt>
    <dgm:pt modelId="{87158BFD-65AD-41A5-AE7C-44A20A5B78E5}" type="parTrans" cxnId="{E68981A8-0EDC-4F3C-A0A4-FC6A3D823242}">
      <dgm:prSet/>
      <dgm:spPr/>
      <dgm:t>
        <a:bodyPr/>
        <a:lstStyle/>
        <a:p>
          <a:endParaRPr lang="en-US"/>
        </a:p>
      </dgm:t>
    </dgm:pt>
    <dgm:pt modelId="{128A8088-3D16-41B6-817B-C16510D3A440}" type="sibTrans" cxnId="{E68981A8-0EDC-4F3C-A0A4-FC6A3D823242}">
      <dgm:prSet/>
      <dgm:spPr/>
      <dgm:t>
        <a:bodyPr/>
        <a:lstStyle/>
        <a:p>
          <a:endParaRPr lang="en-US"/>
        </a:p>
      </dgm:t>
    </dgm:pt>
    <dgm:pt modelId="{C886DD65-72F1-4EEF-B5C9-167FAAAFF924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Additional Info</a:t>
          </a:r>
        </a:p>
      </dgm:t>
    </dgm:pt>
    <dgm:pt modelId="{29EEA596-B04B-428B-BFBE-E3957DBF4C60}" type="parTrans" cxnId="{91EF44B4-747C-413E-83BF-F28D8579F70C}">
      <dgm:prSet/>
      <dgm:spPr/>
      <dgm:t>
        <a:bodyPr/>
        <a:lstStyle/>
        <a:p>
          <a:endParaRPr lang="en-US"/>
        </a:p>
      </dgm:t>
    </dgm:pt>
    <dgm:pt modelId="{085576FB-CD18-44C8-AE03-4D1AB648410F}" type="sibTrans" cxnId="{91EF44B4-747C-413E-83BF-F28D8579F70C}">
      <dgm:prSet/>
      <dgm:spPr/>
      <dgm:t>
        <a:bodyPr/>
        <a:lstStyle/>
        <a:p>
          <a:endParaRPr lang="en-US"/>
        </a:p>
      </dgm:t>
    </dgm:pt>
    <dgm:pt modelId="{54AE30BB-3F35-4395-9231-528EF1D7754A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Segment</a:t>
          </a:r>
        </a:p>
      </dgm:t>
    </dgm:pt>
    <dgm:pt modelId="{8DEAFC42-7D40-437A-AB95-99965C75B52B}" type="parTrans" cxnId="{D634057F-8B04-46BD-9FF8-3BA96F999967}">
      <dgm:prSet/>
      <dgm:spPr/>
      <dgm:t>
        <a:bodyPr/>
        <a:lstStyle/>
        <a:p>
          <a:endParaRPr lang="en-US"/>
        </a:p>
      </dgm:t>
    </dgm:pt>
    <dgm:pt modelId="{2390A05B-DBDE-4A4D-BC32-CA07E3C53C51}" type="sibTrans" cxnId="{D634057F-8B04-46BD-9FF8-3BA96F999967}">
      <dgm:prSet/>
      <dgm:spPr/>
      <dgm:t>
        <a:bodyPr/>
        <a:lstStyle/>
        <a:p>
          <a:endParaRPr lang="en-US"/>
        </a:p>
      </dgm:t>
    </dgm:pt>
    <dgm:pt modelId="{3910CE53-FE0A-4FF0-A00A-19FB1D1F2912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S&amp;P Credit Ratings Xpress</a:t>
          </a:r>
        </a:p>
      </dgm:t>
    </dgm:pt>
    <dgm:pt modelId="{4B466047-72B7-4BF0-837A-C1B19CFD9658}" type="parTrans" cxnId="{95F22637-F046-48B5-9DA6-4C96CD950ABF}">
      <dgm:prSet/>
      <dgm:spPr/>
      <dgm:t>
        <a:bodyPr/>
        <a:lstStyle/>
        <a:p>
          <a:endParaRPr lang="en-US"/>
        </a:p>
      </dgm:t>
    </dgm:pt>
    <dgm:pt modelId="{8C33F6AB-29AD-4A0F-8741-D88BCA0799B0}" type="sibTrans" cxnId="{95F22637-F046-48B5-9DA6-4C96CD950ABF}">
      <dgm:prSet/>
      <dgm:spPr/>
      <dgm:t>
        <a:bodyPr/>
        <a:lstStyle/>
        <a:p>
          <a:endParaRPr lang="en-US"/>
        </a:p>
      </dgm:t>
    </dgm:pt>
    <dgm:pt modelId="{D2D6FFE2-64E6-41C1-B28F-8C254BFE769F}">
      <dgm:prSet/>
      <dgm:spPr/>
      <dgm:t>
        <a:bodyPr/>
        <a:lstStyle/>
        <a:p>
          <a:r>
            <a:rPr lang="en-US" dirty="0"/>
            <a:t>Snapshot</a:t>
          </a:r>
        </a:p>
      </dgm:t>
    </dgm:pt>
    <dgm:pt modelId="{E062973B-E18B-41FB-B614-E0577D37F181}" type="parTrans" cxnId="{606B8A06-2753-4A66-809A-63B3D5311FAE}">
      <dgm:prSet/>
      <dgm:spPr/>
      <dgm:t>
        <a:bodyPr/>
        <a:lstStyle/>
        <a:p>
          <a:endParaRPr lang="en-US"/>
        </a:p>
      </dgm:t>
    </dgm:pt>
    <dgm:pt modelId="{C43F0DC7-1757-4A40-A739-31524736CFBB}" type="sibTrans" cxnId="{606B8A06-2753-4A66-809A-63B3D5311FAE}">
      <dgm:prSet/>
      <dgm:spPr/>
      <dgm:t>
        <a:bodyPr/>
        <a:lstStyle/>
        <a:p>
          <a:endParaRPr lang="en-US"/>
        </a:p>
      </dgm:t>
    </dgm:pt>
    <dgm:pt modelId="{12E7D119-858C-4075-BC7D-CFEDCC024396}">
      <dgm:prSet/>
      <dgm:spPr/>
      <dgm:t>
        <a:bodyPr/>
        <a:lstStyle/>
        <a:p>
          <a:r>
            <a:rPr lang="en-US" dirty="0"/>
            <a:t>Executive Compensation</a:t>
          </a:r>
        </a:p>
      </dgm:t>
    </dgm:pt>
    <dgm:pt modelId="{3B12874F-CA6C-4D8B-8425-7C87B304D478}" type="parTrans" cxnId="{F6DBE9F7-1693-4FC7-AED5-64E48A211096}">
      <dgm:prSet/>
      <dgm:spPr/>
      <dgm:t>
        <a:bodyPr/>
        <a:lstStyle/>
        <a:p>
          <a:endParaRPr lang="en-US"/>
        </a:p>
      </dgm:t>
    </dgm:pt>
    <dgm:pt modelId="{2DD82731-0557-4432-838D-725479F0AA83}" type="sibTrans" cxnId="{F6DBE9F7-1693-4FC7-AED5-64E48A211096}">
      <dgm:prSet/>
      <dgm:spPr/>
      <dgm:t>
        <a:bodyPr/>
        <a:lstStyle/>
        <a:p>
          <a:endParaRPr lang="en-US"/>
        </a:p>
      </dgm:t>
    </dgm:pt>
    <dgm:pt modelId="{387C4C79-4734-4DAB-B0DA-02BD21B14F3C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Index – </a:t>
          </a:r>
          <a:r>
            <a:rPr lang="en-US" dirty="0" err="1"/>
            <a:t>Cst</a:t>
          </a:r>
          <a:r>
            <a:rPr lang="en-US" dirty="0"/>
            <a:t> / Price / Fundamental</a:t>
          </a:r>
        </a:p>
      </dgm:t>
    </dgm:pt>
    <dgm:pt modelId="{2D7725B9-5841-4EEA-8293-6A9DFB63D79E}" type="parTrans" cxnId="{D4A7F716-9207-45DA-AA44-88A679D332E8}">
      <dgm:prSet/>
      <dgm:spPr/>
      <dgm:t>
        <a:bodyPr/>
        <a:lstStyle/>
        <a:p>
          <a:endParaRPr lang="en-US"/>
        </a:p>
      </dgm:t>
    </dgm:pt>
    <dgm:pt modelId="{2951191B-CC8D-43D7-8B19-7F3D33EE0249}" type="sibTrans" cxnId="{D4A7F716-9207-45DA-AA44-88A679D332E8}">
      <dgm:prSet/>
      <dgm:spPr/>
      <dgm:t>
        <a:bodyPr/>
        <a:lstStyle/>
        <a:p>
          <a:endParaRPr lang="en-US"/>
        </a:p>
      </dgm:t>
    </dgm:pt>
    <dgm:pt modelId="{4DCA29A2-C159-40E0-B66C-AF0CEF1CC4CE}" type="pres">
      <dgm:prSet presAssocID="{794E1EBA-1684-45FC-966D-0F53FC8665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FBCB83-B0F8-4E45-800F-41AFA30D75D7}" type="pres">
      <dgm:prSet presAssocID="{E1702EB9-C2EC-42C8-A011-F14362584ADF}" presName="hierRoot1" presStyleCnt="0">
        <dgm:presLayoutVars>
          <dgm:hierBranch val="init"/>
        </dgm:presLayoutVars>
      </dgm:prSet>
      <dgm:spPr/>
    </dgm:pt>
    <dgm:pt modelId="{C2460AF5-CAE0-4E96-9711-EC810447008D}" type="pres">
      <dgm:prSet presAssocID="{E1702EB9-C2EC-42C8-A011-F14362584ADF}" presName="rootComposite1" presStyleCnt="0"/>
      <dgm:spPr/>
    </dgm:pt>
    <dgm:pt modelId="{795D38A3-3B11-44BC-AAE6-258D791411A4}" type="pres">
      <dgm:prSet presAssocID="{E1702EB9-C2EC-42C8-A011-F14362584ADF}" presName="rootText1" presStyleLbl="node0" presStyleIdx="0" presStyleCnt="1">
        <dgm:presLayoutVars>
          <dgm:chPref val="3"/>
        </dgm:presLayoutVars>
      </dgm:prSet>
      <dgm:spPr/>
    </dgm:pt>
    <dgm:pt modelId="{41BDA945-3A29-40B8-BC5F-43B58A2033EE}" type="pres">
      <dgm:prSet presAssocID="{E1702EB9-C2EC-42C8-A011-F14362584ADF}" presName="rootConnector1" presStyleLbl="node1" presStyleIdx="0" presStyleCnt="0"/>
      <dgm:spPr/>
    </dgm:pt>
    <dgm:pt modelId="{E5357312-D37A-4AF7-91B7-B3B39D8EF5A6}" type="pres">
      <dgm:prSet presAssocID="{E1702EB9-C2EC-42C8-A011-F14362584ADF}" presName="hierChild2" presStyleCnt="0"/>
      <dgm:spPr/>
    </dgm:pt>
    <dgm:pt modelId="{4354E929-8103-4FF2-AEA4-0957E177455F}" type="pres">
      <dgm:prSet presAssocID="{580041FC-3575-4F54-8231-0C1CCA4AC9C3}" presName="Name37" presStyleLbl="parChTrans1D2" presStyleIdx="0" presStyleCnt="4"/>
      <dgm:spPr/>
    </dgm:pt>
    <dgm:pt modelId="{2082506A-6E3E-4791-91A2-B9622C770AFC}" type="pres">
      <dgm:prSet presAssocID="{2D9ADACC-9B6B-4AF4-A455-5E37F7D3A4B3}" presName="hierRoot2" presStyleCnt="0">
        <dgm:presLayoutVars>
          <dgm:hierBranch val="init"/>
        </dgm:presLayoutVars>
      </dgm:prSet>
      <dgm:spPr/>
    </dgm:pt>
    <dgm:pt modelId="{A701A8E3-57B8-48F1-830C-A73A4FD114ED}" type="pres">
      <dgm:prSet presAssocID="{2D9ADACC-9B6B-4AF4-A455-5E37F7D3A4B3}" presName="rootComposite" presStyleCnt="0"/>
      <dgm:spPr/>
    </dgm:pt>
    <dgm:pt modelId="{553FEC07-E1E6-49F2-B9C0-8671DAE3C726}" type="pres">
      <dgm:prSet presAssocID="{2D9ADACC-9B6B-4AF4-A455-5E37F7D3A4B3}" presName="rootText" presStyleLbl="node2" presStyleIdx="0" presStyleCnt="4">
        <dgm:presLayoutVars>
          <dgm:chPref val="3"/>
        </dgm:presLayoutVars>
      </dgm:prSet>
      <dgm:spPr/>
    </dgm:pt>
    <dgm:pt modelId="{8F5EFDCF-E4C7-4489-BEAA-1C2A173E5077}" type="pres">
      <dgm:prSet presAssocID="{2D9ADACC-9B6B-4AF4-A455-5E37F7D3A4B3}" presName="rootConnector" presStyleLbl="node2" presStyleIdx="0" presStyleCnt="4"/>
      <dgm:spPr/>
    </dgm:pt>
    <dgm:pt modelId="{EBFD9807-AAE3-42F2-8B93-0380B24156E8}" type="pres">
      <dgm:prSet presAssocID="{2D9ADACC-9B6B-4AF4-A455-5E37F7D3A4B3}" presName="hierChild4" presStyleCnt="0"/>
      <dgm:spPr/>
    </dgm:pt>
    <dgm:pt modelId="{6045FB53-EC50-47F0-84B4-DBAF9D5261A1}" type="pres">
      <dgm:prSet presAssocID="{9077F766-43C7-4A63-9B12-A1CEF06565EF}" presName="Name37" presStyleLbl="parChTrans1D3" presStyleIdx="0" presStyleCnt="3"/>
      <dgm:spPr/>
    </dgm:pt>
    <dgm:pt modelId="{67E5DB00-4838-4F89-8B62-FFB75BED12C3}" type="pres">
      <dgm:prSet presAssocID="{D571FCF6-7ED1-44DD-8B59-7163C37B0E88}" presName="hierRoot2" presStyleCnt="0">
        <dgm:presLayoutVars>
          <dgm:hierBranch val="init"/>
        </dgm:presLayoutVars>
      </dgm:prSet>
      <dgm:spPr/>
    </dgm:pt>
    <dgm:pt modelId="{2FB471B0-CD2D-431E-863E-BE931C0A2B45}" type="pres">
      <dgm:prSet presAssocID="{D571FCF6-7ED1-44DD-8B59-7163C37B0E88}" presName="rootComposite" presStyleCnt="0"/>
      <dgm:spPr/>
    </dgm:pt>
    <dgm:pt modelId="{E4A8F56D-AE51-4B3F-B664-F03718CCBB63}" type="pres">
      <dgm:prSet presAssocID="{D571FCF6-7ED1-44DD-8B59-7163C37B0E88}" presName="rootText" presStyleLbl="node3" presStyleIdx="0" presStyleCnt="3">
        <dgm:presLayoutVars>
          <dgm:chPref val="3"/>
        </dgm:presLayoutVars>
      </dgm:prSet>
      <dgm:spPr/>
    </dgm:pt>
    <dgm:pt modelId="{A03140D7-2BEC-4F24-912A-42FA4AA09DE4}" type="pres">
      <dgm:prSet presAssocID="{D571FCF6-7ED1-44DD-8B59-7163C37B0E88}" presName="rootConnector" presStyleLbl="node3" presStyleIdx="0" presStyleCnt="3"/>
      <dgm:spPr/>
    </dgm:pt>
    <dgm:pt modelId="{BEDA57F0-75E9-409F-A1DE-0AE842CBD7B5}" type="pres">
      <dgm:prSet presAssocID="{D571FCF6-7ED1-44DD-8B59-7163C37B0E88}" presName="hierChild4" presStyleCnt="0"/>
      <dgm:spPr/>
    </dgm:pt>
    <dgm:pt modelId="{5ED939A5-0902-4520-9E5C-629103F47238}" type="pres">
      <dgm:prSet presAssocID="{0816AD32-4DEE-4BAF-BB38-797702F265AD}" presName="Name37" presStyleLbl="parChTrans1D4" presStyleIdx="0" presStyleCnt="5"/>
      <dgm:spPr/>
    </dgm:pt>
    <dgm:pt modelId="{00747E72-1F6A-4C3C-A099-E29B71A359CB}" type="pres">
      <dgm:prSet presAssocID="{1CCF2F7D-2DA3-4E6F-8006-3E1A456B302A}" presName="hierRoot2" presStyleCnt="0">
        <dgm:presLayoutVars>
          <dgm:hierBranch val="init"/>
        </dgm:presLayoutVars>
      </dgm:prSet>
      <dgm:spPr/>
    </dgm:pt>
    <dgm:pt modelId="{E8AAAADA-481F-4105-B522-20F738C25535}" type="pres">
      <dgm:prSet presAssocID="{1CCF2F7D-2DA3-4E6F-8006-3E1A456B302A}" presName="rootComposite" presStyleCnt="0"/>
      <dgm:spPr/>
    </dgm:pt>
    <dgm:pt modelId="{8915196F-009E-47C3-9EF0-9A0722469BC8}" type="pres">
      <dgm:prSet presAssocID="{1CCF2F7D-2DA3-4E6F-8006-3E1A456B302A}" presName="rootText" presStyleLbl="node4" presStyleIdx="0" presStyleCnt="5">
        <dgm:presLayoutVars>
          <dgm:chPref val="3"/>
        </dgm:presLayoutVars>
      </dgm:prSet>
      <dgm:spPr/>
    </dgm:pt>
    <dgm:pt modelId="{1C3A3F60-5586-412C-87F1-99624FEC60A9}" type="pres">
      <dgm:prSet presAssocID="{1CCF2F7D-2DA3-4E6F-8006-3E1A456B302A}" presName="rootConnector" presStyleLbl="node4" presStyleIdx="0" presStyleCnt="5"/>
      <dgm:spPr/>
    </dgm:pt>
    <dgm:pt modelId="{83439A19-3CCB-4DC8-96CB-A059A40BF2C5}" type="pres">
      <dgm:prSet presAssocID="{1CCF2F7D-2DA3-4E6F-8006-3E1A456B302A}" presName="hierChild4" presStyleCnt="0"/>
      <dgm:spPr/>
    </dgm:pt>
    <dgm:pt modelId="{16F75F65-7775-4997-9A0B-65C0B0806213}" type="pres">
      <dgm:prSet presAssocID="{1CCF2F7D-2DA3-4E6F-8006-3E1A456B302A}" presName="hierChild5" presStyleCnt="0"/>
      <dgm:spPr/>
    </dgm:pt>
    <dgm:pt modelId="{93A41990-836A-47EB-8E60-DC0F6D30EF13}" type="pres">
      <dgm:prSet presAssocID="{D571FCF6-7ED1-44DD-8B59-7163C37B0E88}" presName="hierChild5" presStyleCnt="0"/>
      <dgm:spPr/>
    </dgm:pt>
    <dgm:pt modelId="{83063A3C-385B-4803-8F1C-E2E1A47BD2B5}" type="pres">
      <dgm:prSet presAssocID="{2BB569C2-C700-45DD-AD77-1D8C6B1ED7A4}" presName="Name37" presStyleLbl="parChTrans1D3" presStyleIdx="1" presStyleCnt="3"/>
      <dgm:spPr/>
    </dgm:pt>
    <dgm:pt modelId="{BEFE210F-E50D-4F12-8B98-78996A2B446F}" type="pres">
      <dgm:prSet presAssocID="{F39B2AAE-A9B2-4652-A3BE-C5DD0A829560}" presName="hierRoot2" presStyleCnt="0">
        <dgm:presLayoutVars>
          <dgm:hierBranch val="init"/>
        </dgm:presLayoutVars>
      </dgm:prSet>
      <dgm:spPr/>
    </dgm:pt>
    <dgm:pt modelId="{B277D77C-0FF8-4923-B6C6-79CC1ABB80B5}" type="pres">
      <dgm:prSet presAssocID="{F39B2AAE-A9B2-4652-A3BE-C5DD0A829560}" presName="rootComposite" presStyleCnt="0"/>
      <dgm:spPr/>
    </dgm:pt>
    <dgm:pt modelId="{0CF837FB-82B2-466A-B7C3-A7C98BD5AEBA}" type="pres">
      <dgm:prSet presAssocID="{F39B2AAE-A9B2-4652-A3BE-C5DD0A829560}" presName="rootText" presStyleLbl="node3" presStyleIdx="1" presStyleCnt="3">
        <dgm:presLayoutVars>
          <dgm:chPref val="3"/>
        </dgm:presLayoutVars>
      </dgm:prSet>
      <dgm:spPr/>
    </dgm:pt>
    <dgm:pt modelId="{915A7A09-4D8A-4DBF-84B5-AC99C2565ACA}" type="pres">
      <dgm:prSet presAssocID="{F39B2AAE-A9B2-4652-A3BE-C5DD0A829560}" presName="rootConnector" presStyleLbl="node3" presStyleIdx="1" presStyleCnt="3"/>
      <dgm:spPr/>
    </dgm:pt>
    <dgm:pt modelId="{CD2041E8-5486-4260-8D63-009D3B57B001}" type="pres">
      <dgm:prSet presAssocID="{F39B2AAE-A9B2-4652-A3BE-C5DD0A829560}" presName="hierChild4" presStyleCnt="0"/>
      <dgm:spPr/>
    </dgm:pt>
    <dgm:pt modelId="{054F4EE0-07FE-4CB1-9FA8-4CF4C7B36801}" type="pres">
      <dgm:prSet presAssocID="{87158BFD-65AD-41A5-AE7C-44A20A5B78E5}" presName="Name37" presStyleLbl="parChTrans1D4" presStyleIdx="1" presStyleCnt="5"/>
      <dgm:spPr/>
    </dgm:pt>
    <dgm:pt modelId="{D094CBD1-005C-4B8B-997D-B3E44F20D220}" type="pres">
      <dgm:prSet presAssocID="{A9B075C6-FF39-45F7-BFC7-C23B1D7CBF23}" presName="hierRoot2" presStyleCnt="0">
        <dgm:presLayoutVars>
          <dgm:hierBranch val="init"/>
        </dgm:presLayoutVars>
      </dgm:prSet>
      <dgm:spPr/>
    </dgm:pt>
    <dgm:pt modelId="{BBF2489F-D1FB-42ED-BA2B-48C444C92ED2}" type="pres">
      <dgm:prSet presAssocID="{A9B075C6-FF39-45F7-BFC7-C23B1D7CBF23}" presName="rootComposite" presStyleCnt="0"/>
      <dgm:spPr/>
    </dgm:pt>
    <dgm:pt modelId="{FC9EABC7-1138-4591-AE2B-ADA533409116}" type="pres">
      <dgm:prSet presAssocID="{A9B075C6-FF39-45F7-BFC7-C23B1D7CBF23}" presName="rootText" presStyleLbl="node4" presStyleIdx="1" presStyleCnt="5">
        <dgm:presLayoutVars>
          <dgm:chPref val="3"/>
        </dgm:presLayoutVars>
      </dgm:prSet>
      <dgm:spPr/>
    </dgm:pt>
    <dgm:pt modelId="{E5ACECCB-2E8D-490E-A9EB-07E88F1B0583}" type="pres">
      <dgm:prSet presAssocID="{A9B075C6-FF39-45F7-BFC7-C23B1D7CBF23}" presName="rootConnector" presStyleLbl="node4" presStyleIdx="1" presStyleCnt="5"/>
      <dgm:spPr/>
    </dgm:pt>
    <dgm:pt modelId="{68E2369F-F3F9-4B8C-B90B-DF2CE2EA1594}" type="pres">
      <dgm:prSet presAssocID="{A9B075C6-FF39-45F7-BFC7-C23B1D7CBF23}" presName="hierChild4" presStyleCnt="0"/>
      <dgm:spPr/>
    </dgm:pt>
    <dgm:pt modelId="{0A6BB714-4D18-4B83-80AF-9C688ADBAB36}" type="pres">
      <dgm:prSet presAssocID="{A9B075C6-FF39-45F7-BFC7-C23B1D7CBF23}" presName="hierChild5" presStyleCnt="0"/>
      <dgm:spPr/>
    </dgm:pt>
    <dgm:pt modelId="{88EA5C8A-B6F3-480E-B78F-608DB2C661C4}" type="pres">
      <dgm:prSet presAssocID="{2D7725B9-5841-4EEA-8293-6A9DFB63D79E}" presName="Name37" presStyleLbl="parChTrans1D4" presStyleIdx="2" presStyleCnt="5"/>
      <dgm:spPr/>
    </dgm:pt>
    <dgm:pt modelId="{D283CADE-AE4E-4FD8-A666-D0FFDFA22D24}" type="pres">
      <dgm:prSet presAssocID="{387C4C79-4734-4DAB-B0DA-02BD21B14F3C}" presName="hierRoot2" presStyleCnt="0">
        <dgm:presLayoutVars>
          <dgm:hierBranch val="init"/>
        </dgm:presLayoutVars>
      </dgm:prSet>
      <dgm:spPr/>
    </dgm:pt>
    <dgm:pt modelId="{E13F4D2F-8BA3-495D-BAD0-39272B1E067F}" type="pres">
      <dgm:prSet presAssocID="{387C4C79-4734-4DAB-B0DA-02BD21B14F3C}" presName="rootComposite" presStyleCnt="0"/>
      <dgm:spPr/>
    </dgm:pt>
    <dgm:pt modelId="{08EA7430-16F4-4D62-A6CF-5423E9BFC3DD}" type="pres">
      <dgm:prSet presAssocID="{387C4C79-4734-4DAB-B0DA-02BD21B14F3C}" presName="rootText" presStyleLbl="node4" presStyleIdx="2" presStyleCnt="5">
        <dgm:presLayoutVars>
          <dgm:chPref val="3"/>
        </dgm:presLayoutVars>
      </dgm:prSet>
      <dgm:spPr/>
    </dgm:pt>
    <dgm:pt modelId="{CD7A574D-9CE7-4B2E-A0E6-A9891017DF4C}" type="pres">
      <dgm:prSet presAssocID="{387C4C79-4734-4DAB-B0DA-02BD21B14F3C}" presName="rootConnector" presStyleLbl="node4" presStyleIdx="2" presStyleCnt="5"/>
      <dgm:spPr/>
    </dgm:pt>
    <dgm:pt modelId="{B2165492-7CCC-457F-AD7C-EAA09C3FCAC6}" type="pres">
      <dgm:prSet presAssocID="{387C4C79-4734-4DAB-B0DA-02BD21B14F3C}" presName="hierChild4" presStyleCnt="0"/>
      <dgm:spPr/>
    </dgm:pt>
    <dgm:pt modelId="{F1E96759-E1FF-44B4-A54F-73AF6D67FD96}" type="pres">
      <dgm:prSet presAssocID="{387C4C79-4734-4DAB-B0DA-02BD21B14F3C}" presName="hierChild5" presStyleCnt="0"/>
      <dgm:spPr/>
    </dgm:pt>
    <dgm:pt modelId="{8A9149CC-F433-4DE5-9026-1B3846E11F8B}" type="pres">
      <dgm:prSet presAssocID="{F39B2AAE-A9B2-4652-A3BE-C5DD0A829560}" presName="hierChild5" presStyleCnt="0"/>
      <dgm:spPr/>
    </dgm:pt>
    <dgm:pt modelId="{8A69ED0E-FE4C-433B-8496-0B4CF9A4288A}" type="pres">
      <dgm:prSet presAssocID="{29EEA596-B04B-428B-BFBE-E3957DBF4C60}" presName="Name37" presStyleLbl="parChTrans1D3" presStyleIdx="2" presStyleCnt="3"/>
      <dgm:spPr/>
    </dgm:pt>
    <dgm:pt modelId="{6C7AA378-941B-4302-81E5-243CBBD4B188}" type="pres">
      <dgm:prSet presAssocID="{C886DD65-72F1-4EEF-B5C9-167FAAAFF924}" presName="hierRoot2" presStyleCnt="0">
        <dgm:presLayoutVars>
          <dgm:hierBranch val="init"/>
        </dgm:presLayoutVars>
      </dgm:prSet>
      <dgm:spPr/>
    </dgm:pt>
    <dgm:pt modelId="{CCDAEEAB-162B-4F68-BF0A-EE4A33548E6C}" type="pres">
      <dgm:prSet presAssocID="{C886DD65-72F1-4EEF-B5C9-167FAAAFF924}" presName="rootComposite" presStyleCnt="0"/>
      <dgm:spPr/>
    </dgm:pt>
    <dgm:pt modelId="{47866589-4E23-4263-B4F9-C0622C1E168F}" type="pres">
      <dgm:prSet presAssocID="{C886DD65-72F1-4EEF-B5C9-167FAAAFF924}" presName="rootText" presStyleLbl="node3" presStyleIdx="2" presStyleCnt="3">
        <dgm:presLayoutVars>
          <dgm:chPref val="3"/>
        </dgm:presLayoutVars>
      </dgm:prSet>
      <dgm:spPr/>
    </dgm:pt>
    <dgm:pt modelId="{1B1F6276-66E7-4A4A-A3BF-47369183B58C}" type="pres">
      <dgm:prSet presAssocID="{C886DD65-72F1-4EEF-B5C9-167FAAAFF924}" presName="rootConnector" presStyleLbl="node3" presStyleIdx="2" presStyleCnt="3"/>
      <dgm:spPr/>
    </dgm:pt>
    <dgm:pt modelId="{E8C35CA9-4ED1-4B28-94B0-02EDAE375140}" type="pres">
      <dgm:prSet presAssocID="{C886DD65-72F1-4EEF-B5C9-167FAAAFF924}" presName="hierChild4" presStyleCnt="0"/>
      <dgm:spPr/>
    </dgm:pt>
    <dgm:pt modelId="{9AE9569C-11CD-4C11-8554-4A74BEA60839}" type="pres">
      <dgm:prSet presAssocID="{8DEAFC42-7D40-437A-AB95-99965C75B52B}" presName="Name37" presStyleLbl="parChTrans1D4" presStyleIdx="3" presStyleCnt="5"/>
      <dgm:spPr/>
    </dgm:pt>
    <dgm:pt modelId="{D14F3C5C-D413-4737-8D3B-830C0DB33C57}" type="pres">
      <dgm:prSet presAssocID="{54AE30BB-3F35-4395-9231-528EF1D7754A}" presName="hierRoot2" presStyleCnt="0">
        <dgm:presLayoutVars>
          <dgm:hierBranch val="init"/>
        </dgm:presLayoutVars>
      </dgm:prSet>
      <dgm:spPr/>
    </dgm:pt>
    <dgm:pt modelId="{1DA65719-1BA5-4CF0-9CA3-DA2BDB12236E}" type="pres">
      <dgm:prSet presAssocID="{54AE30BB-3F35-4395-9231-528EF1D7754A}" presName="rootComposite" presStyleCnt="0"/>
      <dgm:spPr/>
    </dgm:pt>
    <dgm:pt modelId="{55913329-270E-4DBA-8B05-6468EF41EFC4}" type="pres">
      <dgm:prSet presAssocID="{54AE30BB-3F35-4395-9231-528EF1D7754A}" presName="rootText" presStyleLbl="node4" presStyleIdx="3" presStyleCnt="5">
        <dgm:presLayoutVars>
          <dgm:chPref val="3"/>
        </dgm:presLayoutVars>
      </dgm:prSet>
      <dgm:spPr/>
    </dgm:pt>
    <dgm:pt modelId="{464E2275-A60B-4688-A377-FD6C5691B911}" type="pres">
      <dgm:prSet presAssocID="{54AE30BB-3F35-4395-9231-528EF1D7754A}" presName="rootConnector" presStyleLbl="node4" presStyleIdx="3" presStyleCnt="5"/>
      <dgm:spPr/>
    </dgm:pt>
    <dgm:pt modelId="{E9DD3C6C-181F-4122-B09D-3C78C586847D}" type="pres">
      <dgm:prSet presAssocID="{54AE30BB-3F35-4395-9231-528EF1D7754A}" presName="hierChild4" presStyleCnt="0"/>
      <dgm:spPr/>
    </dgm:pt>
    <dgm:pt modelId="{FA23574C-720A-4273-97F6-94F35A17AAE1}" type="pres">
      <dgm:prSet presAssocID="{54AE30BB-3F35-4395-9231-528EF1D7754A}" presName="hierChild5" presStyleCnt="0"/>
      <dgm:spPr/>
    </dgm:pt>
    <dgm:pt modelId="{914365BF-8FED-4DE7-A8C3-889263CB1521}" type="pres">
      <dgm:prSet presAssocID="{4B466047-72B7-4BF0-837A-C1B19CFD9658}" presName="Name37" presStyleLbl="parChTrans1D4" presStyleIdx="4" presStyleCnt="5"/>
      <dgm:spPr/>
    </dgm:pt>
    <dgm:pt modelId="{45BC0B74-8BA1-4F9A-9130-602197768254}" type="pres">
      <dgm:prSet presAssocID="{3910CE53-FE0A-4FF0-A00A-19FB1D1F2912}" presName="hierRoot2" presStyleCnt="0">
        <dgm:presLayoutVars>
          <dgm:hierBranch val="init"/>
        </dgm:presLayoutVars>
      </dgm:prSet>
      <dgm:spPr/>
    </dgm:pt>
    <dgm:pt modelId="{42318359-CF0A-4BAB-9E0C-DC8C4DA8C144}" type="pres">
      <dgm:prSet presAssocID="{3910CE53-FE0A-4FF0-A00A-19FB1D1F2912}" presName="rootComposite" presStyleCnt="0"/>
      <dgm:spPr/>
    </dgm:pt>
    <dgm:pt modelId="{1A989701-D40F-4F98-8994-F9B99531CA04}" type="pres">
      <dgm:prSet presAssocID="{3910CE53-FE0A-4FF0-A00A-19FB1D1F2912}" presName="rootText" presStyleLbl="node4" presStyleIdx="4" presStyleCnt="5">
        <dgm:presLayoutVars>
          <dgm:chPref val="3"/>
        </dgm:presLayoutVars>
      </dgm:prSet>
      <dgm:spPr/>
    </dgm:pt>
    <dgm:pt modelId="{186C838F-0A21-4D3A-851C-035019855DE0}" type="pres">
      <dgm:prSet presAssocID="{3910CE53-FE0A-4FF0-A00A-19FB1D1F2912}" presName="rootConnector" presStyleLbl="node4" presStyleIdx="4" presStyleCnt="5"/>
      <dgm:spPr/>
    </dgm:pt>
    <dgm:pt modelId="{433B697F-D397-4332-8E0B-2ACE08FE89C9}" type="pres">
      <dgm:prSet presAssocID="{3910CE53-FE0A-4FF0-A00A-19FB1D1F2912}" presName="hierChild4" presStyleCnt="0"/>
      <dgm:spPr/>
    </dgm:pt>
    <dgm:pt modelId="{44A115BE-B507-46C4-90F3-D6ED58C1B23C}" type="pres">
      <dgm:prSet presAssocID="{3910CE53-FE0A-4FF0-A00A-19FB1D1F2912}" presName="hierChild5" presStyleCnt="0"/>
      <dgm:spPr/>
    </dgm:pt>
    <dgm:pt modelId="{8ED007BB-0443-4FF0-A6F0-3D17E2F976AC}" type="pres">
      <dgm:prSet presAssocID="{C886DD65-72F1-4EEF-B5C9-167FAAAFF924}" presName="hierChild5" presStyleCnt="0"/>
      <dgm:spPr/>
    </dgm:pt>
    <dgm:pt modelId="{0601A3F3-1B83-48B2-99C7-88AAED76BF93}" type="pres">
      <dgm:prSet presAssocID="{2D9ADACC-9B6B-4AF4-A455-5E37F7D3A4B3}" presName="hierChild5" presStyleCnt="0"/>
      <dgm:spPr/>
    </dgm:pt>
    <dgm:pt modelId="{DB2AE1B7-F538-44E8-89EC-1671F691EDBA}" type="pres">
      <dgm:prSet presAssocID="{0C91C020-116C-4989-A473-9CCB5B329109}" presName="Name37" presStyleLbl="parChTrans1D2" presStyleIdx="1" presStyleCnt="4"/>
      <dgm:spPr/>
    </dgm:pt>
    <dgm:pt modelId="{101DEC0A-DCAF-4050-939F-4BB6D8FBE881}" type="pres">
      <dgm:prSet presAssocID="{36BAAE3C-6274-49A7-92C4-AD7F2C163EE2}" presName="hierRoot2" presStyleCnt="0">
        <dgm:presLayoutVars>
          <dgm:hierBranch val="init"/>
        </dgm:presLayoutVars>
      </dgm:prSet>
      <dgm:spPr/>
    </dgm:pt>
    <dgm:pt modelId="{E7F7A6BC-C03E-4D50-BA7E-AF3F2007D27E}" type="pres">
      <dgm:prSet presAssocID="{36BAAE3C-6274-49A7-92C4-AD7F2C163EE2}" presName="rootComposite" presStyleCnt="0"/>
      <dgm:spPr/>
    </dgm:pt>
    <dgm:pt modelId="{CE252A96-B155-46D7-91F7-B93452C92E50}" type="pres">
      <dgm:prSet presAssocID="{36BAAE3C-6274-49A7-92C4-AD7F2C163EE2}" presName="rootText" presStyleLbl="node2" presStyleIdx="1" presStyleCnt="4">
        <dgm:presLayoutVars>
          <dgm:chPref val="3"/>
        </dgm:presLayoutVars>
      </dgm:prSet>
      <dgm:spPr/>
    </dgm:pt>
    <dgm:pt modelId="{11FEBABE-1E10-4532-B333-3FA73713DCEA}" type="pres">
      <dgm:prSet presAssocID="{36BAAE3C-6274-49A7-92C4-AD7F2C163EE2}" presName="rootConnector" presStyleLbl="node2" presStyleIdx="1" presStyleCnt="4"/>
      <dgm:spPr/>
    </dgm:pt>
    <dgm:pt modelId="{A682308A-7F94-4AD7-9471-19E4F5BC3F81}" type="pres">
      <dgm:prSet presAssocID="{36BAAE3C-6274-49A7-92C4-AD7F2C163EE2}" presName="hierChild4" presStyleCnt="0"/>
      <dgm:spPr/>
    </dgm:pt>
    <dgm:pt modelId="{D49EECCA-C629-4D26-8A34-1DC2EA1C8B55}" type="pres">
      <dgm:prSet presAssocID="{36BAAE3C-6274-49A7-92C4-AD7F2C163EE2}" presName="hierChild5" presStyleCnt="0"/>
      <dgm:spPr/>
    </dgm:pt>
    <dgm:pt modelId="{67B4E3C9-6E43-4710-A526-3515EDAB83C2}" type="pres">
      <dgm:prSet presAssocID="{E062973B-E18B-41FB-B614-E0577D37F181}" presName="Name37" presStyleLbl="parChTrans1D2" presStyleIdx="2" presStyleCnt="4"/>
      <dgm:spPr/>
    </dgm:pt>
    <dgm:pt modelId="{A022CDF8-FBC7-423A-9CD1-65A66896A84E}" type="pres">
      <dgm:prSet presAssocID="{D2D6FFE2-64E6-41C1-B28F-8C254BFE769F}" presName="hierRoot2" presStyleCnt="0">
        <dgm:presLayoutVars>
          <dgm:hierBranch val="init"/>
        </dgm:presLayoutVars>
      </dgm:prSet>
      <dgm:spPr/>
    </dgm:pt>
    <dgm:pt modelId="{07564775-9E64-4906-B123-F9708F076E7C}" type="pres">
      <dgm:prSet presAssocID="{D2D6FFE2-64E6-41C1-B28F-8C254BFE769F}" presName="rootComposite" presStyleCnt="0"/>
      <dgm:spPr/>
    </dgm:pt>
    <dgm:pt modelId="{1E5996B2-E93F-46EB-846F-A8D42E3C85D5}" type="pres">
      <dgm:prSet presAssocID="{D2D6FFE2-64E6-41C1-B28F-8C254BFE769F}" presName="rootText" presStyleLbl="node2" presStyleIdx="2" presStyleCnt="4">
        <dgm:presLayoutVars>
          <dgm:chPref val="3"/>
        </dgm:presLayoutVars>
      </dgm:prSet>
      <dgm:spPr/>
    </dgm:pt>
    <dgm:pt modelId="{584A48F0-6579-44ED-9525-7B1927DA03F6}" type="pres">
      <dgm:prSet presAssocID="{D2D6FFE2-64E6-41C1-B28F-8C254BFE769F}" presName="rootConnector" presStyleLbl="node2" presStyleIdx="2" presStyleCnt="4"/>
      <dgm:spPr/>
    </dgm:pt>
    <dgm:pt modelId="{59EB562D-64F4-4D1B-8FDD-DB9C3A7F9B42}" type="pres">
      <dgm:prSet presAssocID="{D2D6FFE2-64E6-41C1-B28F-8C254BFE769F}" presName="hierChild4" presStyleCnt="0"/>
      <dgm:spPr/>
    </dgm:pt>
    <dgm:pt modelId="{B2C97F3D-B83E-402B-AE99-1ADB4B63BC16}" type="pres">
      <dgm:prSet presAssocID="{D2D6FFE2-64E6-41C1-B28F-8C254BFE769F}" presName="hierChild5" presStyleCnt="0"/>
      <dgm:spPr/>
    </dgm:pt>
    <dgm:pt modelId="{6718FA4C-CCF1-4654-A195-54E193E7F93B}" type="pres">
      <dgm:prSet presAssocID="{3B12874F-CA6C-4D8B-8425-7C87B304D478}" presName="Name37" presStyleLbl="parChTrans1D2" presStyleIdx="3" presStyleCnt="4"/>
      <dgm:spPr/>
    </dgm:pt>
    <dgm:pt modelId="{CBBDFB54-EEFE-494E-BD5C-07C8498325B1}" type="pres">
      <dgm:prSet presAssocID="{12E7D119-858C-4075-BC7D-CFEDCC024396}" presName="hierRoot2" presStyleCnt="0">
        <dgm:presLayoutVars>
          <dgm:hierBranch val="init"/>
        </dgm:presLayoutVars>
      </dgm:prSet>
      <dgm:spPr/>
    </dgm:pt>
    <dgm:pt modelId="{F58A5417-1677-4566-9B33-F2FAF00C400B}" type="pres">
      <dgm:prSet presAssocID="{12E7D119-858C-4075-BC7D-CFEDCC024396}" presName="rootComposite" presStyleCnt="0"/>
      <dgm:spPr/>
    </dgm:pt>
    <dgm:pt modelId="{08EA753C-F421-4B3F-B3FD-F15BFE41C0C2}" type="pres">
      <dgm:prSet presAssocID="{12E7D119-858C-4075-BC7D-CFEDCC024396}" presName="rootText" presStyleLbl="node2" presStyleIdx="3" presStyleCnt="4">
        <dgm:presLayoutVars>
          <dgm:chPref val="3"/>
        </dgm:presLayoutVars>
      </dgm:prSet>
      <dgm:spPr/>
    </dgm:pt>
    <dgm:pt modelId="{1B9F6A21-6A60-4DDF-9FFA-74355C444E82}" type="pres">
      <dgm:prSet presAssocID="{12E7D119-858C-4075-BC7D-CFEDCC024396}" presName="rootConnector" presStyleLbl="node2" presStyleIdx="3" presStyleCnt="4"/>
      <dgm:spPr/>
    </dgm:pt>
    <dgm:pt modelId="{96E14630-8404-4AD1-9524-53CD7A586CB4}" type="pres">
      <dgm:prSet presAssocID="{12E7D119-858C-4075-BC7D-CFEDCC024396}" presName="hierChild4" presStyleCnt="0"/>
      <dgm:spPr/>
    </dgm:pt>
    <dgm:pt modelId="{1BA00EB5-92DD-4ED4-8195-45B563BBCDE0}" type="pres">
      <dgm:prSet presAssocID="{12E7D119-858C-4075-BC7D-CFEDCC024396}" presName="hierChild5" presStyleCnt="0"/>
      <dgm:spPr/>
    </dgm:pt>
    <dgm:pt modelId="{EB886657-5BEA-4270-9FF2-BBF0C6B85709}" type="pres">
      <dgm:prSet presAssocID="{E1702EB9-C2EC-42C8-A011-F14362584ADF}" presName="hierChild3" presStyleCnt="0"/>
      <dgm:spPr/>
    </dgm:pt>
  </dgm:ptLst>
  <dgm:cxnLst>
    <dgm:cxn modelId="{606B8A06-2753-4A66-809A-63B3D5311FAE}" srcId="{E1702EB9-C2EC-42C8-A011-F14362584ADF}" destId="{D2D6FFE2-64E6-41C1-B28F-8C254BFE769F}" srcOrd="2" destOrd="0" parTransId="{E062973B-E18B-41FB-B614-E0577D37F181}" sibTransId="{C43F0DC7-1757-4A40-A739-31524736CFBB}"/>
    <dgm:cxn modelId="{20A6BA07-1D6B-4414-B745-41BF4A687DA1}" type="presOf" srcId="{8DEAFC42-7D40-437A-AB95-99965C75B52B}" destId="{9AE9569C-11CD-4C11-8554-4A74BEA60839}" srcOrd="0" destOrd="0" presId="urn:microsoft.com/office/officeart/2005/8/layout/orgChart1"/>
    <dgm:cxn modelId="{F7967C09-3E42-4BD9-BD8F-09AD5E201DC7}" type="presOf" srcId="{A9B075C6-FF39-45F7-BFC7-C23B1D7CBF23}" destId="{FC9EABC7-1138-4591-AE2B-ADA533409116}" srcOrd="0" destOrd="0" presId="urn:microsoft.com/office/officeart/2005/8/layout/orgChart1"/>
    <dgm:cxn modelId="{4868610F-C9C2-431D-B1B7-2464527424B0}" type="presOf" srcId="{2BB569C2-C700-45DD-AD77-1D8C6B1ED7A4}" destId="{83063A3C-385B-4803-8F1C-E2E1A47BD2B5}" srcOrd="0" destOrd="0" presId="urn:microsoft.com/office/officeart/2005/8/layout/orgChart1"/>
    <dgm:cxn modelId="{D4A7F716-9207-45DA-AA44-88A679D332E8}" srcId="{F39B2AAE-A9B2-4652-A3BE-C5DD0A829560}" destId="{387C4C79-4734-4DAB-B0DA-02BD21B14F3C}" srcOrd="1" destOrd="0" parTransId="{2D7725B9-5841-4EEA-8293-6A9DFB63D79E}" sibTransId="{2951191B-CC8D-43D7-8B19-7F3D33EE0249}"/>
    <dgm:cxn modelId="{FAB67817-8012-446A-9F4F-9E6C18DB4D67}" type="presOf" srcId="{1CCF2F7D-2DA3-4E6F-8006-3E1A456B302A}" destId="{1C3A3F60-5586-412C-87F1-99624FEC60A9}" srcOrd="1" destOrd="0" presId="urn:microsoft.com/office/officeart/2005/8/layout/orgChart1"/>
    <dgm:cxn modelId="{AE6FA91C-8EBE-4E55-B36A-692D69AABD09}" type="presOf" srcId="{29EEA596-B04B-428B-BFBE-E3957DBF4C60}" destId="{8A69ED0E-FE4C-433B-8496-0B4CF9A4288A}" srcOrd="0" destOrd="0" presId="urn:microsoft.com/office/officeart/2005/8/layout/orgChart1"/>
    <dgm:cxn modelId="{FE652227-B77D-41CA-BF8F-54D6F18FFD63}" srcId="{2D9ADACC-9B6B-4AF4-A455-5E37F7D3A4B3}" destId="{D571FCF6-7ED1-44DD-8B59-7163C37B0E88}" srcOrd="0" destOrd="0" parTransId="{9077F766-43C7-4A63-9B12-A1CEF06565EF}" sibTransId="{B904B1CB-13F7-48B5-B415-802113B5FFE1}"/>
    <dgm:cxn modelId="{2522982E-FE79-4F63-B623-10FF2D012F39}" type="presOf" srcId="{F39B2AAE-A9B2-4652-A3BE-C5DD0A829560}" destId="{0CF837FB-82B2-466A-B7C3-A7C98BD5AEBA}" srcOrd="0" destOrd="0" presId="urn:microsoft.com/office/officeart/2005/8/layout/orgChart1"/>
    <dgm:cxn modelId="{11871E2F-38F1-4856-8CCB-4D57D85A5BEB}" type="presOf" srcId="{54AE30BB-3F35-4395-9231-528EF1D7754A}" destId="{55913329-270E-4DBA-8B05-6468EF41EFC4}" srcOrd="0" destOrd="0" presId="urn:microsoft.com/office/officeart/2005/8/layout/orgChart1"/>
    <dgm:cxn modelId="{AA4E1533-52D6-4482-A43C-4E072484A7EB}" srcId="{D571FCF6-7ED1-44DD-8B59-7163C37B0E88}" destId="{1CCF2F7D-2DA3-4E6F-8006-3E1A456B302A}" srcOrd="0" destOrd="0" parTransId="{0816AD32-4DEE-4BAF-BB38-797702F265AD}" sibTransId="{31AFCE5D-DC1D-480B-80F1-BF0FDB61A776}"/>
    <dgm:cxn modelId="{95F22637-F046-48B5-9DA6-4C96CD950ABF}" srcId="{C886DD65-72F1-4EEF-B5C9-167FAAAFF924}" destId="{3910CE53-FE0A-4FF0-A00A-19FB1D1F2912}" srcOrd="1" destOrd="0" parTransId="{4B466047-72B7-4BF0-837A-C1B19CFD9658}" sibTransId="{8C33F6AB-29AD-4A0F-8741-D88BCA0799B0}"/>
    <dgm:cxn modelId="{80872941-0AE9-4B12-A6F0-ECE340A9BD8D}" type="presOf" srcId="{2D7725B9-5841-4EEA-8293-6A9DFB63D79E}" destId="{88EA5C8A-B6F3-480E-B78F-608DB2C661C4}" srcOrd="0" destOrd="0" presId="urn:microsoft.com/office/officeart/2005/8/layout/orgChart1"/>
    <dgm:cxn modelId="{E2E04841-08F9-4254-884F-0DA6861B5BC6}" type="presOf" srcId="{F39B2AAE-A9B2-4652-A3BE-C5DD0A829560}" destId="{915A7A09-4D8A-4DBF-84B5-AC99C2565ACA}" srcOrd="1" destOrd="0" presId="urn:microsoft.com/office/officeart/2005/8/layout/orgChart1"/>
    <dgm:cxn modelId="{86CC6B45-FB7F-4E1E-A401-2D8704CCB022}" type="presOf" srcId="{D571FCF6-7ED1-44DD-8B59-7163C37B0E88}" destId="{E4A8F56D-AE51-4B3F-B664-F03718CCBB63}" srcOrd="0" destOrd="0" presId="urn:microsoft.com/office/officeart/2005/8/layout/orgChart1"/>
    <dgm:cxn modelId="{DA1C014A-4F76-44C7-B3DB-5E92C393ECE9}" type="presOf" srcId="{36BAAE3C-6274-49A7-92C4-AD7F2C163EE2}" destId="{11FEBABE-1E10-4532-B333-3FA73713DCEA}" srcOrd="1" destOrd="0" presId="urn:microsoft.com/office/officeart/2005/8/layout/orgChart1"/>
    <dgm:cxn modelId="{15CB0F56-AA30-4FD9-8539-4F5DF3E434C7}" type="presOf" srcId="{E062973B-E18B-41FB-B614-E0577D37F181}" destId="{67B4E3C9-6E43-4710-A526-3515EDAB83C2}" srcOrd="0" destOrd="0" presId="urn:microsoft.com/office/officeart/2005/8/layout/orgChart1"/>
    <dgm:cxn modelId="{9D137A61-5B5D-453A-BEAE-BEF2ABD64E8B}" type="presOf" srcId="{C886DD65-72F1-4EEF-B5C9-167FAAAFF924}" destId="{47866589-4E23-4263-B4F9-C0622C1E168F}" srcOrd="0" destOrd="0" presId="urn:microsoft.com/office/officeart/2005/8/layout/orgChart1"/>
    <dgm:cxn modelId="{39A22365-885C-491B-A023-0D71CDCCC0A8}" type="presOf" srcId="{12E7D119-858C-4075-BC7D-CFEDCC024396}" destId="{08EA753C-F421-4B3F-B3FD-F15BFE41C0C2}" srcOrd="0" destOrd="0" presId="urn:microsoft.com/office/officeart/2005/8/layout/orgChart1"/>
    <dgm:cxn modelId="{03E29E66-B070-402B-9E32-DD0849DB28BC}" type="presOf" srcId="{2D9ADACC-9B6B-4AF4-A455-5E37F7D3A4B3}" destId="{8F5EFDCF-E4C7-4489-BEAA-1C2A173E5077}" srcOrd="1" destOrd="0" presId="urn:microsoft.com/office/officeart/2005/8/layout/orgChart1"/>
    <dgm:cxn modelId="{861BD26E-6E61-4111-9C38-0644AC0FCC45}" srcId="{E1702EB9-C2EC-42C8-A011-F14362584ADF}" destId="{2D9ADACC-9B6B-4AF4-A455-5E37F7D3A4B3}" srcOrd="0" destOrd="0" parTransId="{580041FC-3575-4F54-8231-0C1CCA4AC9C3}" sibTransId="{0C533317-2EF9-434F-8A4D-F75BDB19CB20}"/>
    <dgm:cxn modelId="{453CA675-F34F-4AF1-B593-5C49760C3768}" type="presOf" srcId="{D571FCF6-7ED1-44DD-8B59-7163C37B0E88}" destId="{A03140D7-2BEC-4F24-912A-42FA4AA09DE4}" srcOrd="1" destOrd="0" presId="urn:microsoft.com/office/officeart/2005/8/layout/orgChart1"/>
    <dgm:cxn modelId="{B5BF7C77-626E-45F6-B8D9-93BE93C2501C}" type="presOf" srcId="{2D9ADACC-9B6B-4AF4-A455-5E37F7D3A4B3}" destId="{553FEC07-E1E6-49F2-B9C0-8671DAE3C726}" srcOrd="0" destOrd="0" presId="urn:microsoft.com/office/officeart/2005/8/layout/orgChart1"/>
    <dgm:cxn modelId="{A2B29177-DDD6-4D67-9DC7-6EC78B355FD8}" type="presOf" srcId="{0816AD32-4DEE-4BAF-BB38-797702F265AD}" destId="{5ED939A5-0902-4520-9E5C-629103F47238}" srcOrd="0" destOrd="0" presId="urn:microsoft.com/office/officeart/2005/8/layout/orgChart1"/>
    <dgm:cxn modelId="{668A9B77-3A2F-449C-B09E-E8AD977A1959}" type="presOf" srcId="{C886DD65-72F1-4EEF-B5C9-167FAAAFF924}" destId="{1B1F6276-66E7-4A4A-A3BF-47369183B58C}" srcOrd="1" destOrd="0" presId="urn:microsoft.com/office/officeart/2005/8/layout/orgChart1"/>
    <dgm:cxn modelId="{A58ABC7A-7A48-4876-A8BE-C08AAE2DC11E}" type="presOf" srcId="{9077F766-43C7-4A63-9B12-A1CEF06565EF}" destId="{6045FB53-EC50-47F0-84B4-DBAF9D5261A1}" srcOrd="0" destOrd="0" presId="urn:microsoft.com/office/officeart/2005/8/layout/orgChart1"/>
    <dgm:cxn modelId="{54E3A77B-0FFA-4004-B1D5-620630092974}" type="presOf" srcId="{D2D6FFE2-64E6-41C1-B28F-8C254BFE769F}" destId="{1E5996B2-E93F-46EB-846F-A8D42E3C85D5}" srcOrd="0" destOrd="0" presId="urn:microsoft.com/office/officeart/2005/8/layout/orgChart1"/>
    <dgm:cxn modelId="{D634057F-8B04-46BD-9FF8-3BA96F999967}" srcId="{C886DD65-72F1-4EEF-B5C9-167FAAAFF924}" destId="{54AE30BB-3F35-4395-9231-528EF1D7754A}" srcOrd="0" destOrd="0" parTransId="{8DEAFC42-7D40-437A-AB95-99965C75B52B}" sibTransId="{2390A05B-DBDE-4A4D-BC32-CA07E3C53C51}"/>
    <dgm:cxn modelId="{2624EC84-1A0E-4901-B32B-62C7BED55731}" type="presOf" srcId="{387C4C79-4734-4DAB-B0DA-02BD21B14F3C}" destId="{08EA7430-16F4-4D62-A6CF-5423E9BFC3DD}" srcOrd="0" destOrd="0" presId="urn:microsoft.com/office/officeart/2005/8/layout/orgChart1"/>
    <dgm:cxn modelId="{36967E93-4AA5-4E73-BCF9-003D913C9ECC}" type="presOf" srcId="{E1702EB9-C2EC-42C8-A011-F14362584ADF}" destId="{795D38A3-3B11-44BC-AAE6-258D791411A4}" srcOrd="0" destOrd="0" presId="urn:microsoft.com/office/officeart/2005/8/layout/orgChart1"/>
    <dgm:cxn modelId="{1C593C96-6044-4830-B1F4-65E7E448135A}" srcId="{2D9ADACC-9B6B-4AF4-A455-5E37F7D3A4B3}" destId="{F39B2AAE-A9B2-4652-A3BE-C5DD0A829560}" srcOrd="1" destOrd="0" parTransId="{2BB569C2-C700-45DD-AD77-1D8C6B1ED7A4}" sibTransId="{915E45DB-6E07-4368-B7EE-C1DB5EC5F699}"/>
    <dgm:cxn modelId="{6E2D8799-6DBE-489E-9016-701CD0C4BA17}" type="presOf" srcId="{54AE30BB-3F35-4395-9231-528EF1D7754A}" destId="{464E2275-A60B-4688-A377-FD6C5691B911}" srcOrd="1" destOrd="0" presId="urn:microsoft.com/office/officeart/2005/8/layout/orgChart1"/>
    <dgm:cxn modelId="{3604359B-D22E-488C-9DF1-A189DEC1AD90}" type="presOf" srcId="{794E1EBA-1684-45FC-966D-0F53FC86656A}" destId="{4DCA29A2-C159-40E0-B66C-AF0CEF1CC4CE}" srcOrd="0" destOrd="0" presId="urn:microsoft.com/office/officeart/2005/8/layout/orgChart1"/>
    <dgm:cxn modelId="{D0D5C59B-AD35-49CD-B34E-652E85D1806A}" type="presOf" srcId="{D2D6FFE2-64E6-41C1-B28F-8C254BFE769F}" destId="{584A48F0-6579-44ED-9525-7B1927DA03F6}" srcOrd="1" destOrd="0" presId="urn:microsoft.com/office/officeart/2005/8/layout/orgChart1"/>
    <dgm:cxn modelId="{7E7A31A4-9C83-4256-9B81-DFD4E4F3FAA1}" type="presOf" srcId="{A9B075C6-FF39-45F7-BFC7-C23B1D7CBF23}" destId="{E5ACECCB-2E8D-490E-A9EB-07E88F1B0583}" srcOrd="1" destOrd="0" presId="urn:microsoft.com/office/officeart/2005/8/layout/orgChart1"/>
    <dgm:cxn modelId="{E68981A8-0EDC-4F3C-A0A4-FC6A3D823242}" srcId="{F39B2AAE-A9B2-4652-A3BE-C5DD0A829560}" destId="{A9B075C6-FF39-45F7-BFC7-C23B1D7CBF23}" srcOrd="0" destOrd="0" parTransId="{87158BFD-65AD-41A5-AE7C-44A20A5B78E5}" sibTransId="{128A8088-3D16-41B6-817B-C16510D3A440}"/>
    <dgm:cxn modelId="{8696B8B0-FB52-4B0B-920E-38589E99E986}" type="presOf" srcId="{3910CE53-FE0A-4FF0-A00A-19FB1D1F2912}" destId="{186C838F-0A21-4D3A-851C-035019855DE0}" srcOrd="1" destOrd="0" presId="urn:microsoft.com/office/officeart/2005/8/layout/orgChart1"/>
    <dgm:cxn modelId="{28A469B1-F21C-45C5-98AA-719A48D35849}" srcId="{794E1EBA-1684-45FC-966D-0F53FC86656A}" destId="{E1702EB9-C2EC-42C8-A011-F14362584ADF}" srcOrd="0" destOrd="0" parTransId="{5EBADA68-DDA3-4229-B7F2-8FAD621FE949}" sibTransId="{0766FEA3-50F2-4C26-8FE3-77247753108F}"/>
    <dgm:cxn modelId="{91EF44B4-747C-413E-83BF-F28D8579F70C}" srcId="{2D9ADACC-9B6B-4AF4-A455-5E37F7D3A4B3}" destId="{C886DD65-72F1-4EEF-B5C9-167FAAAFF924}" srcOrd="2" destOrd="0" parTransId="{29EEA596-B04B-428B-BFBE-E3957DBF4C60}" sibTransId="{085576FB-CD18-44C8-AE03-4D1AB648410F}"/>
    <dgm:cxn modelId="{2185FABB-DC8F-43FE-910E-0D8E28CE6259}" type="presOf" srcId="{1CCF2F7D-2DA3-4E6F-8006-3E1A456B302A}" destId="{8915196F-009E-47C3-9EF0-9A0722469BC8}" srcOrd="0" destOrd="0" presId="urn:microsoft.com/office/officeart/2005/8/layout/orgChart1"/>
    <dgm:cxn modelId="{001FC5C5-BF1A-475E-BEF3-59AC2AD38497}" srcId="{E1702EB9-C2EC-42C8-A011-F14362584ADF}" destId="{36BAAE3C-6274-49A7-92C4-AD7F2C163EE2}" srcOrd="1" destOrd="0" parTransId="{0C91C020-116C-4989-A473-9CCB5B329109}" sibTransId="{AFD4D388-8768-40A2-8F5C-37D064C9DD4A}"/>
    <dgm:cxn modelId="{6ED034C6-E5C0-4EB6-8739-F7F38210061F}" type="presOf" srcId="{87158BFD-65AD-41A5-AE7C-44A20A5B78E5}" destId="{054F4EE0-07FE-4CB1-9FA8-4CF4C7B36801}" srcOrd="0" destOrd="0" presId="urn:microsoft.com/office/officeart/2005/8/layout/orgChart1"/>
    <dgm:cxn modelId="{581204CF-6EF1-49B1-8C0F-EFC34B2195C2}" type="presOf" srcId="{E1702EB9-C2EC-42C8-A011-F14362584ADF}" destId="{41BDA945-3A29-40B8-BC5F-43B58A2033EE}" srcOrd="1" destOrd="0" presId="urn:microsoft.com/office/officeart/2005/8/layout/orgChart1"/>
    <dgm:cxn modelId="{F6976AD0-0305-4501-AFDA-AC74E1451287}" type="presOf" srcId="{387C4C79-4734-4DAB-B0DA-02BD21B14F3C}" destId="{CD7A574D-9CE7-4B2E-A0E6-A9891017DF4C}" srcOrd="1" destOrd="0" presId="urn:microsoft.com/office/officeart/2005/8/layout/orgChart1"/>
    <dgm:cxn modelId="{AD4F30D2-C50A-420C-A0BD-72A0E45E2BE8}" type="presOf" srcId="{4B466047-72B7-4BF0-837A-C1B19CFD9658}" destId="{914365BF-8FED-4DE7-A8C3-889263CB1521}" srcOrd="0" destOrd="0" presId="urn:microsoft.com/office/officeart/2005/8/layout/orgChart1"/>
    <dgm:cxn modelId="{12ED9BD4-7613-4D71-A62F-1A083C581D7A}" type="presOf" srcId="{12E7D119-858C-4075-BC7D-CFEDCC024396}" destId="{1B9F6A21-6A60-4DDF-9FFA-74355C444E82}" srcOrd="1" destOrd="0" presId="urn:microsoft.com/office/officeart/2005/8/layout/orgChart1"/>
    <dgm:cxn modelId="{9822BED4-D86B-4B56-AF57-5528F7675F34}" type="presOf" srcId="{3B12874F-CA6C-4D8B-8425-7C87B304D478}" destId="{6718FA4C-CCF1-4654-A195-54E193E7F93B}" srcOrd="0" destOrd="0" presId="urn:microsoft.com/office/officeart/2005/8/layout/orgChart1"/>
    <dgm:cxn modelId="{C94E3ADD-B17C-49E7-A815-F64FE33A5B31}" type="presOf" srcId="{0C91C020-116C-4989-A473-9CCB5B329109}" destId="{DB2AE1B7-F538-44E8-89EC-1671F691EDBA}" srcOrd="0" destOrd="0" presId="urn:microsoft.com/office/officeart/2005/8/layout/orgChart1"/>
    <dgm:cxn modelId="{CF4491DD-EFE5-44A9-8DBC-973AB4DD9F1E}" type="presOf" srcId="{3910CE53-FE0A-4FF0-A00A-19FB1D1F2912}" destId="{1A989701-D40F-4F98-8994-F9B99531CA04}" srcOrd="0" destOrd="0" presId="urn:microsoft.com/office/officeart/2005/8/layout/orgChart1"/>
    <dgm:cxn modelId="{928D12E5-BD53-4109-90A6-BD3486C8A3D3}" type="presOf" srcId="{580041FC-3575-4F54-8231-0C1CCA4AC9C3}" destId="{4354E929-8103-4FF2-AEA4-0957E177455F}" srcOrd="0" destOrd="0" presId="urn:microsoft.com/office/officeart/2005/8/layout/orgChart1"/>
    <dgm:cxn modelId="{B4D52BEF-ABAC-4DED-98DF-75D824C70C6F}" type="presOf" srcId="{36BAAE3C-6274-49A7-92C4-AD7F2C163EE2}" destId="{CE252A96-B155-46D7-91F7-B93452C92E50}" srcOrd="0" destOrd="0" presId="urn:microsoft.com/office/officeart/2005/8/layout/orgChart1"/>
    <dgm:cxn modelId="{F6DBE9F7-1693-4FC7-AED5-64E48A211096}" srcId="{E1702EB9-C2EC-42C8-A011-F14362584ADF}" destId="{12E7D119-858C-4075-BC7D-CFEDCC024396}" srcOrd="3" destOrd="0" parTransId="{3B12874F-CA6C-4D8B-8425-7C87B304D478}" sibTransId="{2DD82731-0557-4432-838D-725479F0AA83}"/>
    <dgm:cxn modelId="{E64B09F5-8E52-454F-8245-6D24905651E3}" type="presParOf" srcId="{4DCA29A2-C159-40E0-B66C-AF0CEF1CC4CE}" destId="{A5FBCB83-B0F8-4E45-800F-41AFA30D75D7}" srcOrd="0" destOrd="0" presId="urn:microsoft.com/office/officeart/2005/8/layout/orgChart1"/>
    <dgm:cxn modelId="{4A23680F-5816-4DA4-A27C-9238B82D4CBF}" type="presParOf" srcId="{A5FBCB83-B0F8-4E45-800F-41AFA30D75D7}" destId="{C2460AF5-CAE0-4E96-9711-EC810447008D}" srcOrd="0" destOrd="0" presId="urn:microsoft.com/office/officeart/2005/8/layout/orgChart1"/>
    <dgm:cxn modelId="{2DB1813F-BC2B-4ABA-A17D-40C4D910B1F6}" type="presParOf" srcId="{C2460AF5-CAE0-4E96-9711-EC810447008D}" destId="{795D38A3-3B11-44BC-AAE6-258D791411A4}" srcOrd="0" destOrd="0" presId="urn:microsoft.com/office/officeart/2005/8/layout/orgChart1"/>
    <dgm:cxn modelId="{EFC7FEE2-B3F7-4206-AC67-FC247AC42F55}" type="presParOf" srcId="{C2460AF5-CAE0-4E96-9711-EC810447008D}" destId="{41BDA945-3A29-40B8-BC5F-43B58A2033EE}" srcOrd="1" destOrd="0" presId="urn:microsoft.com/office/officeart/2005/8/layout/orgChart1"/>
    <dgm:cxn modelId="{0F49DE8A-5889-446B-85D3-2A7FEA743032}" type="presParOf" srcId="{A5FBCB83-B0F8-4E45-800F-41AFA30D75D7}" destId="{E5357312-D37A-4AF7-91B7-B3B39D8EF5A6}" srcOrd="1" destOrd="0" presId="urn:microsoft.com/office/officeart/2005/8/layout/orgChart1"/>
    <dgm:cxn modelId="{AB9F83B5-C487-4DB7-8605-96D72DF8C29D}" type="presParOf" srcId="{E5357312-D37A-4AF7-91B7-B3B39D8EF5A6}" destId="{4354E929-8103-4FF2-AEA4-0957E177455F}" srcOrd="0" destOrd="0" presId="urn:microsoft.com/office/officeart/2005/8/layout/orgChart1"/>
    <dgm:cxn modelId="{37C7B02A-EE9B-4C14-BF2A-2A27036B1746}" type="presParOf" srcId="{E5357312-D37A-4AF7-91B7-B3B39D8EF5A6}" destId="{2082506A-6E3E-4791-91A2-B9622C770AFC}" srcOrd="1" destOrd="0" presId="urn:microsoft.com/office/officeart/2005/8/layout/orgChart1"/>
    <dgm:cxn modelId="{53539F9C-3769-462E-AD8C-A0A636739E97}" type="presParOf" srcId="{2082506A-6E3E-4791-91A2-B9622C770AFC}" destId="{A701A8E3-57B8-48F1-830C-A73A4FD114ED}" srcOrd="0" destOrd="0" presId="urn:microsoft.com/office/officeart/2005/8/layout/orgChart1"/>
    <dgm:cxn modelId="{718BDE5C-9C9F-47A0-8C09-8A169804CE70}" type="presParOf" srcId="{A701A8E3-57B8-48F1-830C-A73A4FD114ED}" destId="{553FEC07-E1E6-49F2-B9C0-8671DAE3C726}" srcOrd="0" destOrd="0" presId="urn:microsoft.com/office/officeart/2005/8/layout/orgChart1"/>
    <dgm:cxn modelId="{178C7F1B-0840-46F7-AB1B-1A20A39B3323}" type="presParOf" srcId="{A701A8E3-57B8-48F1-830C-A73A4FD114ED}" destId="{8F5EFDCF-E4C7-4489-BEAA-1C2A173E5077}" srcOrd="1" destOrd="0" presId="urn:microsoft.com/office/officeart/2005/8/layout/orgChart1"/>
    <dgm:cxn modelId="{30CA13BB-62E3-4AD5-B5B6-37EECBB84526}" type="presParOf" srcId="{2082506A-6E3E-4791-91A2-B9622C770AFC}" destId="{EBFD9807-AAE3-42F2-8B93-0380B24156E8}" srcOrd="1" destOrd="0" presId="urn:microsoft.com/office/officeart/2005/8/layout/orgChart1"/>
    <dgm:cxn modelId="{5786A85C-1272-4E59-85B3-2893E9F0C52E}" type="presParOf" srcId="{EBFD9807-AAE3-42F2-8B93-0380B24156E8}" destId="{6045FB53-EC50-47F0-84B4-DBAF9D5261A1}" srcOrd="0" destOrd="0" presId="urn:microsoft.com/office/officeart/2005/8/layout/orgChart1"/>
    <dgm:cxn modelId="{0ECAF9F5-1529-4510-8C57-F1E6377E9017}" type="presParOf" srcId="{EBFD9807-AAE3-42F2-8B93-0380B24156E8}" destId="{67E5DB00-4838-4F89-8B62-FFB75BED12C3}" srcOrd="1" destOrd="0" presId="urn:microsoft.com/office/officeart/2005/8/layout/orgChart1"/>
    <dgm:cxn modelId="{4FB743D9-69C1-4D08-8168-3775C49BE57D}" type="presParOf" srcId="{67E5DB00-4838-4F89-8B62-FFB75BED12C3}" destId="{2FB471B0-CD2D-431E-863E-BE931C0A2B45}" srcOrd="0" destOrd="0" presId="urn:microsoft.com/office/officeart/2005/8/layout/orgChart1"/>
    <dgm:cxn modelId="{71380584-4375-49B9-A3B5-373904709EE6}" type="presParOf" srcId="{2FB471B0-CD2D-431E-863E-BE931C0A2B45}" destId="{E4A8F56D-AE51-4B3F-B664-F03718CCBB63}" srcOrd="0" destOrd="0" presId="urn:microsoft.com/office/officeart/2005/8/layout/orgChart1"/>
    <dgm:cxn modelId="{D2134671-7851-41D6-A3C4-B7214D9546AC}" type="presParOf" srcId="{2FB471B0-CD2D-431E-863E-BE931C0A2B45}" destId="{A03140D7-2BEC-4F24-912A-42FA4AA09DE4}" srcOrd="1" destOrd="0" presId="urn:microsoft.com/office/officeart/2005/8/layout/orgChart1"/>
    <dgm:cxn modelId="{D71787C8-C355-4137-A6DB-4F90FE291C6E}" type="presParOf" srcId="{67E5DB00-4838-4F89-8B62-FFB75BED12C3}" destId="{BEDA57F0-75E9-409F-A1DE-0AE842CBD7B5}" srcOrd="1" destOrd="0" presId="urn:microsoft.com/office/officeart/2005/8/layout/orgChart1"/>
    <dgm:cxn modelId="{162DA4AA-34C9-4AED-891D-FA96409041D5}" type="presParOf" srcId="{BEDA57F0-75E9-409F-A1DE-0AE842CBD7B5}" destId="{5ED939A5-0902-4520-9E5C-629103F47238}" srcOrd="0" destOrd="0" presId="urn:microsoft.com/office/officeart/2005/8/layout/orgChart1"/>
    <dgm:cxn modelId="{9ECB2895-CDCF-4F74-81EE-38A95034460C}" type="presParOf" srcId="{BEDA57F0-75E9-409F-A1DE-0AE842CBD7B5}" destId="{00747E72-1F6A-4C3C-A099-E29B71A359CB}" srcOrd="1" destOrd="0" presId="urn:microsoft.com/office/officeart/2005/8/layout/orgChart1"/>
    <dgm:cxn modelId="{ED00C813-9780-43FC-9AF4-74344B39C9C7}" type="presParOf" srcId="{00747E72-1F6A-4C3C-A099-E29B71A359CB}" destId="{E8AAAADA-481F-4105-B522-20F738C25535}" srcOrd="0" destOrd="0" presId="urn:microsoft.com/office/officeart/2005/8/layout/orgChart1"/>
    <dgm:cxn modelId="{4C222144-958F-4A77-B6D7-1F2D39C7FA13}" type="presParOf" srcId="{E8AAAADA-481F-4105-B522-20F738C25535}" destId="{8915196F-009E-47C3-9EF0-9A0722469BC8}" srcOrd="0" destOrd="0" presId="urn:microsoft.com/office/officeart/2005/8/layout/orgChart1"/>
    <dgm:cxn modelId="{F77B3C45-8E54-45C9-B766-6A00186062FB}" type="presParOf" srcId="{E8AAAADA-481F-4105-B522-20F738C25535}" destId="{1C3A3F60-5586-412C-87F1-99624FEC60A9}" srcOrd="1" destOrd="0" presId="urn:microsoft.com/office/officeart/2005/8/layout/orgChart1"/>
    <dgm:cxn modelId="{77E4D758-D3D3-4811-8175-5BA222DB87EC}" type="presParOf" srcId="{00747E72-1F6A-4C3C-A099-E29B71A359CB}" destId="{83439A19-3CCB-4DC8-96CB-A059A40BF2C5}" srcOrd="1" destOrd="0" presId="urn:microsoft.com/office/officeart/2005/8/layout/orgChart1"/>
    <dgm:cxn modelId="{EB1720CB-5001-4003-BAE4-BB43FB5610DF}" type="presParOf" srcId="{00747E72-1F6A-4C3C-A099-E29B71A359CB}" destId="{16F75F65-7775-4997-9A0B-65C0B0806213}" srcOrd="2" destOrd="0" presId="urn:microsoft.com/office/officeart/2005/8/layout/orgChart1"/>
    <dgm:cxn modelId="{327DA4FE-4E5B-4455-B0C9-E812F6C7B116}" type="presParOf" srcId="{67E5DB00-4838-4F89-8B62-FFB75BED12C3}" destId="{93A41990-836A-47EB-8E60-DC0F6D30EF13}" srcOrd="2" destOrd="0" presId="urn:microsoft.com/office/officeart/2005/8/layout/orgChart1"/>
    <dgm:cxn modelId="{AAB4898E-4D7B-4DFB-8FA4-E51044ABBBA5}" type="presParOf" srcId="{EBFD9807-AAE3-42F2-8B93-0380B24156E8}" destId="{83063A3C-385B-4803-8F1C-E2E1A47BD2B5}" srcOrd="2" destOrd="0" presId="urn:microsoft.com/office/officeart/2005/8/layout/orgChart1"/>
    <dgm:cxn modelId="{AAEF8192-C793-424B-B435-049A53E54633}" type="presParOf" srcId="{EBFD9807-AAE3-42F2-8B93-0380B24156E8}" destId="{BEFE210F-E50D-4F12-8B98-78996A2B446F}" srcOrd="3" destOrd="0" presId="urn:microsoft.com/office/officeart/2005/8/layout/orgChart1"/>
    <dgm:cxn modelId="{D99F07D0-8457-45FB-9DB7-AEE9CF282318}" type="presParOf" srcId="{BEFE210F-E50D-4F12-8B98-78996A2B446F}" destId="{B277D77C-0FF8-4923-B6C6-79CC1ABB80B5}" srcOrd="0" destOrd="0" presId="urn:microsoft.com/office/officeart/2005/8/layout/orgChart1"/>
    <dgm:cxn modelId="{9F7606C1-E4EE-4E13-905D-53CFBE719237}" type="presParOf" srcId="{B277D77C-0FF8-4923-B6C6-79CC1ABB80B5}" destId="{0CF837FB-82B2-466A-B7C3-A7C98BD5AEBA}" srcOrd="0" destOrd="0" presId="urn:microsoft.com/office/officeart/2005/8/layout/orgChart1"/>
    <dgm:cxn modelId="{63300A08-EA35-46B0-85D7-009E19998344}" type="presParOf" srcId="{B277D77C-0FF8-4923-B6C6-79CC1ABB80B5}" destId="{915A7A09-4D8A-4DBF-84B5-AC99C2565ACA}" srcOrd="1" destOrd="0" presId="urn:microsoft.com/office/officeart/2005/8/layout/orgChart1"/>
    <dgm:cxn modelId="{2CA7DC14-62FF-4D27-B74B-69D9E6E8FCB3}" type="presParOf" srcId="{BEFE210F-E50D-4F12-8B98-78996A2B446F}" destId="{CD2041E8-5486-4260-8D63-009D3B57B001}" srcOrd="1" destOrd="0" presId="urn:microsoft.com/office/officeart/2005/8/layout/orgChart1"/>
    <dgm:cxn modelId="{CF972AA1-738A-449E-89FB-0358DC54F0C6}" type="presParOf" srcId="{CD2041E8-5486-4260-8D63-009D3B57B001}" destId="{054F4EE0-07FE-4CB1-9FA8-4CF4C7B36801}" srcOrd="0" destOrd="0" presId="urn:microsoft.com/office/officeart/2005/8/layout/orgChart1"/>
    <dgm:cxn modelId="{78B1A117-BD1B-4ABD-8BE4-A679D3D4F0D8}" type="presParOf" srcId="{CD2041E8-5486-4260-8D63-009D3B57B001}" destId="{D094CBD1-005C-4B8B-997D-B3E44F20D220}" srcOrd="1" destOrd="0" presId="urn:microsoft.com/office/officeart/2005/8/layout/orgChart1"/>
    <dgm:cxn modelId="{0C88B42F-BC09-420E-94EF-2CFF2C346C3D}" type="presParOf" srcId="{D094CBD1-005C-4B8B-997D-B3E44F20D220}" destId="{BBF2489F-D1FB-42ED-BA2B-48C444C92ED2}" srcOrd="0" destOrd="0" presId="urn:microsoft.com/office/officeart/2005/8/layout/orgChart1"/>
    <dgm:cxn modelId="{CCC41AC1-B8D8-4C6F-94B7-3A1E3AE480E9}" type="presParOf" srcId="{BBF2489F-D1FB-42ED-BA2B-48C444C92ED2}" destId="{FC9EABC7-1138-4591-AE2B-ADA533409116}" srcOrd="0" destOrd="0" presId="urn:microsoft.com/office/officeart/2005/8/layout/orgChart1"/>
    <dgm:cxn modelId="{44C6D872-B799-465C-813B-3D3F336D2601}" type="presParOf" srcId="{BBF2489F-D1FB-42ED-BA2B-48C444C92ED2}" destId="{E5ACECCB-2E8D-490E-A9EB-07E88F1B0583}" srcOrd="1" destOrd="0" presId="urn:microsoft.com/office/officeart/2005/8/layout/orgChart1"/>
    <dgm:cxn modelId="{4FCC3C25-9CA8-4996-8333-9988B6B73A06}" type="presParOf" srcId="{D094CBD1-005C-4B8B-997D-B3E44F20D220}" destId="{68E2369F-F3F9-4B8C-B90B-DF2CE2EA1594}" srcOrd="1" destOrd="0" presId="urn:microsoft.com/office/officeart/2005/8/layout/orgChart1"/>
    <dgm:cxn modelId="{996B9165-BE16-44DE-BC4C-9BF0FC0C67E7}" type="presParOf" srcId="{D094CBD1-005C-4B8B-997D-B3E44F20D220}" destId="{0A6BB714-4D18-4B83-80AF-9C688ADBAB36}" srcOrd="2" destOrd="0" presId="urn:microsoft.com/office/officeart/2005/8/layout/orgChart1"/>
    <dgm:cxn modelId="{C4667390-E29F-489B-8E76-3BF932207562}" type="presParOf" srcId="{CD2041E8-5486-4260-8D63-009D3B57B001}" destId="{88EA5C8A-B6F3-480E-B78F-608DB2C661C4}" srcOrd="2" destOrd="0" presId="urn:microsoft.com/office/officeart/2005/8/layout/orgChart1"/>
    <dgm:cxn modelId="{4E3F3837-7AEE-41D9-A2F7-15BEA12739B8}" type="presParOf" srcId="{CD2041E8-5486-4260-8D63-009D3B57B001}" destId="{D283CADE-AE4E-4FD8-A666-D0FFDFA22D24}" srcOrd="3" destOrd="0" presId="urn:microsoft.com/office/officeart/2005/8/layout/orgChart1"/>
    <dgm:cxn modelId="{3A726F15-EA2F-4936-B774-364FD7267260}" type="presParOf" srcId="{D283CADE-AE4E-4FD8-A666-D0FFDFA22D24}" destId="{E13F4D2F-8BA3-495D-BAD0-39272B1E067F}" srcOrd="0" destOrd="0" presId="urn:microsoft.com/office/officeart/2005/8/layout/orgChart1"/>
    <dgm:cxn modelId="{B0C72F6E-2A00-493C-BD79-3A517DED4EB0}" type="presParOf" srcId="{E13F4D2F-8BA3-495D-BAD0-39272B1E067F}" destId="{08EA7430-16F4-4D62-A6CF-5423E9BFC3DD}" srcOrd="0" destOrd="0" presId="urn:microsoft.com/office/officeart/2005/8/layout/orgChart1"/>
    <dgm:cxn modelId="{55D9712B-5BF9-417E-868C-8DD64FC2C2FB}" type="presParOf" srcId="{E13F4D2F-8BA3-495D-BAD0-39272B1E067F}" destId="{CD7A574D-9CE7-4B2E-A0E6-A9891017DF4C}" srcOrd="1" destOrd="0" presId="urn:microsoft.com/office/officeart/2005/8/layout/orgChart1"/>
    <dgm:cxn modelId="{DCB9DCD0-B0A9-4896-85CB-57078C14056B}" type="presParOf" srcId="{D283CADE-AE4E-4FD8-A666-D0FFDFA22D24}" destId="{B2165492-7CCC-457F-AD7C-EAA09C3FCAC6}" srcOrd="1" destOrd="0" presId="urn:microsoft.com/office/officeart/2005/8/layout/orgChart1"/>
    <dgm:cxn modelId="{BA35C602-AE9C-41CA-B8EE-2B315EEBB563}" type="presParOf" srcId="{D283CADE-AE4E-4FD8-A666-D0FFDFA22D24}" destId="{F1E96759-E1FF-44B4-A54F-73AF6D67FD96}" srcOrd="2" destOrd="0" presId="urn:microsoft.com/office/officeart/2005/8/layout/orgChart1"/>
    <dgm:cxn modelId="{B7D71763-A284-4502-8C86-7B7CCC1B59AB}" type="presParOf" srcId="{BEFE210F-E50D-4F12-8B98-78996A2B446F}" destId="{8A9149CC-F433-4DE5-9026-1B3846E11F8B}" srcOrd="2" destOrd="0" presId="urn:microsoft.com/office/officeart/2005/8/layout/orgChart1"/>
    <dgm:cxn modelId="{C880469B-5E4B-4516-8DCD-6635CD591C4A}" type="presParOf" srcId="{EBFD9807-AAE3-42F2-8B93-0380B24156E8}" destId="{8A69ED0E-FE4C-433B-8496-0B4CF9A4288A}" srcOrd="4" destOrd="0" presId="urn:microsoft.com/office/officeart/2005/8/layout/orgChart1"/>
    <dgm:cxn modelId="{F7673B30-B130-433D-9450-E16C2671A7B0}" type="presParOf" srcId="{EBFD9807-AAE3-42F2-8B93-0380B24156E8}" destId="{6C7AA378-941B-4302-81E5-243CBBD4B188}" srcOrd="5" destOrd="0" presId="urn:microsoft.com/office/officeart/2005/8/layout/orgChart1"/>
    <dgm:cxn modelId="{4B42DE33-9CAB-42F7-969F-4508B702035F}" type="presParOf" srcId="{6C7AA378-941B-4302-81E5-243CBBD4B188}" destId="{CCDAEEAB-162B-4F68-BF0A-EE4A33548E6C}" srcOrd="0" destOrd="0" presId="urn:microsoft.com/office/officeart/2005/8/layout/orgChart1"/>
    <dgm:cxn modelId="{769CAF92-31C7-4576-A64C-CF42C3D90980}" type="presParOf" srcId="{CCDAEEAB-162B-4F68-BF0A-EE4A33548E6C}" destId="{47866589-4E23-4263-B4F9-C0622C1E168F}" srcOrd="0" destOrd="0" presId="urn:microsoft.com/office/officeart/2005/8/layout/orgChart1"/>
    <dgm:cxn modelId="{7E1D4F68-3277-4363-9162-143454898B2E}" type="presParOf" srcId="{CCDAEEAB-162B-4F68-BF0A-EE4A33548E6C}" destId="{1B1F6276-66E7-4A4A-A3BF-47369183B58C}" srcOrd="1" destOrd="0" presId="urn:microsoft.com/office/officeart/2005/8/layout/orgChart1"/>
    <dgm:cxn modelId="{59BA0A47-A068-44F8-92F2-3EC6096A53D4}" type="presParOf" srcId="{6C7AA378-941B-4302-81E5-243CBBD4B188}" destId="{E8C35CA9-4ED1-4B28-94B0-02EDAE375140}" srcOrd="1" destOrd="0" presId="urn:microsoft.com/office/officeart/2005/8/layout/orgChart1"/>
    <dgm:cxn modelId="{0DEE2186-16CA-4430-9D69-294B39A44794}" type="presParOf" srcId="{E8C35CA9-4ED1-4B28-94B0-02EDAE375140}" destId="{9AE9569C-11CD-4C11-8554-4A74BEA60839}" srcOrd="0" destOrd="0" presId="urn:microsoft.com/office/officeart/2005/8/layout/orgChart1"/>
    <dgm:cxn modelId="{23E7231E-54FB-4CC4-B73C-DE58C42B2B62}" type="presParOf" srcId="{E8C35CA9-4ED1-4B28-94B0-02EDAE375140}" destId="{D14F3C5C-D413-4737-8D3B-830C0DB33C57}" srcOrd="1" destOrd="0" presId="urn:microsoft.com/office/officeart/2005/8/layout/orgChart1"/>
    <dgm:cxn modelId="{76948065-FC3B-435B-8D59-CFC69693EE6E}" type="presParOf" srcId="{D14F3C5C-D413-4737-8D3B-830C0DB33C57}" destId="{1DA65719-1BA5-4CF0-9CA3-DA2BDB12236E}" srcOrd="0" destOrd="0" presId="urn:microsoft.com/office/officeart/2005/8/layout/orgChart1"/>
    <dgm:cxn modelId="{C54FC3FC-B550-4587-84F9-4B2FE7122791}" type="presParOf" srcId="{1DA65719-1BA5-4CF0-9CA3-DA2BDB12236E}" destId="{55913329-270E-4DBA-8B05-6468EF41EFC4}" srcOrd="0" destOrd="0" presId="urn:microsoft.com/office/officeart/2005/8/layout/orgChart1"/>
    <dgm:cxn modelId="{7E47607D-CD39-4E73-BB15-65EBA09209E2}" type="presParOf" srcId="{1DA65719-1BA5-4CF0-9CA3-DA2BDB12236E}" destId="{464E2275-A60B-4688-A377-FD6C5691B911}" srcOrd="1" destOrd="0" presId="urn:microsoft.com/office/officeart/2005/8/layout/orgChart1"/>
    <dgm:cxn modelId="{83D5ADE2-AB05-44B6-A9A2-8E1C24C2F208}" type="presParOf" srcId="{D14F3C5C-D413-4737-8D3B-830C0DB33C57}" destId="{E9DD3C6C-181F-4122-B09D-3C78C586847D}" srcOrd="1" destOrd="0" presId="urn:microsoft.com/office/officeart/2005/8/layout/orgChart1"/>
    <dgm:cxn modelId="{BBDB50EA-AE1A-4C4E-9754-5F34B66D3D01}" type="presParOf" srcId="{D14F3C5C-D413-4737-8D3B-830C0DB33C57}" destId="{FA23574C-720A-4273-97F6-94F35A17AAE1}" srcOrd="2" destOrd="0" presId="urn:microsoft.com/office/officeart/2005/8/layout/orgChart1"/>
    <dgm:cxn modelId="{C7ED6A42-9ECA-4972-8489-5BD0D054D34B}" type="presParOf" srcId="{E8C35CA9-4ED1-4B28-94B0-02EDAE375140}" destId="{914365BF-8FED-4DE7-A8C3-889263CB1521}" srcOrd="2" destOrd="0" presId="urn:microsoft.com/office/officeart/2005/8/layout/orgChart1"/>
    <dgm:cxn modelId="{342E4241-7ADE-468E-9AE9-B764D3B8AF8C}" type="presParOf" srcId="{E8C35CA9-4ED1-4B28-94B0-02EDAE375140}" destId="{45BC0B74-8BA1-4F9A-9130-602197768254}" srcOrd="3" destOrd="0" presId="urn:microsoft.com/office/officeart/2005/8/layout/orgChart1"/>
    <dgm:cxn modelId="{25529626-A46E-4C86-8ABC-58BC428148C1}" type="presParOf" srcId="{45BC0B74-8BA1-4F9A-9130-602197768254}" destId="{42318359-CF0A-4BAB-9E0C-DC8C4DA8C144}" srcOrd="0" destOrd="0" presId="urn:microsoft.com/office/officeart/2005/8/layout/orgChart1"/>
    <dgm:cxn modelId="{50C64643-3EBA-4307-9B15-C621ED563AB6}" type="presParOf" srcId="{42318359-CF0A-4BAB-9E0C-DC8C4DA8C144}" destId="{1A989701-D40F-4F98-8994-F9B99531CA04}" srcOrd="0" destOrd="0" presId="urn:microsoft.com/office/officeart/2005/8/layout/orgChart1"/>
    <dgm:cxn modelId="{657387F1-71B4-4EE1-B2EE-0B06C3901E53}" type="presParOf" srcId="{42318359-CF0A-4BAB-9E0C-DC8C4DA8C144}" destId="{186C838F-0A21-4D3A-851C-035019855DE0}" srcOrd="1" destOrd="0" presId="urn:microsoft.com/office/officeart/2005/8/layout/orgChart1"/>
    <dgm:cxn modelId="{95181F28-4971-4F88-9249-3D371C5F2501}" type="presParOf" srcId="{45BC0B74-8BA1-4F9A-9130-602197768254}" destId="{433B697F-D397-4332-8E0B-2ACE08FE89C9}" srcOrd="1" destOrd="0" presId="urn:microsoft.com/office/officeart/2005/8/layout/orgChart1"/>
    <dgm:cxn modelId="{0D28CD01-D9B3-4227-B311-6CCE16166271}" type="presParOf" srcId="{45BC0B74-8BA1-4F9A-9130-602197768254}" destId="{44A115BE-B507-46C4-90F3-D6ED58C1B23C}" srcOrd="2" destOrd="0" presId="urn:microsoft.com/office/officeart/2005/8/layout/orgChart1"/>
    <dgm:cxn modelId="{292281A2-97BA-4718-855C-AC8E992275DB}" type="presParOf" srcId="{6C7AA378-941B-4302-81E5-243CBBD4B188}" destId="{8ED007BB-0443-4FF0-A6F0-3D17E2F976AC}" srcOrd="2" destOrd="0" presId="urn:microsoft.com/office/officeart/2005/8/layout/orgChart1"/>
    <dgm:cxn modelId="{C9E46B2C-4B98-42F4-9514-BA7DD7A0F66E}" type="presParOf" srcId="{2082506A-6E3E-4791-91A2-B9622C770AFC}" destId="{0601A3F3-1B83-48B2-99C7-88AAED76BF93}" srcOrd="2" destOrd="0" presId="urn:microsoft.com/office/officeart/2005/8/layout/orgChart1"/>
    <dgm:cxn modelId="{49B3B40A-568B-43AB-9DE6-E1BE5F016724}" type="presParOf" srcId="{E5357312-D37A-4AF7-91B7-B3B39D8EF5A6}" destId="{DB2AE1B7-F538-44E8-89EC-1671F691EDBA}" srcOrd="2" destOrd="0" presId="urn:microsoft.com/office/officeart/2005/8/layout/orgChart1"/>
    <dgm:cxn modelId="{186DB1D6-52B5-4E48-89C2-D448AB2B7F71}" type="presParOf" srcId="{E5357312-D37A-4AF7-91B7-B3B39D8EF5A6}" destId="{101DEC0A-DCAF-4050-939F-4BB6D8FBE881}" srcOrd="3" destOrd="0" presId="urn:microsoft.com/office/officeart/2005/8/layout/orgChart1"/>
    <dgm:cxn modelId="{E2AB5921-6605-4805-B15F-2262DB002F1D}" type="presParOf" srcId="{101DEC0A-DCAF-4050-939F-4BB6D8FBE881}" destId="{E7F7A6BC-C03E-4D50-BA7E-AF3F2007D27E}" srcOrd="0" destOrd="0" presId="urn:microsoft.com/office/officeart/2005/8/layout/orgChart1"/>
    <dgm:cxn modelId="{9DEECF6C-3C14-4784-A354-716475DB856A}" type="presParOf" srcId="{E7F7A6BC-C03E-4D50-BA7E-AF3F2007D27E}" destId="{CE252A96-B155-46D7-91F7-B93452C92E50}" srcOrd="0" destOrd="0" presId="urn:microsoft.com/office/officeart/2005/8/layout/orgChart1"/>
    <dgm:cxn modelId="{9755039B-02C7-4F70-B209-029C27BB81BA}" type="presParOf" srcId="{E7F7A6BC-C03E-4D50-BA7E-AF3F2007D27E}" destId="{11FEBABE-1E10-4532-B333-3FA73713DCEA}" srcOrd="1" destOrd="0" presId="urn:microsoft.com/office/officeart/2005/8/layout/orgChart1"/>
    <dgm:cxn modelId="{47133EDC-256B-49EE-962A-994CF0B55083}" type="presParOf" srcId="{101DEC0A-DCAF-4050-939F-4BB6D8FBE881}" destId="{A682308A-7F94-4AD7-9471-19E4F5BC3F81}" srcOrd="1" destOrd="0" presId="urn:microsoft.com/office/officeart/2005/8/layout/orgChart1"/>
    <dgm:cxn modelId="{7979CC3C-F58F-4E44-A165-0183E99D103A}" type="presParOf" srcId="{101DEC0A-DCAF-4050-939F-4BB6D8FBE881}" destId="{D49EECCA-C629-4D26-8A34-1DC2EA1C8B55}" srcOrd="2" destOrd="0" presId="urn:microsoft.com/office/officeart/2005/8/layout/orgChart1"/>
    <dgm:cxn modelId="{DF3B864B-E614-496C-8560-9DD289963513}" type="presParOf" srcId="{E5357312-D37A-4AF7-91B7-B3B39D8EF5A6}" destId="{67B4E3C9-6E43-4710-A526-3515EDAB83C2}" srcOrd="4" destOrd="0" presId="urn:microsoft.com/office/officeart/2005/8/layout/orgChart1"/>
    <dgm:cxn modelId="{92093C43-BEA9-4268-B5C4-A8C48E8DF793}" type="presParOf" srcId="{E5357312-D37A-4AF7-91B7-B3B39D8EF5A6}" destId="{A022CDF8-FBC7-423A-9CD1-65A66896A84E}" srcOrd="5" destOrd="0" presId="urn:microsoft.com/office/officeart/2005/8/layout/orgChart1"/>
    <dgm:cxn modelId="{6A4AFE94-1D68-44EF-B6EC-2922376498AF}" type="presParOf" srcId="{A022CDF8-FBC7-423A-9CD1-65A66896A84E}" destId="{07564775-9E64-4906-B123-F9708F076E7C}" srcOrd="0" destOrd="0" presId="urn:microsoft.com/office/officeart/2005/8/layout/orgChart1"/>
    <dgm:cxn modelId="{0B9E4B24-A7E5-4BA5-97F6-BB96C2334C11}" type="presParOf" srcId="{07564775-9E64-4906-B123-F9708F076E7C}" destId="{1E5996B2-E93F-46EB-846F-A8D42E3C85D5}" srcOrd="0" destOrd="0" presId="urn:microsoft.com/office/officeart/2005/8/layout/orgChart1"/>
    <dgm:cxn modelId="{273FD86C-44C7-42B0-8BA3-DCE10267BAA3}" type="presParOf" srcId="{07564775-9E64-4906-B123-F9708F076E7C}" destId="{584A48F0-6579-44ED-9525-7B1927DA03F6}" srcOrd="1" destOrd="0" presId="urn:microsoft.com/office/officeart/2005/8/layout/orgChart1"/>
    <dgm:cxn modelId="{D126B8E1-2B45-4740-A118-89308E16881A}" type="presParOf" srcId="{A022CDF8-FBC7-423A-9CD1-65A66896A84E}" destId="{59EB562D-64F4-4D1B-8FDD-DB9C3A7F9B42}" srcOrd="1" destOrd="0" presId="urn:microsoft.com/office/officeart/2005/8/layout/orgChart1"/>
    <dgm:cxn modelId="{7FB1DAC5-AA29-4C0A-8539-4681DF089C6E}" type="presParOf" srcId="{A022CDF8-FBC7-423A-9CD1-65A66896A84E}" destId="{B2C97F3D-B83E-402B-AE99-1ADB4B63BC16}" srcOrd="2" destOrd="0" presId="urn:microsoft.com/office/officeart/2005/8/layout/orgChart1"/>
    <dgm:cxn modelId="{AD97BCA6-1E98-48D5-93B8-6BFE74D1649C}" type="presParOf" srcId="{E5357312-D37A-4AF7-91B7-B3B39D8EF5A6}" destId="{6718FA4C-CCF1-4654-A195-54E193E7F93B}" srcOrd="6" destOrd="0" presId="urn:microsoft.com/office/officeart/2005/8/layout/orgChart1"/>
    <dgm:cxn modelId="{2379E299-3374-4FCA-8B01-98FCB7DC7FFE}" type="presParOf" srcId="{E5357312-D37A-4AF7-91B7-B3B39D8EF5A6}" destId="{CBBDFB54-EEFE-494E-BD5C-07C8498325B1}" srcOrd="7" destOrd="0" presId="urn:microsoft.com/office/officeart/2005/8/layout/orgChart1"/>
    <dgm:cxn modelId="{200BDE59-839B-40C6-818E-0609222D9A0C}" type="presParOf" srcId="{CBBDFB54-EEFE-494E-BD5C-07C8498325B1}" destId="{F58A5417-1677-4566-9B33-F2FAF00C400B}" srcOrd="0" destOrd="0" presId="urn:microsoft.com/office/officeart/2005/8/layout/orgChart1"/>
    <dgm:cxn modelId="{072550E1-56EE-4E9E-AC49-883B30528C81}" type="presParOf" srcId="{F58A5417-1677-4566-9B33-F2FAF00C400B}" destId="{08EA753C-F421-4B3F-B3FD-F15BFE41C0C2}" srcOrd="0" destOrd="0" presId="urn:microsoft.com/office/officeart/2005/8/layout/orgChart1"/>
    <dgm:cxn modelId="{63FFD942-6969-41D5-87E5-ED69683709AC}" type="presParOf" srcId="{F58A5417-1677-4566-9B33-F2FAF00C400B}" destId="{1B9F6A21-6A60-4DDF-9FFA-74355C444E82}" srcOrd="1" destOrd="0" presId="urn:microsoft.com/office/officeart/2005/8/layout/orgChart1"/>
    <dgm:cxn modelId="{590C683C-EA4C-4681-B797-1DC197027750}" type="presParOf" srcId="{CBBDFB54-EEFE-494E-BD5C-07C8498325B1}" destId="{96E14630-8404-4AD1-9524-53CD7A586CB4}" srcOrd="1" destOrd="0" presId="urn:microsoft.com/office/officeart/2005/8/layout/orgChart1"/>
    <dgm:cxn modelId="{5AF6E2F7-B649-4FAF-B3B7-7B67CD71092F}" type="presParOf" srcId="{CBBDFB54-EEFE-494E-BD5C-07C8498325B1}" destId="{1BA00EB5-92DD-4ED4-8195-45B563BBCDE0}" srcOrd="2" destOrd="0" presId="urn:microsoft.com/office/officeart/2005/8/layout/orgChart1"/>
    <dgm:cxn modelId="{63F8B412-E3E5-49A4-8247-0B3BC9779C45}" type="presParOf" srcId="{A5FBCB83-B0F8-4E45-800F-41AFA30D75D7}" destId="{EB886657-5BEA-4270-9FF2-BBF0C6B857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8FA4C-CCF1-4654-A195-54E193E7F93B}">
      <dsp:nvSpPr>
        <dsp:cNvPr id="0" name=""/>
        <dsp:cNvSpPr/>
      </dsp:nvSpPr>
      <dsp:spPr>
        <a:xfrm>
          <a:off x="5289155" y="1111767"/>
          <a:ext cx="2722966" cy="31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27"/>
              </a:lnTo>
              <a:lnTo>
                <a:pt x="2722966" y="157527"/>
              </a:lnTo>
              <a:lnTo>
                <a:pt x="2722966" y="315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4E3C9-6E43-4710-A526-3515EDAB83C2}">
      <dsp:nvSpPr>
        <dsp:cNvPr id="0" name=""/>
        <dsp:cNvSpPr/>
      </dsp:nvSpPr>
      <dsp:spPr>
        <a:xfrm>
          <a:off x="5289155" y="1111767"/>
          <a:ext cx="907655" cy="31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27"/>
              </a:lnTo>
              <a:lnTo>
                <a:pt x="907655" y="157527"/>
              </a:lnTo>
              <a:lnTo>
                <a:pt x="907655" y="315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AE1B7-F538-44E8-89EC-1671F691EDBA}">
      <dsp:nvSpPr>
        <dsp:cNvPr id="0" name=""/>
        <dsp:cNvSpPr/>
      </dsp:nvSpPr>
      <dsp:spPr>
        <a:xfrm>
          <a:off x="4381500" y="1111767"/>
          <a:ext cx="907655" cy="315054"/>
        </a:xfrm>
        <a:custGeom>
          <a:avLst/>
          <a:gdLst/>
          <a:ahLst/>
          <a:cxnLst/>
          <a:rect l="0" t="0" r="0" b="0"/>
          <a:pathLst>
            <a:path>
              <a:moveTo>
                <a:pt x="907655" y="0"/>
              </a:moveTo>
              <a:lnTo>
                <a:pt x="907655" y="157527"/>
              </a:lnTo>
              <a:lnTo>
                <a:pt x="0" y="157527"/>
              </a:lnTo>
              <a:lnTo>
                <a:pt x="0" y="315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65BF-8FED-4DE7-A8C3-889263CB1521}">
      <dsp:nvSpPr>
        <dsp:cNvPr id="0" name=""/>
        <dsp:cNvSpPr/>
      </dsp:nvSpPr>
      <dsp:spPr>
        <a:xfrm>
          <a:off x="3781397" y="3242132"/>
          <a:ext cx="225038" cy="1755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300"/>
              </a:lnTo>
              <a:lnTo>
                <a:pt x="225038" y="17553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9569C-11CD-4C11-8554-4A74BEA60839}">
      <dsp:nvSpPr>
        <dsp:cNvPr id="0" name=""/>
        <dsp:cNvSpPr/>
      </dsp:nvSpPr>
      <dsp:spPr>
        <a:xfrm>
          <a:off x="3781397" y="3242132"/>
          <a:ext cx="225038" cy="69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118"/>
              </a:lnTo>
              <a:lnTo>
                <a:pt x="225038" y="690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9ED0E-FE4C-433B-8496-0B4CF9A4288A}">
      <dsp:nvSpPr>
        <dsp:cNvPr id="0" name=""/>
        <dsp:cNvSpPr/>
      </dsp:nvSpPr>
      <dsp:spPr>
        <a:xfrm>
          <a:off x="2566188" y="2176950"/>
          <a:ext cx="1815311" cy="31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27"/>
              </a:lnTo>
              <a:lnTo>
                <a:pt x="1815311" y="157527"/>
              </a:lnTo>
              <a:lnTo>
                <a:pt x="1815311" y="3150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A5C8A-B6F3-480E-B78F-608DB2C661C4}">
      <dsp:nvSpPr>
        <dsp:cNvPr id="0" name=""/>
        <dsp:cNvSpPr/>
      </dsp:nvSpPr>
      <dsp:spPr>
        <a:xfrm>
          <a:off x="1966085" y="3242132"/>
          <a:ext cx="225038" cy="1755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300"/>
              </a:lnTo>
              <a:lnTo>
                <a:pt x="225038" y="17553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F4EE0-07FE-4CB1-9FA8-4CF4C7B36801}">
      <dsp:nvSpPr>
        <dsp:cNvPr id="0" name=""/>
        <dsp:cNvSpPr/>
      </dsp:nvSpPr>
      <dsp:spPr>
        <a:xfrm>
          <a:off x="1966085" y="3242132"/>
          <a:ext cx="225038" cy="69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118"/>
              </a:lnTo>
              <a:lnTo>
                <a:pt x="225038" y="690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63A3C-385B-4803-8F1C-E2E1A47BD2B5}">
      <dsp:nvSpPr>
        <dsp:cNvPr id="0" name=""/>
        <dsp:cNvSpPr/>
      </dsp:nvSpPr>
      <dsp:spPr>
        <a:xfrm>
          <a:off x="2520468" y="2176950"/>
          <a:ext cx="91440" cy="315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0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939A5-0902-4520-9E5C-629103F47238}">
      <dsp:nvSpPr>
        <dsp:cNvPr id="0" name=""/>
        <dsp:cNvSpPr/>
      </dsp:nvSpPr>
      <dsp:spPr>
        <a:xfrm>
          <a:off x="150774" y="3242132"/>
          <a:ext cx="225038" cy="69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118"/>
              </a:lnTo>
              <a:lnTo>
                <a:pt x="225038" y="690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5FB53-EC50-47F0-84B4-DBAF9D5261A1}">
      <dsp:nvSpPr>
        <dsp:cNvPr id="0" name=""/>
        <dsp:cNvSpPr/>
      </dsp:nvSpPr>
      <dsp:spPr>
        <a:xfrm>
          <a:off x="750877" y="2176950"/>
          <a:ext cx="1815311" cy="315054"/>
        </a:xfrm>
        <a:custGeom>
          <a:avLst/>
          <a:gdLst/>
          <a:ahLst/>
          <a:cxnLst/>
          <a:rect l="0" t="0" r="0" b="0"/>
          <a:pathLst>
            <a:path>
              <a:moveTo>
                <a:pt x="1815311" y="0"/>
              </a:moveTo>
              <a:lnTo>
                <a:pt x="1815311" y="157527"/>
              </a:lnTo>
              <a:lnTo>
                <a:pt x="0" y="157527"/>
              </a:lnTo>
              <a:lnTo>
                <a:pt x="0" y="3150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4E929-8103-4FF2-AEA4-0957E177455F}">
      <dsp:nvSpPr>
        <dsp:cNvPr id="0" name=""/>
        <dsp:cNvSpPr/>
      </dsp:nvSpPr>
      <dsp:spPr>
        <a:xfrm>
          <a:off x="2566188" y="1111767"/>
          <a:ext cx="2722966" cy="315054"/>
        </a:xfrm>
        <a:custGeom>
          <a:avLst/>
          <a:gdLst/>
          <a:ahLst/>
          <a:cxnLst/>
          <a:rect l="0" t="0" r="0" b="0"/>
          <a:pathLst>
            <a:path>
              <a:moveTo>
                <a:pt x="2722966" y="0"/>
              </a:moveTo>
              <a:lnTo>
                <a:pt x="2722966" y="157527"/>
              </a:lnTo>
              <a:lnTo>
                <a:pt x="0" y="157527"/>
              </a:lnTo>
              <a:lnTo>
                <a:pt x="0" y="315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D38A3-3B11-44BC-AAE6-258D791411A4}">
      <dsp:nvSpPr>
        <dsp:cNvPr id="0" name=""/>
        <dsp:cNvSpPr/>
      </dsp:nvSpPr>
      <dsp:spPr>
        <a:xfrm>
          <a:off x="4539027" y="361638"/>
          <a:ext cx="1500257" cy="7501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</a:t>
          </a:r>
        </a:p>
      </dsp:txBody>
      <dsp:txXfrm>
        <a:off x="4539027" y="361638"/>
        <a:ext cx="1500257" cy="750128"/>
      </dsp:txXfrm>
    </dsp:sp>
    <dsp:sp modelId="{553FEC07-E1E6-49F2-B9C0-8671DAE3C726}">
      <dsp:nvSpPr>
        <dsp:cNvPr id="0" name=""/>
        <dsp:cNvSpPr/>
      </dsp:nvSpPr>
      <dsp:spPr>
        <a:xfrm>
          <a:off x="1816060" y="1426821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North America</a:t>
          </a:r>
        </a:p>
      </dsp:txBody>
      <dsp:txXfrm>
        <a:off x="1816060" y="1426821"/>
        <a:ext cx="1500257" cy="750128"/>
      </dsp:txXfrm>
    </dsp:sp>
    <dsp:sp modelId="{E4A8F56D-AE51-4B3F-B664-F03718CCBB63}">
      <dsp:nvSpPr>
        <dsp:cNvPr id="0" name=""/>
        <dsp:cNvSpPr/>
      </dsp:nvSpPr>
      <dsp:spPr>
        <a:xfrm>
          <a:off x="748" y="2492004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Annual/Quarterly Fundamental</a:t>
          </a:r>
        </a:p>
      </dsp:txBody>
      <dsp:txXfrm>
        <a:off x="748" y="2492004"/>
        <a:ext cx="1500257" cy="750128"/>
      </dsp:txXfrm>
    </dsp:sp>
    <dsp:sp modelId="{8915196F-009E-47C3-9EF0-9A0722469BC8}">
      <dsp:nvSpPr>
        <dsp:cNvPr id="0" name=""/>
        <dsp:cNvSpPr/>
      </dsp:nvSpPr>
      <dsp:spPr>
        <a:xfrm>
          <a:off x="375813" y="3557186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Accounting and Financial Items</a:t>
          </a:r>
          <a:endParaRPr lang="en-US" sz="1500" kern="1200" dirty="0"/>
        </a:p>
      </dsp:txBody>
      <dsp:txXfrm>
        <a:off x="375813" y="3557186"/>
        <a:ext cx="1500257" cy="750128"/>
      </dsp:txXfrm>
    </dsp:sp>
    <dsp:sp modelId="{0CF837FB-82B2-466A-B7C3-A7C98BD5AEBA}">
      <dsp:nvSpPr>
        <dsp:cNvPr id="0" name=""/>
        <dsp:cNvSpPr/>
      </dsp:nvSpPr>
      <dsp:spPr>
        <a:xfrm>
          <a:off x="1816060" y="2492004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Market Data</a:t>
          </a:r>
          <a:endParaRPr lang="en-US" sz="1500" kern="1200" dirty="0"/>
        </a:p>
      </dsp:txBody>
      <dsp:txXfrm>
        <a:off x="1816060" y="2492004"/>
        <a:ext cx="1500257" cy="750128"/>
      </dsp:txXfrm>
    </dsp:sp>
    <dsp:sp modelId="{FC9EABC7-1138-4591-AE2B-ADA533409116}">
      <dsp:nvSpPr>
        <dsp:cNvPr id="0" name=""/>
        <dsp:cNvSpPr/>
      </dsp:nvSpPr>
      <dsp:spPr>
        <a:xfrm>
          <a:off x="2191124" y="3557186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Daily / Monthly Security Data</a:t>
          </a:r>
        </a:p>
      </dsp:txBody>
      <dsp:txXfrm>
        <a:off x="2191124" y="3557186"/>
        <a:ext cx="1500257" cy="750128"/>
      </dsp:txXfrm>
    </dsp:sp>
    <dsp:sp modelId="{08EA7430-16F4-4D62-A6CF-5423E9BFC3DD}">
      <dsp:nvSpPr>
        <dsp:cNvPr id="0" name=""/>
        <dsp:cNvSpPr/>
      </dsp:nvSpPr>
      <dsp:spPr>
        <a:xfrm>
          <a:off x="2191124" y="4622369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Index – </a:t>
          </a:r>
          <a:r>
            <a:rPr lang="en-US" sz="1500" kern="1200" dirty="0" err="1"/>
            <a:t>Cst</a:t>
          </a:r>
          <a:r>
            <a:rPr lang="en-US" sz="1500" kern="1200" dirty="0"/>
            <a:t> / Price / Fundamental</a:t>
          </a:r>
        </a:p>
      </dsp:txBody>
      <dsp:txXfrm>
        <a:off x="2191124" y="4622369"/>
        <a:ext cx="1500257" cy="750128"/>
      </dsp:txXfrm>
    </dsp:sp>
    <dsp:sp modelId="{47866589-4E23-4263-B4F9-C0622C1E168F}">
      <dsp:nvSpPr>
        <dsp:cNvPr id="0" name=""/>
        <dsp:cNvSpPr/>
      </dsp:nvSpPr>
      <dsp:spPr>
        <a:xfrm>
          <a:off x="3631371" y="2492004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Additional Info</a:t>
          </a:r>
        </a:p>
      </dsp:txBody>
      <dsp:txXfrm>
        <a:off x="3631371" y="2492004"/>
        <a:ext cx="1500257" cy="750128"/>
      </dsp:txXfrm>
    </dsp:sp>
    <dsp:sp modelId="{55913329-270E-4DBA-8B05-6468EF41EFC4}">
      <dsp:nvSpPr>
        <dsp:cNvPr id="0" name=""/>
        <dsp:cNvSpPr/>
      </dsp:nvSpPr>
      <dsp:spPr>
        <a:xfrm>
          <a:off x="4006435" y="3557186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Segment</a:t>
          </a:r>
        </a:p>
      </dsp:txBody>
      <dsp:txXfrm>
        <a:off x="4006435" y="3557186"/>
        <a:ext cx="1500257" cy="750128"/>
      </dsp:txXfrm>
    </dsp:sp>
    <dsp:sp modelId="{1A989701-D40F-4F98-8994-F9B99531CA04}">
      <dsp:nvSpPr>
        <dsp:cNvPr id="0" name=""/>
        <dsp:cNvSpPr/>
      </dsp:nvSpPr>
      <dsp:spPr>
        <a:xfrm>
          <a:off x="4006435" y="4622369"/>
          <a:ext cx="1500257" cy="75012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S&amp;P Credit Ratings Xpress</a:t>
          </a:r>
        </a:p>
      </dsp:txBody>
      <dsp:txXfrm>
        <a:off x="4006435" y="4622369"/>
        <a:ext cx="1500257" cy="750128"/>
      </dsp:txXfrm>
    </dsp:sp>
    <dsp:sp modelId="{CE252A96-B155-46D7-91F7-B93452C92E50}">
      <dsp:nvSpPr>
        <dsp:cNvPr id="0" name=""/>
        <dsp:cNvSpPr/>
      </dsp:nvSpPr>
      <dsp:spPr>
        <a:xfrm>
          <a:off x="3631371" y="1426821"/>
          <a:ext cx="1500257" cy="7501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Global</a:t>
          </a:r>
        </a:p>
      </dsp:txBody>
      <dsp:txXfrm>
        <a:off x="3631371" y="1426821"/>
        <a:ext cx="1500257" cy="750128"/>
      </dsp:txXfrm>
    </dsp:sp>
    <dsp:sp modelId="{1E5996B2-E93F-46EB-846F-A8D42E3C85D5}">
      <dsp:nvSpPr>
        <dsp:cNvPr id="0" name=""/>
        <dsp:cNvSpPr/>
      </dsp:nvSpPr>
      <dsp:spPr>
        <a:xfrm>
          <a:off x="5446682" y="1426821"/>
          <a:ext cx="1500257" cy="7501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Snapshot</a:t>
          </a:r>
        </a:p>
      </dsp:txBody>
      <dsp:txXfrm>
        <a:off x="5446682" y="1426821"/>
        <a:ext cx="1500257" cy="750128"/>
      </dsp:txXfrm>
    </dsp:sp>
    <dsp:sp modelId="{08EA753C-F421-4B3F-B3FD-F15BFE41C0C2}">
      <dsp:nvSpPr>
        <dsp:cNvPr id="0" name=""/>
        <dsp:cNvSpPr/>
      </dsp:nvSpPr>
      <dsp:spPr>
        <a:xfrm>
          <a:off x="7261993" y="1426821"/>
          <a:ext cx="1500257" cy="7501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Executive Compensation</a:t>
          </a:r>
        </a:p>
      </dsp:txBody>
      <dsp:txXfrm>
        <a:off x="7261993" y="1426821"/>
        <a:ext cx="1500257" cy="75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B296-C70E-40F1-B507-D2D143AD6EBF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78BF-40EC-41E1-9B62-3081DB12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2892C-D9C7-4A81-A07C-60131499A005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37F7-1A90-4E51-A507-1AEFE7B69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09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8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9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1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6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8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0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01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9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23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4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672" y="3896000"/>
            <a:ext cx="9144000" cy="646331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672" y="4550000"/>
            <a:ext cx="9144000" cy="544444"/>
          </a:xfrm>
        </p:spPr>
        <p:txBody>
          <a:bodyPr lIns="0" rIns="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5669239" y="334235"/>
            <a:ext cx="3262179" cy="9783338"/>
          </a:xfrm>
          <a:custGeom>
            <a:avLst/>
            <a:gdLst>
              <a:gd name="connsiteX0" fmla="*/ 4713115 w 4713115"/>
              <a:gd name="connsiteY0" fmla="*/ 9144002 h 9144002"/>
              <a:gd name="connsiteX1" fmla="*/ 4713115 w 4713115"/>
              <a:gd name="connsiteY1" fmla="*/ 0 h 9144002"/>
              <a:gd name="connsiteX2" fmla="*/ 3053915 w 4713115"/>
              <a:gd name="connsiteY2" fmla="*/ 0 h 9144002"/>
              <a:gd name="connsiteX3" fmla="*/ 0 w 4713115"/>
              <a:gd name="connsiteY3" fmla="*/ 9144002 h 9144002"/>
              <a:gd name="connsiteX0" fmla="*/ 2914983 w 4713115"/>
              <a:gd name="connsiteY0" fmla="*/ 9127277 h 9144002"/>
              <a:gd name="connsiteX1" fmla="*/ 4713115 w 4713115"/>
              <a:gd name="connsiteY1" fmla="*/ 0 h 9144002"/>
              <a:gd name="connsiteX2" fmla="*/ 3053915 w 4713115"/>
              <a:gd name="connsiteY2" fmla="*/ 0 h 9144002"/>
              <a:gd name="connsiteX3" fmla="*/ 0 w 4713115"/>
              <a:gd name="connsiteY3" fmla="*/ 9144002 h 9144002"/>
              <a:gd name="connsiteX4" fmla="*/ 2914983 w 4713115"/>
              <a:gd name="connsiteY4" fmla="*/ 9127277 h 9144002"/>
              <a:gd name="connsiteX0" fmla="*/ 2914983 w 3065524"/>
              <a:gd name="connsiteY0" fmla="*/ 9144004 h 9160729"/>
              <a:gd name="connsiteX1" fmla="*/ 3065524 w 3065524"/>
              <a:gd name="connsiteY1" fmla="*/ 0 h 9160729"/>
              <a:gd name="connsiteX2" fmla="*/ 3053915 w 3065524"/>
              <a:gd name="connsiteY2" fmla="*/ 16727 h 9160729"/>
              <a:gd name="connsiteX3" fmla="*/ 0 w 3065524"/>
              <a:gd name="connsiteY3" fmla="*/ 9160729 h 9160729"/>
              <a:gd name="connsiteX4" fmla="*/ 2914983 w 3065524"/>
              <a:gd name="connsiteY4" fmla="*/ 9144004 h 9160729"/>
              <a:gd name="connsiteX0" fmla="*/ 2914983 w 3065524"/>
              <a:gd name="connsiteY0" fmla="*/ 9144004 h 9160729"/>
              <a:gd name="connsiteX1" fmla="*/ 3065524 w 3065524"/>
              <a:gd name="connsiteY1" fmla="*/ 0 h 9160729"/>
              <a:gd name="connsiteX2" fmla="*/ 2142302 w 3065524"/>
              <a:gd name="connsiteY2" fmla="*/ 2726474 h 9160729"/>
              <a:gd name="connsiteX3" fmla="*/ 0 w 3065524"/>
              <a:gd name="connsiteY3" fmla="*/ 9160729 h 9160729"/>
              <a:gd name="connsiteX4" fmla="*/ 2914983 w 3065524"/>
              <a:gd name="connsiteY4" fmla="*/ 9144004 h 9160729"/>
              <a:gd name="connsiteX0" fmla="*/ 2914983 w 2914983"/>
              <a:gd name="connsiteY0" fmla="*/ 7320779 h 7337504"/>
              <a:gd name="connsiteX1" fmla="*/ 2446631 w 2914983"/>
              <a:gd name="connsiteY1" fmla="*/ 0 h 7337504"/>
              <a:gd name="connsiteX2" fmla="*/ 2142302 w 2914983"/>
              <a:gd name="connsiteY2" fmla="*/ 903249 h 7337504"/>
              <a:gd name="connsiteX3" fmla="*/ 0 w 2914983"/>
              <a:gd name="connsiteY3" fmla="*/ 7337504 h 7337504"/>
              <a:gd name="connsiteX4" fmla="*/ 2914983 w 2914983"/>
              <a:gd name="connsiteY4" fmla="*/ 7320779 h 7337504"/>
              <a:gd name="connsiteX0" fmla="*/ 2505176 w 2505176"/>
              <a:gd name="connsiteY0" fmla="*/ 7320779 h 7337504"/>
              <a:gd name="connsiteX1" fmla="*/ 2446631 w 2505176"/>
              <a:gd name="connsiteY1" fmla="*/ 0 h 7337504"/>
              <a:gd name="connsiteX2" fmla="*/ 2142302 w 2505176"/>
              <a:gd name="connsiteY2" fmla="*/ 903249 h 7337504"/>
              <a:gd name="connsiteX3" fmla="*/ 0 w 2505176"/>
              <a:gd name="connsiteY3" fmla="*/ 7337504 h 7337504"/>
              <a:gd name="connsiteX4" fmla="*/ 2505176 w 2505176"/>
              <a:gd name="connsiteY4" fmla="*/ 7320779 h 7337504"/>
              <a:gd name="connsiteX0" fmla="*/ 2446634 w 2446634"/>
              <a:gd name="connsiteY0" fmla="*/ 7304054 h 7337504"/>
              <a:gd name="connsiteX1" fmla="*/ 2446631 w 2446634"/>
              <a:gd name="connsiteY1" fmla="*/ 0 h 7337504"/>
              <a:gd name="connsiteX2" fmla="*/ 2142302 w 2446634"/>
              <a:gd name="connsiteY2" fmla="*/ 903249 h 7337504"/>
              <a:gd name="connsiteX3" fmla="*/ 0 w 2446634"/>
              <a:gd name="connsiteY3" fmla="*/ 7337504 h 7337504"/>
              <a:gd name="connsiteX4" fmla="*/ 2446634 w 2446634"/>
              <a:gd name="connsiteY4" fmla="*/ 7304054 h 733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6634" h="7337504">
                <a:moveTo>
                  <a:pt x="2446634" y="7304054"/>
                </a:moveTo>
                <a:cubicBezTo>
                  <a:pt x="2446633" y="4869369"/>
                  <a:pt x="2446632" y="2434685"/>
                  <a:pt x="2446631" y="0"/>
                </a:cubicBezTo>
                <a:lnTo>
                  <a:pt x="2142302" y="903249"/>
                </a:lnTo>
                <a:lnTo>
                  <a:pt x="0" y="7337504"/>
                </a:lnTo>
                <a:lnTo>
                  <a:pt x="2446634" y="7304054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75672" y="5337129"/>
            <a:ext cx="9144000" cy="509691"/>
          </a:xfrm>
        </p:spPr>
        <p:txBody>
          <a:bodyPr lIns="0" rIns="0">
            <a:spAutoFit/>
          </a:bodyPr>
          <a:lstStyle>
            <a:lvl1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1pPr>
            <a:lvl2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2pPr>
            <a:lvl3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3pPr>
            <a:lvl4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4pPr>
            <a:lvl5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 flipV="1">
            <a:off x="10409503" y="-1"/>
            <a:ext cx="1782495" cy="5337130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2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rot="5400000" flipV="1">
            <a:off x="3910865" y="-1777629"/>
            <a:ext cx="4370271" cy="12191998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2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ground Only: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6200000" flipV="1">
            <a:off x="3766429" y="-3766429"/>
            <a:ext cx="4659141" cy="12191999"/>
          </a:xfrm>
          <a:custGeom>
            <a:avLst/>
            <a:gdLst>
              <a:gd name="connsiteX0" fmla="*/ 0 w 4659141"/>
              <a:gd name="connsiteY0" fmla="*/ 12191999 h 12191999"/>
              <a:gd name="connsiteX1" fmla="*/ 4659141 w 4659141"/>
              <a:gd name="connsiteY1" fmla="*/ 12191999 h 12191999"/>
              <a:gd name="connsiteX2" fmla="*/ 4659141 w 4659141"/>
              <a:gd name="connsiteY2" fmla="*/ 0 h 12191999"/>
              <a:gd name="connsiteX3" fmla="*/ 4071885 w 4659141"/>
              <a:gd name="connsiteY3" fmla="*/ 0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9141" h="12191999">
                <a:moveTo>
                  <a:pt x="0" y="12191999"/>
                </a:moveTo>
                <a:lnTo>
                  <a:pt x="4659141" y="12191999"/>
                </a:lnTo>
                <a:lnTo>
                  <a:pt x="4659141" y="0"/>
                </a:lnTo>
                <a:lnTo>
                  <a:pt x="4071885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Freeform 4"/>
          <p:cNvSpPr/>
          <p:nvPr userDrawn="1"/>
        </p:nvSpPr>
        <p:spPr>
          <a:xfrm flipV="1">
            <a:off x="10618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6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503504"/>
            <a:ext cx="12192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7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026944"/>
            <a:ext cx="10515600" cy="535531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rot="10800000" flipH="1">
            <a:off x="9377707" y="0"/>
            <a:ext cx="2814298" cy="6858000"/>
          </a:xfrm>
          <a:custGeom>
            <a:avLst/>
            <a:gdLst>
              <a:gd name="connsiteX0" fmla="*/ 0 w 2814298"/>
              <a:gd name="connsiteY0" fmla="*/ 6858000 h 6858000"/>
              <a:gd name="connsiteX1" fmla="*/ 2814298 w 2814298"/>
              <a:gd name="connsiteY1" fmla="*/ 6858000 h 6858000"/>
              <a:gd name="connsiteX2" fmla="*/ 2814298 w 2814298"/>
              <a:gd name="connsiteY2" fmla="*/ 0 h 6858000"/>
              <a:gd name="connsiteX3" fmla="*/ 2290436 w 2814298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4298" h="6858000">
                <a:moveTo>
                  <a:pt x="0" y="6858000"/>
                </a:moveTo>
                <a:lnTo>
                  <a:pt x="2814298" y="6858000"/>
                </a:lnTo>
                <a:lnTo>
                  <a:pt x="2814298" y="0"/>
                </a:lnTo>
                <a:lnTo>
                  <a:pt x="2290436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5400000" flipV="1">
            <a:off x="7922680" y="2588676"/>
            <a:ext cx="2137767" cy="6400882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89470"/>
            <a:ext cx="3932237" cy="86793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2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4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3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12192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1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0108"/>
            <a:ext cx="105156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8904" y="65133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0504" y="61262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AFAFAF"/>
                </a:solidFill>
              </a:defRPr>
            </a:lvl1pPr>
          </a:lstStyle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3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3" r:id="rId5"/>
    <p:sldLayoutId id="2147483656" r:id="rId6"/>
    <p:sldLayoutId id="2147483654" r:id="rId7"/>
    <p:sldLayoutId id="2147483662" r:id="rId8"/>
    <p:sldLayoutId id="2147483663" r:id="rId9"/>
    <p:sldLayoutId id="2147483655" r:id="rId10"/>
    <p:sldLayoutId id="2147483659" r:id="rId11"/>
    <p:sldLayoutId id="214748366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Compustat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672" y="4550000"/>
            <a:ext cx="9144000" cy="507383"/>
          </a:xfrm>
        </p:spPr>
        <p:txBody>
          <a:bodyPr/>
          <a:lstStyle/>
          <a:p>
            <a:r>
              <a:rPr lang="en-US" dirty="0"/>
              <a:t>North America - 1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5672" y="5337129"/>
            <a:ext cx="9144000" cy="969240"/>
          </a:xfrm>
        </p:spPr>
        <p:txBody>
          <a:bodyPr/>
          <a:lstStyle/>
          <a:p>
            <a:r>
              <a:rPr lang="en-US" dirty="0"/>
              <a:t>April 2020</a:t>
            </a:r>
          </a:p>
          <a:p>
            <a:r>
              <a:rPr lang="en-US" dirty="0"/>
              <a:t>Qingyi (Freda) Song Drechsler, Ph.D.</a:t>
            </a:r>
          </a:p>
        </p:txBody>
      </p:sp>
    </p:spTree>
    <p:extLst>
      <p:ext uri="{BB962C8B-B14F-4D97-AF65-F5344CB8AC3E}">
        <p14:creationId xmlns:p14="http://schemas.microsoft.com/office/powerpoint/2010/main" val="25700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D823-9200-4EC1-9462-6CABE8B9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017C5-15BA-4FF3-93D7-439A392F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586" y="1330000"/>
            <a:ext cx="7886700" cy="1997663"/>
          </a:xfrm>
        </p:spPr>
        <p:txBody>
          <a:bodyPr/>
          <a:lstStyle/>
          <a:p>
            <a:r>
              <a:rPr lang="en-US" dirty="0"/>
              <a:t>Fundamental Annual/Quarterly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Extracted from companies’ Balance Sheet, Income Statement and Cash Flow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E.g.: Total Assets (AT / ATQ)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7B2E3-7172-4E2F-B9CA-85D265F706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9650E1-3942-40BC-BEF8-8E6372FD3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0B83D22-3E5D-40FB-9449-967FF1E6C18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89536" y="3327663"/>
          <a:ext cx="6835464" cy="318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123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D823-9200-4EC1-9462-6CABE8B9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017C5-15BA-4FF3-93D7-439A392F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586" y="1330000"/>
            <a:ext cx="7886700" cy="1997663"/>
          </a:xfrm>
        </p:spPr>
        <p:txBody>
          <a:bodyPr/>
          <a:lstStyle/>
          <a:p>
            <a:r>
              <a:rPr lang="en-US" dirty="0"/>
              <a:t>Security Daily/Monthly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Pricing data as an alterative to CRSP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E.g. Closing Price (PRCCD/PRCCM), Adjustment Factor, Shares traded,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7B2E3-7172-4E2F-B9CA-85D265F706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9650E1-3942-40BC-BEF8-8E6372FD3B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8AEBAB-A6FF-4DB9-BA0D-48DBA358E17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3352801"/>
          <a:ext cx="7162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53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460D-6FCA-4EDE-AEF5-D543B5E3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80131"/>
          </a:xfrm>
        </p:spPr>
        <p:txBody>
          <a:bodyPr/>
          <a:lstStyle/>
          <a:p>
            <a:r>
              <a:rPr lang="en-US" dirty="0"/>
              <a:t>Important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E9386-58E3-4F25-8CDC-47694B71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492249"/>
            <a:ext cx="3868340" cy="3684588"/>
          </a:xfrm>
        </p:spPr>
        <p:txBody>
          <a:bodyPr/>
          <a:lstStyle/>
          <a:p>
            <a:r>
              <a:rPr lang="en-US" dirty="0"/>
              <a:t>Index Constituents: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Provides historical major index constituents (</a:t>
            </a:r>
            <a:r>
              <a:rPr lang="en-US" dirty="0" err="1"/>
              <a:t>comp.idxcst_hst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E.g.: Companies that made up S&amp;P500 Index during the subprime crisis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47F8EC0-3A41-4929-8488-39581F8EC5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DE8B9-8184-41D4-958D-F859A7E79C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F10B0-FB73-450C-804D-75A3ABD94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0CDD29-0F79-4DC5-AF43-8988107D1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623" y="1106051"/>
            <a:ext cx="6813257" cy="627277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8AEB5D8-C188-439E-A157-BAF4AA8BCEC1}"/>
              </a:ext>
            </a:extLst>
          </p:cNvPr>
          <p:cNvSpPr/>
          <p:nvPr/>
        </p:nvSpPr>
        <p:spPr>
          <a:xfrm>
            <a:off x="4994674" y="5523349"/>
            <a:ext cx="2099382" cy="457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ADFF4B-60C3-4CEA-8C76-A126279313AC}"/>
              </a:ext>
            </a:extLst>
          </p:cNvPr>
          <p:cNvSpPr/>
          <p:nvPr/>
        </p:nvSpPr>
        <p:spPr>
          <a:xfrm>
            <a:off x="5605004" y="1907555"/>
            <a:ext cx="3810000" cy="29576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79" y="4465885"/>
            <a:ext cx="4030185" cy="9906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24400" y="914400"/>
            <a:ext cx="2743200" cy="3043608"/>
          </a:xfrm>
          <a:prstGeom prst="rect">
            <a:avLst/>
          </a:prstGeom>
          <a:blipFill dpi="0" rotWithShape="1">
            <a:blip r:embed="rId4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6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32136" y="456361"/>
            <a:ext cx="10515600" cy="507831"/>
          </a:xfrm>
        </p:spPr>
        <p:txBody>
          <a:bodyPr/>
          <a:lstStyle/>
          <a:p>
            <a:r>
              <a:rPr lang="en-US" sz="3000" dirty="0"/>
              <a:t>Compustat – North America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1946586" y="1328872"/>
            <a:ext cx="7886700" cy="379719"/>
          </a:xfrm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240765" y="1667963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1089" cy="696072"/>
              <a:chOff x="1778618" y="3228518"/>
              <a:chExt cx="941089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38482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chemeClr val="accent1"/>
                  </a:solidFill>
                </a:rPr>
                <a:t>What is Compustat?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47557" y="2597378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Compustat Coverage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47361" y="3483149"/>
            <a:ext cx="5697083" cy="749868"/>
            <a:chOff x="1770517" y="4998317"/>
            <a:chExt cx="5697083" cy="749868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01147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0517" y="4998317"/>
              <a:ext cx="937898" cy="695928"/>
              <a:chOff x="1775199" y="3197689"/>
              <a:chExt cx="937898" cy="69705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5199" y="3200928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31872" y="3197689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Important Compustat Component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34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DE4097-F8DE-4604-9C44-F64C61F5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Compustat - NA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241E8-C994-4EE7-86D5-23DCF2927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586" y="1329999"/>
            <a:ext cx="7886700" cy="4112472"/>
          </a:xfrm>
        </p:spPr>
        <p:txBody>
          <a:bodyPr/>
          <a:lstStyle/>
          <a:p>
            <a:r>
              <a:rPr lang="en-US" dirty="0"/>
              <a:t>Fundamental database – BS, IS and CF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Draws data from companies’ SEC filings (10-K, 10-Q)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Reports data items on Annual and Quarterly basis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Covers both Industry and Financial companies: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Standardized to allow for better comparison across industries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Carries companies that are both active and delisted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Survivor bias free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9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0DF7-EB7B-4BE9-A86C-1E665EDF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Pillar of Empirical Research</a:t>
            </a:r>
          </a:p>
        </p:txBody>
      </p:sp>
      <p:pic>
        <p:nvPicPr>
          <p:cNvPr id="32" name="Content Placeholder 31" descr="A picture containing device&#10;&#10;Description automatically generated">
            <a:extLst>
              <a:ext uri="{FF2B5EF4-FFF2-40B4-BE49-F238E27FC236}">
                <a16:creationId xmlns:a16="http://schemas.microsoft.com/office/drawing/2014/main" id="{DE24947F-6B2A-4FC9-B47B-077C3188C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1" y="936634"/>
            <a:ext cx="6624737" cy="5485296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9ACCB-AFDA-44DF-88C4-E177B262FE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32AD7-FF11-4087-A45F-887CC7915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9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468912"/>
            <a:ext cx="10515600" cy="507831"/>
          </a:xfrm>
        </p:spPr>
        <p:txBody>
          <a:bodyPr/>
          <a:lstStyle/>
          <a:p>
            <a:r>
              <a:rPr lang="en-US" sz="3000" dirty="0"/>
              <a:t>Compustat – North America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1946586" y="1328872"/>
            <a:ext cx="7886700" cy="379719"/>
          </a:xfrm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247557" y="1685232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What is Compustat?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47557" y="2597378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</a:rPr>
                <a:t>Compustat Coverage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47557" y="3511081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Important Compustat Component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5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0C19-47EC-4EB3-8186-D3CF4FBE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5BE5F-B594-48F2-BDE9-42FBACF8B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586" y="1330000"/>
            <a:ext cx="7886700" cy="3434979"/>
          </a:xfrm>
        </p:spPr>
        <p:txBody>
          <a:bodyPr/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Region: U.S. and Canada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35,000+ active and inactive public companies, covering major indices such as S&amp;P and Russell.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Frequency:</a:t>
            </a:r>
          </a:p>
          <a:p>
            <a:pPr marL="800100" lvl="1" indent="-342900" fontAlgn="t">
              <a:buFont typeface="Arial" panose="020B0604020202020204" pitchFamily="34" charset="0"/>
              <a:buChar char="•"/>
            </a:pPr>
            <a:r>
              <a:rPr lang="en-US" dirty="0"/>
              <a:t>Fundamental Annual (10-K)</a:t>
            </a:r>
          </a:p>
          <a:p>
            <a:pPr marL="800100" lvl="1" indent="-342900" fontAlgn="t">
              <a:buFont typeface="Arial" panose="020B0604020202020204" pitchFamily="34" charset="0"/>
              <a:buChar char="•"/>
            </a:pPr>
            <a:r>
              <a:rPr lang="en-US" dirty="0"/>
              <a:t>Fundamental Quarterly (10-Q)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72E46-131F-4D18-B50B-344E13948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B5979-46F7-431D-AD25-716D3D85F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9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46586" y="1759309"/>
          <a:ext cx="8252164" cy="28415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50721">
                  <a:extLst>
                    <a:ext uri="{9D8B030D-6E8A-4147-A177-3AD203B41FA5}">
                      <a16:colId xmlns:a16="http://schemas.microsoft.com/office/drawing/2014/main" val="2819260058"/>
                    </a:ext>
                  </a:extLst>
                </a:gridCol>
                <a:gridCol w="1932093">
                  <a:extLst>
                    <a:ext uri="{9D8B030D-6E8A-4147-A177-3AD203B41FA5}">
                      <a16:colId xmlns:a16="http://schemas.microsoft.com/office/drawing/2014/main" val="128551586"/>
                    </a:ext>
                  </a:extLst>
                </a:gridCol>
                <a:gridCol w="3569350">
                  <a:extLst>
                    <a:ext uri="{9D8B030D-6E8A-4147-A177-3AD203B41FA5}">
                      <a16:colId xmlns:a16="http://schemas.microsoft.com/office/drawing/2014/main" val="159892346"/>
                    </a:ext>
                  </a:extLst>
                </a:gridCol>
              </a:tblGrid>
              <a:tr h="568314"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Compustat North-America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320591"/>
                  </a:ext>
                </a:extLst>
              </a:tr>
              <a:tr h="5683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Fundamental</a:t>
                      </a:r>
                    </a:p>
                    <a:p>
                      <a:pPr algn="ctr"/>
                      <a:r>
                        <a:rPr lang="en-US" sz="1800" dirty="0"/>
                        <a:t>Date Range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Annual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1950 - present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59775"/>
                  </a:ext>
                </a:extLst>
              </a:tr>
              <a:tr h="568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Quarterly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1962 - present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01945"/>
                  </a:ext>
                </a:extLst>
              </a:tr>
              <a:tr h="5683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Security</a:t>
                      </a:r>
                    </a:p>
                    <a:p>
                      <a:pPr algn="ctr"/>
                      <a:r>
                        <a:rPr lang="en-US" sz="1800" dirty="0"/>
                        <a:t>Date Range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Monthly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1962 - present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14424"/>
                  </a:ext>
                </a:extLst>
              </a:tr>
              <a:tr h="568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Daily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1983 - present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7825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46586" y="891289"/>
            <a:ext cx="8218494" cy="927709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46586" y="1694731"/>
            <a:ext cx="2930214" cy="48112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2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455720"/>
            <a:ext cx="10515600" cy="507831"/>
          </a:xfrm>
        </p:spPr>
        <p:txBody>
          <a:bodyPr/>
          <a:lstStyle/>
          <a:p>
            <a:r>
              <a:rPr lang="en-US" sz="3000" dirty="0"/>
              <a:t>Compustat – North America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1946586" y="1328872"/>
            <a:ext cx="7886700" cy="379719"/>
          </a:xfrm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247557" y="1685232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What is Compustat?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47557" y="2597378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Compustat Coverage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47557" y="3511081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</a:rPr>
                <a:t>Important Compustat Component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83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976D-AF51-4216-8292-985753E5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Compustat Data Family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3E6D0F1-10E3-4CFF-9E87-DB99373E307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00200" y="894914"/>
          <a:ext cx="8763000" cy="573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B06A9-D0BB-43D0-AAAE-D73E806645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9BBC5-394A-4869-8BB1-E94D94D9F9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28180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16:9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Theme_4x3</Template>
  <TotalTime>855</TotalTime>
  <Words>398</Words>
  <Application>Microsoft Macintosh PowerPoint</Application>
  <PresentationFormat>Widescreen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Wharton 2016 16:9</vt:lpstr>
      <vt:lpstr>Introduction to Compustat</vt:lpstr>
      <vt:lpstr>Compustat – North America</vt:lpstr>
      <vt:lpstr>Compustat - NA</vt:lpstr>
      <vt:lpstr>Pillar of Empirical Research</vt:lpstr>
      <vt:lpstr>Compustat – North America</vt:lpstr>
      <vt:lpstr>Coverage</vt:lpstr>
      <vt:lpstr>Coverage</vt:lpstr>
      <vt:lpstr>Compustat – North America</vt:lpstr>
      <vt:lpstr>Compustat Data Family</vt:lpstr>
      <vt:lpstr>Important Components</vt:lpstr>
      <vt:lpstr>Important Components</vt:lpstr>
      <vt:lpstr>Important Components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Byers</dc:creator>
  <cp:lastModifiedBy>Drechsler, Freda (Qingyi) Song</cp:lastModifiedBy>
  <cp:revision>68</cp:revision>
  <dcterms:created xsi:type="dcterms:W3CDTF">2016-03-10T13:41:29Z</dcterms:created>
  <dcterms:modified xsi:type="dcterms:W3CDTF">2020-05-01T22:47:03Z</dcterms:modified>
</cp:coreProperties>
</file>